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78"/>
  </p:notesMasterIdLst>
  <p:sldIdLst>
    <p:sldId id="324" r:id="rId3"/>
    <p:sldId id="327" r:id="rId4"/>
    <p:sldId id="329" r:id="rId5"/>
    <p:sldId id="328" r:id="rId6"/>
    <p:sldId id="298" r:id="rId7"/>
    <p:sldId id="332" r:id="rId8"/>
    <p:sldId id="308" r:id="rId9"/>
    <p:sldId id="256" r:id="rId10"/>
    <p:sldId id="281" r:id="rId11"/>
    <p:sldId id="336" r:id="rId12"/>
    <p:sldId id="278" r:id="rId13"/>
    <p:sldId id="275" r:id="rId14"/>
    <p:sldId id="274" r:id="rId15"/>
    <p:sldId id="273" r:id="rId16"/>
    <p:sldId id="335" r:id="rId17"/>
    <p:sldId id="272" r:id="rId18"/>
    <p:sldId id="270" r:id="rId19"/>
    <p:sldId id="269" r:id="rId20"/>
    <p:sldId id="334" r:id="rId21"/>
    <p:sldId id="268" r:id="rId22"/>
    <p:sldId id="338" r:id="rId23"/>
    <p:sldId id="266" r:id="rId24"/>
    <p:sldId id="337" r:id="rId25"/>
    <p:sldId id="331" r:id="rId26"/>
    <p:sldId id="265" r:id="rId27"/>
    <p:sldId id="267" r:id="rId28"/>
    <p:sldId id="264" r:id="rId29"/>
    <p:sldId id="326" r:id="rId30"/>
    <p:sldId id="263" r:id="rId31"/>
    <p:sldId id="261" r:id="rId32"/>
    <p:sldId id="309" r:id="rId33"/>
    <p:sldId id="307" r:id="rId34"/>
    <p:sldId id="306" r:id="rId35"/>
    <p:sldId id="305" r:id="rId36"/>
    <p:sldId id="304" r:id="rId37"/>
    <p:sldId id="303" r:id="rId38"/>
    <p:sldId id="293" r:id="rId39"/>
    <p:sldId id="301" r:id="rId40"/>
    <p:sldId id="300" r:id="rId41"/>
    <p:sldId id="299" r:id="rId42"/>
    <p:sldId id="297" r:id="rId43"/>
    <p:sldId id="290" r:id="rId44"/>
    <p:sldId id="294" r:id="rId45"/>
    <p:sldId id="291" r:id="rId46"/>
    <p:sldId id="289" r:id="rId47"/>
    <p:sldId id="287" r:id="rId48"/>
    <p:sldId id="286" r:id="rId49"/>
    <p:sldId id="283" r:id="rId50"/>
    <p:sldId id="282" r:id="rId51"/>
    <p:sldId id="318" r:id="rId52"/>
    <p:sldId id="317" r:id="rId53"/>
    <p:sldId id="316" r:id="rId54"/>
    <p:sldId id="315" r:id="rId55"/>
    <p:sldId id="314" r:id="rId56"/>
    <p:sldId id="313" r:id="rId57"/>
    <p:sldId id="259" r:id="rId58"/>
    <p:sldId id="323" r:id="rId59"/>
    <p:sldId id="310" r:id="rId60"/>
    <p:sldId id="295" r:id="rId61"/>
    <p:sldId id="292" r:id="rId62"/>
    <p:sldId id="312" r:id="rId63"/>
    <p:sldId id="321" r:id="rId64"/>
    <p:sldId id="279" r:id="rId65"/>
    <p:sldId id="260" r:id="rId66"/>
    <p:sldId id="319" r:id="rId67"/>
    <p:sldId id="277" r:id="rId68"/>
    <p:sldId id="262" r:id="rId69"/>
    <p:sldId id="296" r:id="rId70"/>
    <p:sldId id="325" r:id="rId71"/>
    <p:sldId id="288" r:id="rId72"/>
    <p:sldId id="284" r:id="rId73"/>
    <p:sldId id="285" r:id="rId74"/>
    <p:sldId id="320" r:id="rId75"/>
    <p:sldId id="271" r:id="rId76"/>
    <p:sldId id="330" r:id="rId77"/>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hFEwjOZA1bbRWitXN69WGQ" hashData="VEvcBmSY7AH25OsYpeH+ljiGXqc"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3366"/>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p:scale>
          <a:sx n="30" d="100"/>
          <a:sy n="30" d="100"/>
        </p:scale>
        <p:origin x="-1572" y="-85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presProps" Target="presProps.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notesMaster" Target="notesMasters/notesMaster1.xml"/><Relationship Id="rId81"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97DAA58-A977-4239-845E-8EABD4A86FB8}" type="datetimeFigureOut">
              <a:rPr lang="es-ES" smtClean="0"/>
              <a:pPr/>
              <a:t>07/10/2013</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66D96C5-7259-491A-9915-DB96CBE0FD31}"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B66D96C5-7259-491A-9915-DB96CBE0FD31}" type="slidenum">
              <a:rPr lang="es-ES" smtClean="0"/>
              <a:pPr/>
              <a:t>58</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C3925838-2BB6-4E38-84AE-97AB9C298C17}" type="datetimeFigureOut">
              <a:rPr lang="es-ES" smtClean="0"/>
              <a:pPr/>
              <a:t>07/10/2013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95321C5-C43E-4C85-B0B5-CD179F5EFB09}" type="slidenum">
              <a:rPr lang="es-ES" smtClean="0"/>
              <a:pPr/>
              <a:t>‹Nº›</a:t>
            </a:fld>
            <a:endParaRPr lang="es-ES"/>
          </a:p>
        </p:txBody>
      </p:sp>
    </p:spTree>
  </p:cSld>
  <p:clrMapOvr>
    <a:masterClrMapping/>
  </p:clrMapOvr>
  <p:transition spd="slow" advTm="12000">
    <p:zo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C3925838-2BB6-4E38-84AE-97AB9C298C17}" type="datetimeFigureOut">
              <a:rPr lang="es-ES" smtClean="0"/>
              <a:pPr/>
              <a:t>07/10/2013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95321C5-C43E-4C85-B0B5-CD179F5EFB09}" type="slidenum">
              <a:rPr lang="es-ES" smtClean="0"/>
              <a:pPr/>
              <a:t>‹Nº›</a:t>
            </a:fld>
            <a:endParaRPr lang="es-ES"/>
          </a:p>
        </p:txBody>
      </p:sp>
    </p:spTree>
  </p:cSld>
  <p:clrMapOvr>
    <a:masterClrMapping/>
  </p:clrMapOvr>
  <p:transition spd="slow" advTm="12000">
    <p:zo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C3925838-2BB6-4E38-84AE-97AB9C298C17}" type="datetimeFigureOut">
              <a:rPr lang="es-ES" smtClean="0"/>
              <a:pPr/>
              <a:t>07/10/2013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95321C5-C43E-4C85-B0B5-CD179F5EFB09}" type="slidenum">
              <a:rPr lang="es-ES" smtClean="0"/>
              <a:pPr/>
              <a:t>‹Nº›</a:t>
            </a:fld>
            <a:endParaRPr lang="es-ES"/>
          </a:p>
        </p:txBody>
      </p:sp>
    </p:spTree>
  </p:cSld>
  <p:clrMapOvr>
    <a:masterClrMapping/>
  </p:clrMapOvr>
  <p:transition spd="slow" advTm="12000">
    <p:zo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C3925838-2BB6-4E38-84AE-97AB9C298C17}" type="datetimeFigureOut">
              <a:rPr lang="es-ES" smtClean="0"/>
              <a:pPr/>
              <a:t>07/10/2013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95321C5-C43E-4C85-B0B5-CD179F5EFB09}" type="slidenum">
              <a:rPr lang="es-ES" smtClean="0"/>
              <a:pPr/>
              <a:t>‹Nº›</a:t>
            </a:fld>
            <a:endParaRPr lang="es-ES"/>
          </a:p>
        </p:txBody>
      </p:sp>
    </p:spTree>
  </p:cSld>
  <p:clrMapOvr>
    <a:masterClrMapping/>
  </p:clrMapOvr>
  <p:transition spd="slow" advTm="12000">
    <p:zo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C3925838-2BB6-4E38-84AE-97AB9C298C17}" type="datetimeFigureOut">
              <a:rPr lang="es-ES" smtClean="0"/>
              <a:pPr/>
              <a:t>07/10/2013</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B95321C5-C43E-4C85-B0B5-CD179F5EFB09}" type="slidenum">
              <a:rPr lang="es-ES" smtClean="0"/>
              <a:pPr/>
              <a:t>‹Nº›</a:t>
            </a:fld>
            <a:endParaRPr lang="es-ES"/>
          </a:p>
        </p:txBody>
      </p:sp>
    </p:spTree>
  </p:cSld>
  <p:clrMapOvr>
    <a:masterClrMapping/>
  </p:clrMapOvr>
  <p:transition spd="slow" advTm="12000">
    <p:zo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C3925838-2BB6-4E38-84AE-97AB9C298C17}" type="datetimeFigureOut">
              <a:rPr lang="es-ES" smtClean="0"/>
              <a:pPr/>
              <a:t>07/10/2013</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B95321C5-C43E-4C85-B0B5-CD179F5EFB09}" type="slidenum">
              <a:rPr lang="es-ES" smtClean="0"/>
              <a:pPr/>
              <a:t>‹Nº›</a:t>
            </a:fld>
            <a:endParaRPr lang="es-ES"/>
          </a:p>
        </p:txBody>
      </p:sp>
    </p:spTree>
  </p:cSld>
  <p:clrMapOvr>
    <a:masterClrMapping/>
  </p:clrMapOvr>
  <p:transition spd="slow" advTm="12000">
    <p:zo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C3925838-2BB6-4E38-84AE-97AB9C298C17}" type="datetimeFigureOut">
              <a:rPr lang="es-ES" smtClean="0"/>
              <a:pPr/>
              <a:t>07/10/2013</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B95321C5-C43E-4C85-B0B5-CD179F5EFB09}" type="slidenum">
              <a:rPr lang="es-ES" smtClean="0"/>
              <a:pPr/>
              <a:t>‹Nº›</a:t>
            </a:fld>
            <a:endParaRPr lang="es-ES"/>
          </a:p>
        </p:txBody>
      </p:sp>
    </p:spTree>
  </p:cSld>
  <p:clrMapOvr>
    <a:masterClrMapping/>
  </p:clrMapOvr>
  <p:transition spd="slow" advTm="12000">
    <p:zo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C3925838-2BB6-4E38-84AE-97AB9C298C17}" type="datetimeFigureOut">
              <a:rPr lang="es-ES" smtClean="0"/>
              <a:pPr/>
              <a:t>07/10/2013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95321C5-C43E-4C85-B0B5-CD179F5EFB09}" type="slidenum">
              <a:rPr lang="es-ES" smtClean="0"/>
              <a:pPr/>
              <a:t>‹Nº›</a:t>
            </a:fld>
            <a:endParaRPr lang="es-ES"/>
          </a:p>
        </p:txBody>
      </p:sp>
    </p:spTree>
  </p:cSld>
  <p:clrMapOvr>
    <a:masterClrMapping/>
  </p:clrMapOvr>
  <p:transition spd="slow" advTm="12000">
    <p:zo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C3925838-2BB6-4E38-84AE-97AB9C298C17}" type="datetimeFigureOut">
              <a:rPr lang="es-ES" smtClean="0"/>
              <a:pPr/>
              <a:t>07/10/2013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95321C5-C43E-4C85-B0B5-CD179F5EFB09}" type="slidenum">
              <a:rPr lang="es-ES" smtClean="0"/>
              <a:pPr/>
              <a:t>‹Nº›</a:t>
            </a:fld>
            <a:endParaRPr lang="es-ES"/>
          </a:p>
        </p:txBody>
      </p:sp>
    </p:spTree>
  </p:cSld>
  <p:clrMapOvr>
    <a:masterClrMapping/>
  </p:clrMapOvr>
  <p:transition spd="slow" advTm="12000">
    <p:zo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C3925838-2BB6-4E38-84AE-97AB9C298C17}" type="datetimeFigureOut">
              <a:rPr lang="es-ES" smtClean="0"/>
              <a:pPr/>
              <a:t>07/10/2013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95321C5-C43E-4C85-B0B5-CD179F5EFB09}" type="slidenum">
              <a:rPr lang="es-ES" smtClean="0"/>
              <a:pPr/>
              <a:t>‹Nº›</a:t>
            </a:fld>
            <a:endParaRPr lang="es-ES"/>
          </a:p>
        </p:txBody>
      </p:sp>
    </p:spTree>
  </p:cSld>
  <p:clrMapOvr>
    <a:masterClrMapping/>
  </p:clrMapOvr>
  <p:transition spd="slow" advTm="12000">
    <p:zo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C3925838-2BB6-4E38-84AE-97AB9C298C17}" type="datetimeFigureOut">
              <a:rPr lang="es-ES" smtClean="0"/>
              <a:pPr/>
              <a:t>07/10/2013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95321C5-C43E-4C85-B0B5-CD179F5EFB09}" type="slidenum">
              <a:rPr lang="es-ES" smtClean="0"/>
              <a:pPr/>
              <a:t>‹Nº›</a:t>
            </a:fld>
            <a:endParaRPr lang="es-ES"/>
          </a:p>
        </p:txBody>
      </p:sp>
    </p:spTree>
  </p:cSld>
  <p:clrMapOvr>
    <a:masterClrMapping/>
  </p:clrMapOvr>
  <p:transition spd="slow" advTm="12000">
    <p:zo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2F6C0AFD-22FD-4E37-9608-F100FBD2466F}" type="slidenum">
              <a:rPr lang="es-ES_tradnl"/>
              <a:pPr/>
              <a:t>‹Nº›</a:t>
            </a:fld>
            <a:endParaRPr lang="es-ES_tradnl"/>
          </a:p>
        </p:txBody>
      </p:sp>
    </p:spTree>
  </p:cSld>
  <p:clrMapOvr>
    <a:masterClrMapping/>
  </p:clrMapOvr>
  <p:transition spd="slow" advTm="12000">
    <p:zo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3925838-2BB6-4E38-84AE-97AB9C298C17}" type="datetimeFigureOut">
              <a:rPr lang="es-ES" smtClean="0"/>
              <a:pPr/>
              <a:t>07/10/2013</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95321C5-C43E-4C85-B0B5-CD179F5EFB09}"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2000">
    <p:zoom/>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32E4336C-4AEC-440D-9937-1AEF8E57D0CD}"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ransition spd="slow" advTm="12000">
    <p:zoom/>
  </p:transition>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jpe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image" Target="../media/image77.jpeg"/><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79.png"/><Relationship Id="rId7" Type="http://schemas.openxmlformats.org/officeDocument/2006/relationships/image" Target="../media/image81.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82.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80.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2.jpg"/>
          <p:cNvPicPr>
            <a:picLocks noChangeAspect="1"/>
          </p:cNvPicPr>
          <p:nvPr/>
        </p:nvPicPr>
        <p:blipFill>
          <a:blip r:embed="rId3"/>
          <a:srcRect l="2942" t="2973" r="2910" b="2941"/>
          <a:stretch>
            <a:fillRect/>
          </a:stretch>
        </p:blipFill>
        <p:spPr>
          <a:xfrm>
            <a:off x="0" y="0"/>
            <a:ext cx="9144000" cy="6858000"/>
          </a:xfrm>
          <a:prstGeom prst="rect">
            <a:avLst/>
          </a:prstGeom>
          <a:scene3d>
            <a:camera prst="orthographicFront"/>
            <a:lightRig rig="threePt" dir="t"/>
          </a:scene3d>
          <a:sp3d>
            <a:bevelT prst="angle"/>
          </a:sp3d>
        </p:spPr>
      </p:pic>
      <p:pic>
        <p:nvPicPr>
          <p:cNvPr id="9" name="8 Imagen" descr="d9a6a567.jpg"/>
          <p:cNvPicPr>
            <a:picLocks noChangeAspect="1"/>
          </p:cNvPicPr>
          <p:nvPr/>
        </p:nvPicPr>
        <p:blipFill>
          <a:blip r:embed="rId4"/>
          <a:srcRect t="4717"/>
          <a:stretch>
            <a:fillRect/>
          </a:stretch>
        </p:blipFill>
        <p:spPr>
          <a:xfrm>
            <a:off x="4572000" y="0"/>
            <a:ext cx="4572000" cy="6858000"/>
          </a:xfrm>
          <a:prstGeom prst="flowChartDocument">
            <a:avLst/>
          </a:prstGeom>
          <a:scene3d>
            <a:camera prst="orthographicFront"/>
            <a:lightRig rig="threePt" dir="t"/>
          </a:scene3d>
          <a:sp3d>
            <a:bevelT prst="angle"/>
          </a:sp3d>
        </p:spPr>
      </p:pic>
      <p:pic>
        <p:nvPicPr>
          <p:cNvPr id="10" name="9 Imagen" descr="d9a6a567.jpg"/>
          <p:cNvPicPr>
            <a:picLocks noChangeAspect="1"/>
          </p:cNvPicPr>
          <p:nvPr/>
        </p:nvPicPr>
        <p:blipFill>
          <a:blip r:embed="rId4"/>
          <a:srcRect t="4717"/>
          <a:stretch>
            <a:fillRect/>
          </a:stretch>
        </p:blipFill>
        <p:spPr>
          <a:xfrm flipH="1">
            <a:off x="0" y="0"/>
            <a:ext cx="4572000" cy="6858000"/>
          </a:xfrm>
          <a:prstGeom prst="flowChartDocument">
            <a:avLst/>
          </a:prstGeom>
          <a:scene3d>
            <a:camera prst="orthographicFront"/>
            <a:lightRig rig="threePt" dir="t"/>
          </a:scene3d>
          <a:sp3d>
            <a:bevelT prst="angle"/>
          </a:sp3d>
        </p:spPr>
      </p:pic>
      <p:pic>
        <p:nvPicPr>
          <p:cNvPr id="77844" name="Picture 20" descr="Imagen renderizada"/>
          <p:cNvPicPr>
            <a:picLocks noChangeAspect="1" noChangeArrowheads="1"/>
          </p:cNvPicPr>
          <p:nvPr/>
        </p:nvPicPr>
        <p:blipFill>
          <a:blip r:embed="rId5"/>
          <a:srcRect/>
          <a:stretch>
            <a:fillRect/>
          </a:stretch>
        </p:blipFill>
        <p:spPr bwMode="auto">
          <a:xfrm>
            <a:off x="285720" y="357166"/>
            <a:ext cx="1276350" cy="885825"/>
          </a:xfrm>
          <a:prstGeom prst="rect">
            <a:avLst/>
          </a:prstGeom>
          <a:noFill/>
        </p:spPr>
      </p:pic>
      <p:pic>
        <p:nvPicPr>
          <p:cNvPr id="77846" name="Picture 22" descr="Imagen renderizada"/>
          <p:cNvPicPr>
            <a:picLocks noChangeAspect="1" noChangeArrowheads="1"/>
          </p:cNvPicPr>
          <p:nvPr/>
        </p:nvPicPr>
        <p:blipFill>
          <a:blip r:embed="rId6"/>
          <a:srcRect/>
          <a:stretch>
            <a:fillRect/>
          </a:stretch>
        </p:blipFill>
        <p:spPr bwMode="auto">
          <a:xfrm>
            <a:off x="1714480" y="285728"/>
            <a:ext cx="2695575" cy="990601"/>
          </a:xfrm>
          <a:prstGeom prst="rect">
            <a:avLst/>
          </a:prstGeom>
          <a:noFill/>
        </p:spPr>
      </p:pic>
      <p:pic>
        <p:nvPicPr>
          <p:cNvPr id="77848" name="Picture 24" descr="Imagen renderizada"/>
          <p:cNvPicPr>
            <a:picLocks noChangeAspect="1" noChangeArrowheads="1"/>
          </p:cNvPicPr>
          <p:nvPr/>
        </p:nvPicPr>
        <p:blipFill>
          <a:blip r:embed="rId7"/>
          <a:srcRect/>
          <a:stretch>
            <a:fillRect/>
          </a:stretch>
        </p:blipFill>
        <p:spPr bwMode="auto">
          <a:xfrm>
            <a:off x="4643438" y="357166"/>
            <a:ext cx="1695450" cy="990601"/>
          </a:xfrm>
          <a:prstGeom prst="rect">
            <a:avLst/>
          </a:prstGeom>
          <a:noFill/>
        </p:spPr>
      </p:pic>
      <p:pic>
        <p:nvPicPr>
          <p:cNvPr id="77850" name="Picture 26" descr="Imagen renderizada"/>
          <p:cNvPicPr>
            <a:picLocks noChangeAspect="1" noChangeArrowheads="1"/>
          </p:cNvPicPr>
          <p:nvPr/>
        </p:nvPicPr>
        <p:blipFill>
          <a:blip r:embed="rId8"/>
          <a:srcRect/>
          <a:stretch>
            <a:fillRect/>
          </a:stretch>
        </p:blipFill>
        <p:spPr bwMode="auto">
          <a:xfrm>
            <a:off x="928662" y="1142984"/>
            <a:ext cx="4924425" cy="990601"/>
          </a:xfrm>
          <a:prstGeom prst="rect">
            <a:avLst/>
          </a:prstGeom>
          <a:noFill/>
        </p:spPr>
      </p:pic>
      <p:pic>
        <p:nvPicPr>
          <p:cNvPr id="77854" name="Picture 30" descr="Imagen renderizada"/>
          <p:cNvPicPr>
            <a:picLocks noChangeAspect="1" noChangeArrowheads="1"/>
          </p:cNvPicPr>
          <p:nvPr/>
        </p:nvPicPr>
        <p:blipFill>
          <a:blip r:embed="rId9">
            <a:lum bright="40000"/>
          </a:blip>
          <a:srcRect/>
          <a:stretch>
            <a:fillRect/>
          </a:stretch>
        </p:blipFill>
        <p:spPr bwMode="auto">
          <a:xfrm>
            <a:off x="0" y="6072206"/>
            <a:ext cx="3505200" cy="390526"/>
          </a:xfrm>
          <a:prstGeom prst="rect">
            <a:avLst/>
          </a:prstGeom>
          <a:noFill/>
        </p:spPr>
      </p:pic>
    </p:spTree>
  </p:cSld>
  <p:clrMapOvr>
    <a:masterClrMapping/>
  </p:clrMapOvr>
  <p:transition spd="slow" advTm="18000">
    <p:zoom/>
    <p:sndAc>
      <p:stSnd loop="1">
        <p:snd r:embed="rId2" name="Holanda y su Músic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nodeType="withEffect">
                                  <p:stCondLst>
                                    <p:cond delay="2000"/>
                                  </p:stCondLst>
                                  <p:childTnLst>
                                    <p:anim calcmode="lin" valueType="num">
                                      <p:cBhvr>
                                        <p:cTn id="6" dur="5000"/>
                                        <p:tgtEl>
                                          <p:spTgt spid="9"/>
                                        </p:tgtEl>
                                        <p:attrNameLst>
                                          <p:attrName>ppt_x</p:attrName>
                                        </p:attrNameLst>
                                      </p:cBhvr>
                                      <p:tavLst>
                                        <p:tav tm="0">
                                          <p:val>
                                            <p:strVal val="ppt_x"/>
                                          </p:val>
                                        </p:tav>
                                        <p:tav tm="100000">
                                          <p:val>
                                            <p:strVal val="ppt_x+ppt_w/2"/>
                                          </p:val>
                                        </p:tav>
                                      </p:tavLst>
                                    </p:anim>
                                    <p:anim calcmode="lin" valueType="num">
                                      <p:cBhvr>
                                        <p:cTn id="7" dur="5000"/>
                                        <p:tgtEl>
                                          <p:spTgt spid="9"/>
                                        </p:tgtEl>
                                        <p:attrNameLst>
                                          <p:attrName>ppt_y</p:attrName>
                                        </p:attrNameLst>
                                      </p:cBhvr>
                                      <p:tavLst>
                                        <p:tav tm="0">
                                          <p:val>
                                            <p:strVal val="ppt_y"/>
                                          </p:val>
                                        </p:tav>
                                        <p:tav tm="100000">
                                          <p:val>
                                            <p:strVal val="ppt_y"/>
                                          </p:val>
                                        </p:tav>
                                      </p:tavLst>
                                    </p:anim>
                                    <p:anim calcmode="lin" valueType="num">
                                      <p:cBhvr>
                                        <p:cTn id="8" dur="5000"/>
                                        <p:tgtEl>
                                          <p:spTgt spid="9"/>
                                        </p:tgtEl>
                                        <p:attrNameLst>
                                          <p:attrName>ppt_w</p:attrName>
                                        </p:attrNameLst>
                                      </p:cBhvr>
                                      <p:tavLst>
                                        <p:tav tm="0">
                                          <p:val>
                                            <p:strVal val="ppt_w"/>
                                          </p:val>
                                        </p:tav>
                                        <p:tav tm="100000">
                                          <p:val>
                                            <p:fltVal val="0"/>
                                          </p:val>
                                        </p:tav>
                                      </p:tavLst>
                                    </p:anim>
                                    <p:anim calcmode="lin" valueType="num">
                                      <p:cBhvr>
                                        <p:cTn id="9" dur="5000"/>
                                        <p:tgtEl>
                                          <p:spTgt spid="9"/>
                                        </p:tgtEl>
                                        <p:attrNameLst>
                                          <p:attrName>ppt_h</p:attrName>
                                        </p:attrNameLst>
                                      </p:cBhvr>
                                      <p:tavLst>
                                        <p:tav tm="0">
                                          <p:val>
                                            <p:strVal val="ppt_h"/>
                                          </p:val>
                                        </p:tav>
                                        <p:tav tm="100000">
                                          <p:val>
                                            <p:strVal val="ppt_h"/>
                                          </p:val>
                                        </p:tav>
                                      </p:tavLst>
                                    </p:anim>
                                    <p:set>
                                      <p:cBhvr>
                                        <p:cTn id="10" dur="1" fill="hold">
                                          <p:stCondLst>
                                            <p:cond delay="4999"/>
                                          </p:stCondLst>
                                        </p:cTn>
                                        <p:tgtEl>
                                          <p:spTgt spid="9"/>
                                        </p:tgtEl>
                                        <p:attrNameLst>
                                          <p:attrName>style.visibility</p:attrName>
                                        </p:attrNameLst>
                                      </p:cBhvr>
                                      <p:to>
                                        <p:strVal val="hidden"/>
                                      </p:to>
                                    </p:set>
                                  </p:childTnLst>
                                </p:cTn>
                              </p:par>
                              <p:par>
                                <p:cTn id="11" presetID="8" presetClass="exit" presetSubtype="32" fill="hold" nodeType="withEffect">
                                  <p:stCondLst>
                                    <p:cond delay="2000"/>
                                  </p:stCondLst>
                                  <p:childTnLst>
                                    <p:animEffect transition="out" filter="diamond(out)">
                                      <p:cBhvr>
                                        <p:cTn id="12" dur="5000"/>
                                        <p:tgtEl>
                                          <p:spTgt spid="9"/>
                                        </p:tgtEl>
                                      </p:cBhvr>
                                    </p:animEffect>
                                    <p:set>
                                      <p:cBhvr>
                                        <p:cTn id="13" dur="1" fill="hold">
                                          <p:stCondLst>
                                            <p:cond delay="4999"/>
                                          </p:stCondLst>
                                        </p:cTn>
                                        <p:tgtEl>
                                          <p:spTgt spid="9"/>
                                        </p:tgtEl>
                                        <p:attrNameLst>
                                          <p:attrName>style.visibility</p:attrName>
                                        </p:attrNameLst>
                                      </p:cBhvr>
                                      <p:to>
                                        <p:strVal val="hidden"/>
                                      </p:to>
                                    </p:set>
                                  </p:childTnLst>
                                </p:cTn>
                              </p:par>
                              <p:par>
                                <p:cTn id="14" presetID="17" presetClass="exit" presetSubtype="8" fill="hold" nodeType="withEffect">
                                  <p:stCondLst>
                                    <p:cond delay="2000"/>
                                  </p:stCondLst>
                                  <p:childTnLst>
                                    <p:anim calcmode="lin" valueType="num">
                                      <p:cBhvr>
                                        <p:cTn id="15" dur="5000"/>
                                        <p:tgtEl>
                                          <p:spTgt spid="10"/>
                                        </p:tgtEl>
                                        <p:attrNameLst>
                                          <p:attrName>ppt_x</p:attrName>
                                        </p:attrNameLst>
                                      </p:cBhvr>
                                      <p:tavLst>
                                        <p:tav tm="0">
                                          <p:val>
                                            <p:strVal val="ppt_x"/>
                                          </p:val>
                                        </p:tav>
                                        <p:tav tm="100000">
                                          <p:val>
                                            <p:strVal val="ppt_x-ppt_w/2"/>
                                          </p:val>
                                        </p:tav>
                                      </p:tavLst>
                                    </p:anim>
                                    <p:anim calcmode="lin" valueType="num">
                                      <p:cBhvr>
                                        <p:cTn id="16" dur="5000"/>
                                        <p:tgtEl>
                                          <p:spTgt spid="10"/>
                                        </p:tgtEl>
                                        <p:attrNameLst>
                                          <p:attrName>ppt_y</p:attrName>
                                        </p:attrNameLst>
                                      </p:cBhvr>
                                      <p:tavLst>
                                        <p:tav tm="0">
                                          <p:val>
                                            <p:strVal val="ppt_y"/>
                                          </p:val>
                                        </p:tav>
                                        <p:tav tm="100000">
                                          <p:val>
                                            <p:strVal val="ppt_y"/>
                                          </p:val>
                                        </p:tav>
                                      </p:tavLst>
                                    </p:anim>
                                    <p:anim calcmode="lin" valueType="num">
                                      <p:cBhvr>
                                        <p:cTn id="17" dur="5000"/>
                                        <p:tgtEl>
                                          <p:spTgt spid="10"/>
                                        </p:tgtEl>
                                        <p:attrNameLst>
                                          <p:attrName>ppt_w</p:attrName>
                                        </p:attrNameLst>
                                      </p:cBhvr>
                                      <p:tavLst>
                                        <p:tav tm="0">
                                          <p:val>
                                            <p:strVal val="ppt_w"/>
                                          </p:val>
                                        </p:tav>
                                        <p:tav tm="100000">
                                          <p:val>
                                            <p:fltVal val="0"/>
                                          </p:val>
                                        </p:tav>
                                      </p:tavLst>
                                    </p:anim>
                                    <p:anim calcmode="lin" valueType="num">
                                      <p:cBhvr>
                                        <p:cTn id="18" dur="5000"/>
                                        <p:tgtEl>
                                          <p:spTgt spid="10"/>
                                        </p:tgtEl>
                                        <p:attrNameLst>
                                          <p:attrName>ppt_h</p:attrName>
                                        </p:attrNameLst>
                                      </p:cBhvr>
                                      <p:tavLst>
                                        <p:tav tm="0">
                                          <p:val>
                                            <p:strVal val="ppt_h"/>
                                          </p:val>
                                        </p:tav>
                                        <p:tav tm="100000">
                                          <p:val>
                                            <p:strVal val="ppt_h"/>
                                          </p:val>
                                        </p:tav>
                                      </p:tavLst>
                                    </p:anim>
                                    <p:set>
                                      <p:cBhvr>
                                        <p:cTn id="19" dur="1" fill="hold">
                                          <p:stCondLst>
                                            <p:cond delay="4999"/>
                                          </p:stCondLst>
                                        </p:cTn>
                                        <p:tgtEl>
                                          <p:spTgt spid="10"/>
                                        </p:tgtEl>
                                        <p:attrNameLst>
                                          <p:attrName>style.visibility</p:attrName>
                                        </p:attrNameLst>
                                      </p:cBhvr>
                                      <p:to>
                                        <p:strVal val="hidden"/>
                                      </p:to>
                                    </p:set>
                                  </p:childTnLst>
                                </p:cTn>
                              </p:par>
                              <p:par>
                                <p:cTn id="20" presetID="8" presetClass="exit" presetSubtype="32" fill="hold" nodeType="withEffect">
                                  <p:stCondLst>
                                    <p:cond delay="2000"/>
                                  </p:stCondLst>
                                  <p:childTnLst>
                                    <p:animEffect transition="out" filter="diamond(out)">
                                      <p:cBhvr>
                                        <p:cTn id="21" dur="5000"/>
                                        <p:tgtEl>
                                          <p:spTgt spid="10"/>
                                        </p:tgtEl>
                                      </p:cBhvr>
                                    </p:animEffect>
                                    <p:set>
                                      <p:cBhvr>
                                        <p:cTn id="22" dur="1" fill="hold">
                                          <p:stCondLst>
                                            <p:cond delay="4999"/>
                                          </p:stCondLst>
                                        </p:cTn>
                                        <p:tgtEl>
                                          <p:spTgt spid="10"/>
                                        </p:tgtEl>
                                        <p:attrNameLst>
                                          <p:attrName>style.visibility</p:attrName>
                                        </p:attrNameLst>
                                      </p:cBhvr>
                                      <p:to>
                                        <p:strVal val="hidden"/>
                                      </p:to>
                                    </p:set>
                                  </p:childTnLst>
                                </p:cTn>
                              </p:par>
                              <p:par>
                                <p:cTn id="23" presetID="17" presetClass="entr" presetSubtype="10" fill="hold" nodeType="withEffect">
                                  <p:stCondLst>
                                    <p:cond delay="1500"/>
                                  </p:stCondLst>
                                  <p:childTnLst>
                                    <p:set>
                                      <p:cBhvr>
                                        <p:cTn id="24" dur="1" fill="hold">
                                          <p:stCondLst>
                                            <p:cond delay="0"/>
                                          </p:stCondLst>
                                        </p:cTn>
                                        <p:tgtEl>
                                          <p:spTgt spid="4"/>
                                        </p:tgtEl>
                                        <p:attrNameLst>
                                          <p:attrName>style.visibility</p:attrName>
                                        </p:attrNameLst>
                                      </p:cBhvr>
                                      <p:to>
                                        <p:strVal val="visible"/>
                                      </p:to>
                                    </p:set>
                                    <p:anim calcmode="lin" valueType="num">
                                      <p:cBhvr>
                                        <p:cTn id="25" dur="5000" fill="hold"/>
                                        <p:tgtEl>
                                          <p:spTgt spid="4"/>
                                        </p:tgtEl>
                                        <p:attrNameLst>
                                          <p:attrName>ppt_w</p:attrName>
                                        </p:attrNameLst>
                                      </p:cBhvr>
                                      <p:tavLst>
                                        <p:tav tm="0">
                                          <p:val>
                                            <p:fltVal val="0"/>
                                          </p:val>
                                        </p:tav>
                                        <p:tav tm="100000">
                                          <p:val>
                                            <p:strVal val="#ppt_w"/>
                                          </p:val>
                                        </p:tav>
                                      </p:tavLst>
                                    </p:anim>
                                    <p:anim calcmode="lin" valueType="num">
                                      <p:cBhvr>
                                        <p:cTn id="26" dur="5000" fill="hold"/>
                                        <p:tgtEl>
                                          <p:spTgt spid="4"/>
                                        </p:tgtEl>
                                        <p:attrNameLst>
                                          <p:attrName>ppt_h</p:attrName>
                                        </p:attrNameLst>
                                      </p:cBhvr>
                                      <p:tavLst>
                                        <p:tav tm="0">
                                          <p:val>
                                            <p:strVal val="#ppt_h"/>
                                          </p:val>
                                        </p:tav>
                                        <p:tav tm="100000">
                                          <p:val>
                                            <p:strVal val="#ppt_h"/>
                                          </p:val>
                                        </p:tav>
                                      </p:tavLst>
                                    </p:anim>
                                  </p:childTnLst>
                                </p:cTn>
                              </p:par>
                              <p:par>
                                <p:cTn id="27" presetID="5" presetClass="entr" presetSubtype="10" fill="hold" nodeType="withEffect">
                                  <p:stCondLst>
                                    <p:cond delay="1500"/>
                                  </p:stCondLst>
                                  <p:childTnLst>
                                    <p:set>
                                      <p:cBhvr>
                                        <p:cTn id="28" dur="1" fill="hold">
                                          <p:stCondLst>
                                            <p:cond delay="0"/>
                                          </p:stCondLst>
                                        </p:cTn>
                                        <p:tgtEl>
                                          <p:spTgt spid="4"/>
                                        </p:tgtEl>
                                        <p:attrNameLst>
                                          <p:attrName>style.visibility</p:attrName>
                                        </p:attrNameLst>
                                      </p:cBhvr>
                                      <p:to>
                                        <p:strVal val="visible"/>
                                      </p:to>
                                    </p:set>
                                    <p:animEffect transition="in" filter="checkerboard(across)">
                                      <p:cBhvr>
                                        <p:cTn id="29" dur="5000"/>
                                        <p:tgtEl>
                                          <p:spTgt spid="4"/>
                                        </p:tgtEl>
                                      </p:cBhvr>
                                    </p:animEffect>
                                  </p:childTnLst>
                                </p:cTn>
                              </p:par>
                            </p:childTnLst>
                          </p:cTn>
                        </p:par>
                        <p:par>
                          <p:cTn id="30" fill="hold">
                            <p:stCondLst>
                              <p:cond delay="7000"/>
                            </p:stCondLst>
                            <p:childTnLst>
                              <p:par>
                                <p:cTn id="31" presetID="23" presetClass="entr" presetSubtype="16" fill="hold" nodeType="afterEffect">
                                  <p:stCondLst>
                                    <p:cond delay="0"/>
                                  </p:stCondLst>
                                  <p:childTnLst>
                                    <p:set>
                                      <p:cBhvr>
                                        <p:cTn id="32" dur="1" fill="hold">
                                          <p:stCondLst>
                                            <p:cond delay="0"/>
                                          </p:stCondLst>
                                        </p:cTn>
                                        <p:tgtEl>
                                          <p:spTgt spid="77844"/>
                                        </p:tgtEl>
                                        <p:attrNameLst>
                                          <p:attrName>style.visibility</p:attrName>
                                        </p:attrNameLst>
                                      </p:cBhvr>
                                      <p:to>
                                        <p:strVal val="visible"/>
                                      </p:to>
                                    </p:set>
                                    <p:anim calcmode="lin" valueType="num">
                                      <p:cBhvr>
                                        <p:cTn id="33" dur="1000" fill="hold"/>
                                        <p:tgtEl>
                                          <p:spTgt spid="77844"/>
                                        </p:tgtEl>
                                        <p:attrNameLst>
                                          <p:attrName>ppt_w</p:attrName>
                                        </p:attrNameLst>
                                      </p:cBhvr>
                                      <p:tavLst>
                                        <p:tav tm="0">
                                          <p:val>
                                            <p:fltVal val="0"/>
                                          </p:val>
                                        </p:tav>
                                        <p:tav tm="100000">
                                          <p:val>
                                            <p:strVal val="#ppt_w"/>
                                          </p:val>
                                        </p:tav>
                                      </p:tavLst>
                                    </p:anim>
                                    <p:anim calcmode="lin" valueType="num">
                                      <p:cBhvr>
                                        <p:cTn id="34" dur="1000" fill="hold"/>
                                        <p:tgtEl>
                                          <p:spTgt spid="77844"/>
                                        </p:tgtEl>
                                        <p:attrNameLst>
                                          <p:attrName>ppt_h</p:attrName>
                                        </p:attrNameLst>
                                      </p:cBhvr>
                                      <p:tavLst>
                                        <p:tav tm="0">
                                          <p:val>
                                            <p:fltVal val="0"/>
                                          </p:val>
                                        </p:tav>
                                        <p:tav tm="100000">
                                          <p:val>
                                            <p:strVal val="#ppt_h"/>
                                          </p:val>
                                        </p:tav>
                                      </p:tavLst>
                                    </p:anim>
                                  </p:childTnLst>
                                </p:cTn>
                              </p:par>
                            </p:childTnLst>
                          </p:cTn>
                        </p:par>
                        <p:par>
                          <p:cTn id="35" fill="hold">
                            <p:stCondLst>
                              <p:cond delay="8000"/>
                            </p:stCondLst>
                            <p:childTnLst>
                              <p:par>
                                <p:cTn id="36" presetID="23" presetClass="entr" presetSubtype="16" fill="hold" nodeType="afterEffect">
                                  <p:stCondLst>
                                    <p:cond delay="0"/>
                                  </p:stCondLst>
                                  <p:childTnLst>
                                    <p:set>
                                      <p:cBhvr>
                                        <p:cTn id="37" dur="1" fill="hold">
                                          <p:stCondLst>
                                            <p:cond delay="0"/>
                                          </p:stCondLst>
                                        </p:cTn>
                                        <p:tgtEl>
                                          <p:spTgt spid="77846"/>
                                        </p:tgtEl>
                                        <p:attrNameLst>
                                          <p:attrName>style.visibility</p:attrName>
                                        </p:attrNameLst>
                                      </p:cBhvr>
                                      <p:to>
                                        <p:strVal val="visible"/>
                                      </p:to>
                                    </p:set>
                                    <p:anim calcmode="lin" valueType="num">
                                      <p:cBhvr>
                                        <p:cTn id="38" dur="1000" fill="hold"/>
                                        <p:tgtEl>
                                          <p:spTgt spid="77846"/>
                                        </p:tgtEl>
                                        <p:attrNameLst>
                                          <p:attrName>ppt_w</p:attrName>
                                        </p:attrNameLst>
                                      </p:cBhvr>
                                      <p:tavLst>
                                        <p:tav tm="0">
                                          <p:val>
                                            <p:fltVal val="0"/>
                                          </p:val>
                                        </p:tav>
                                        <p:tav tm="100000">
                                          <p:val>
                                            <p:strVal val="#ppt_w"/>
                                          </p:val>
                                        </p:tav>
                                      </p:tavLst>
                                    </p:anim>
                                    <p:anim calcmode="lin" valueType="num">
                                      <p:cBhvr>
                                        <p:cTn id="39" dur="1000" fill="hold"/>
                                        <p:tgtEl>
                                          <p:spTgt spid="77846"/>
                                        </p:tgtEl>
                                        <p:attrNameLst>
                                          <p:attrName>ppt_h</p:attrName>
                                        </p:attrNameLst>
                                      </p:cBhvr>
                                      <p:tavLst>
                                        <p:tav tm="0">
                                          <p:val>
                                            <p:fltVal val="0"/>
                                          </p:val>
                                        </p:tav>
                                        <p:tav tm="100000">
                                          <p:val>
                                            <p:strVal val="#ppt_h"/>
                                          </p:val>
                                        </p:tav>
                                      </p:tavLst>
                                    </p:anim>
                                  </p:childTnLst>
                                </p:cTn>
                              </p:par>
                            </p:childTnLst>
                          </p:cTn>
                        </p:par>
                        <p:par>
                          <p:cTn id="40" fill="hold">
                            <p:stCondLst>
                              <p:cond delay="9000"/>
                            </p:stCondLst>
                            <p:childTnLst>
                              <p:par>
                                <p:cTn id="41" presetID="23" presetClass="entr" presetSubtype="16" fill="hold" nodeType="afterEffect">
                                  <p:stCondLst>
                                    <p:cond delay="0"/>
                                  </p:stCondLst>
                                  <p:childTnLst>
                                    <p:set>
                                      <p:cBhvr>
                                        <p:cTn id="42" dur="1" fill="hold">
                                          <p:stCondLst>
                                            <p:cond delay="0"/>
                                          </p:stCondLst>
                                        </p:cTn>
                                        <p:tgtEl>
                                          <p:spTgt spid="77848"/>
                                        </p:tgtEl>
                                        <p:attrNameLst>
                                          <p:attrName>style.visibility</p:attrName>
                                        </p:attrNameLst>
                                      </p:cBhvr>
                                      <p:to>
                                        <p:strVal val="visible"/>
                                      </p:to>
                                    </p:set>
                                    <p:anim calcmode="lin" valueType="num">
                                      <p:cBhvr>
                                        <p:cTn id="43" dur="1000" fill="hold"/>
                                        <p:tgtEl>
                                          <p:spTgt spid="77848"/>
                                        </p:tgtEl>
                                        <p:attrNameLst>
                                          <p:attrName>ppt_w</p:attrName>
                                        </p:attrNameLst>
                                      </p:cBhvr>
                                      <p:tavLst>
                                        <p:tav tm="0">
                                          <p:val>
                                            <p:fltVal val="0"/>
                                          </p:val>
                                        </p:tav>
                                        <p:tav tm="100000">
                                          <p:val>
                                            <p:strVal val="#ppt_w"/>
                                          </p:val>
                                        </p:tav>
                                      </p:tavLst>
                                    </p:anim>
                                    <p:anim calcmode="lin" valueType="num">
                                      <p:cBhvr>
                                        <p:cTn id="44" dur="1000" fill="hold"/>
                                        <p:tgtEl>
                                          <p:spTgt spid="77848"/>
                                        </p:tgtEl>
                                        <p:attrNameLst>
                                          <p:attrName>ppt_h</p:attrName>
                                        </p:attrNameLst>
                                      </p:cBhvr>
                                      <p:tavLst>
                                        <p:tav tm="0">
                                          <p:val>
                                            <p:fltVal val="0"/>
                                          </p:val>
                                        </p:tav>
                                        <p:tav tm="100000">
                                          <p:val>
                                            <p:strVal val="#ppt_h"/>
                                          </p:val>
                                        </p:tav>
                                      </p:tavLst>
                                    </p:anim>
                                  </p:childTnLst>
                                </p:cTn>
                              </p:par>
                            </p:childTnLst>
                          </p:cTn>
                        </p:par>
                        <p:par>
                          <p:cTn id="45" fill="hold">
                            <p:stCondLst>
                              <p:cond delay="10000"/>
                            </p:stCondLst>
                            <p:childTnLst>
                              <p:par>
                                <p:cTn id="46" presetID="23" presetClass="entr" presetSubtype="16" fill="hold" nodeType="afterEffect">
                                  <p:stCondLst>
                                    <p:cond delay="0"/>
                                  </p:stCondLst>
                                  <p:childTnLst>
                                    <p:set>
                                      <p:cBhvr>
                                        <p:cTn id="47" dur="1" fill="hold">
                                          <p:stCondLst>
                                            <p:cond delay="0"/>
                                          </p:stCondLst>
                                        </p:cTn>
                                        <p:tgtEl>
                                          <p:spTgt spid="77850"/>
                                        </p:tgtEl>
                                        <p:attrNameLst>
                                          <p:attrName>style.visibility</p:attrName>
                                        </p:attrNameLst>
                                      </p:cBhvr>
                                      <p:to>
                                        <p:strVal val="visible"/>
                                      </p:to>
                                    </p:set>
                                    <p:anim calcmode="lin" valueType="num">
                                      <p:cBhvr>
                                        <p:cTn id="48" dur="1000" fill="hold"/>
                                        <p:tgtEl>
                                          <p:spTgt spid="77850"/>
                                        </p:tgtEl>
                                        <p:attrNameLst>
                                          <p:attrName>ppt_w</p:attrName>
                                        </p:attrNameLst>
                                      </p:cBhvr>
                                      <p:tavLst>
                                        <p:tav tm="0">
                                          <p:val>
                                            <p:fltVal val="0"/>
                                          </p:val>
                                        </p:tav>
                                        <p:tav tm="100000">
                                          <p:val>
                                            <p:strVal val="#ppt_w"/>
                                          </p:val>
                                        </p:tav>
                                      </p:tavLst>
                                    </p:anim>
                                    <p:anim calcmode="lin" valueType="num">
                                      <p:cBhvr>
                                        <p:cTn id="49" dur="1000" fill="hold"/>
                                        <p:tgtEl>
                                          <p:spTgt spid="77850"/>
                                        </p:tgtEl>
                                        <p:attrNameLst>
                                          <p:attrName>ppt_h</p:attrName>
                                        </p:attrNameLst>
                                      </p:cBhvr>
                                      <p:tavLst>
                                        <p:tav tm="0">
                                          <p:val>
                                            <p:fltVal val="0"/>
                                          </p:val>
                                        </p:tav>
                                        <p:tav tm="100000">
                                          <p:val>
                                            <p:strVal val="#ppt_h"/>
                                          </p:val>
                                        </p:tav>
                                      </p:tavLst>
                                    </p:anim>
                                  </p:childTnLst>
                                </p:cTn>
                              </p:par>
                            </p:childTnLst>
                          </p:cTn>
                        </p:par>
                        <p:par>
                          <p:cTn id="50" fill="hold">
                            <p:stCondLst>
                              <p:cond delay="11000"/>
                            </p:stCondLst>
                            <p:childTnLst>
                              <p:par>
                                <p:cTn id="51" presetID="29" presetClass="entr" presetSubtype="0" fill="hold" nodeType="afterEffect">
                                  <p:stCondLst>
                                    <p:cond delay="0"/>
                                  </p:stCondLst>
                                  <p:childTnLst>
                                    <p:set>
                                      <p:cBhvr>
                                        <p:cTn id="52" dur="1" fill="hold">
                                          <p:stCondLst>
                                            <p:cond delay="0"/>
                                          </p:stCondLst>
                                        </p:cTn>
                                        <p:tgtEl>
                                          <p:spTgt spid="77854"/>
                                        </p:tgtEl>
                                        <p:attrNameLst>
                                          <p:attrName>style.visibility</p:attrName>
                                        </p:attrNameLst>
                                      </p:cBhvr>
                                      <p:to>
                                        <p:strVal val="visible"/>
                                      </p:to>
                                    </p:set>
                                    <p:anim calcmode="lin" valueType="num">
                                      <p:cBhvr>
                                        <p:cTn id="53" dur="2000" fill="hold"/>
                                        <p:tgtEl>
                                          <p:spTgt spid="77854"/>
                                        </p:tgtEl>
                                        <p:attrNameLst>
                                          <p:attrName>ppt_x</p:attrName>
                                        </p:attrNameLst>
                                      </p:cBhvr>
                                      <p:tavLst>
                                        <p:tav tm="0">
                                          <p:val>
                                            <p:strVal val="#ppt_x-.2"/>
                                          </p:val>
                                        </p:tav>
                                        <p:tav tm="100000">
                                          <p:val>
                                            <p:strVal val="#ppt_x"/>
                                          </p:val>
                                        </p:tav>
                                      </p:tavLst>
                                    </p:anim>
                                    <p:anim calcmode="lin" valueType="num">
                                      <p:cBhvr>
                                        <p:cTn id="54" dur="2000" fill="hold"/>
                                        <p:tgtEl>
                                          <p:spTgt spid="77854"/>
                                        </p:tgtEl>
                                        <p:attrNameLst>
                                          <p:attrName>ppt_y</p:attrName>
                                        </p:attrNameLst>
                                      </p:cBhvr>
                                      <p:tavLst>
                                        <p:tav tm="0">
                                          <p:val>
                                            <p:strVal val="#ppt_y"/>
                                          </p:val>
                                        </p:tav>
                                        <p:tav tm="100000">
                                          <p:val>
                                            <p:strVal val="#ppt_y"/>
                                          </p:val>
                                        </p:tav>
                                      </p:tavLst>
                                    </p:anim>
                                    <p:animEffect transition="in" filter="wipe(right)" prLst="gradientSize: 0.1">
                                      <p:cBhvr>
                                        <p:cTn id="55" dur="2000"/>
                                        <p:tgtEl>
                                          <p:spTgt spid="778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blipFill>
            <a:blip r:embed="rId2"/>
            <a:stretch>
              <a:fillRect/>
            </a:stretch>
          </a:blipFill>
          <a:scene3d>
            <a:camera prst="orthographicFront"/>
            <a:lightRig rig="threePt" dir="t"/>
          </a:scene3d>
          <a:sp3d>
            <a:bevelT prst="angle"/>
          </a:sp3d>
        </p:spPr>
        <p:txBody>
          <a:bodyPr/>
          <a:lstStyle/>
          <a:p>
            <a:endParaRPr lang="es-ES" dirty="0"/>
          </a:p>
        </p:txBody>
      </p:sp>
      <p:pic>
        <p:nvPicPr>
          <p:cNvPr id="4" name="3 Marcador de contenido" descr="599.jpg"/>
          <p:cNvPicPr>
            <a:picLocks noGrp="1" noChangeAspect="1"/>
          </p:cNvPicPr>
          <p:nvPr>
            <p:ph idx="1"/>
          </p:nvPr>
        </p:nvPicPr>
        <p:blipFill>
          <a:blip r:embed="rId3"/>
          <a:stretch>
            <a:fillRect/>
          </a:stretch>
        </p:blipFill>
        <p:spPr>
          <a:xfrm>
            <a:off x="0" y="0"/>
            <a:ext cx="9108311" cy="6858000"/>
          </a:xfrm>
        </p:spPr>
      </p:pic>
      <p:pic>
        <p:nvPicPr>
          <p:cNvPr id="5" name="3 Marcador de contenido" descr="599.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nodeType="withEffect">
                                  <p:stCondLst>
                                    <p:cond delay="100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6" presetClass="exit" presetSubtype="42" fill="hold" nodeType="withEffect">
                                  <p:stCondLst>
                                    <p:cond delay="1000"/>
                                  </p:stCondLst>
                                  <p:childTnLst>
                                    <p:animEffect transition="out" filter="barn(outHorizontal)">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17" presetClass="entr" presetSubtype="8" fill="hold" nodeType="withEffect">
                                  <p:stCondLst>
                                    <p:cond delay="1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ppt_x</p:attrName>
                                        </p:attrNameLst>
                                      </p:cBhvr>
                                      <p:tavLst>
                                        <p:tav tm="0">
                                          <p:val>
                                            <p:strVal val="#ppt_x-#ppt_w/2"/>
                                          </p:val>
                                        </p:tav>
                                        <p:tav tm="100000">
                                          <p:val>
                                            <p:strVal val="#ppt_x"/>
                                          </p:val>
                                        </p:tav>
                                      </p:tavLst>
                                    </p:anim>
                                    <p:anim calcmode="lin" valueType="num">
                                      <p:cBhvr>
                                        <p:cTn id="17" dur="5000" fill="hold"/>
                                        <p:tgtEl>
                                          <p:spTgt spid="4"/>
                                        </p:tgtEl>
                                        <p:attrNameLst>
                                          <p:attrName>ppt_y</p:attrName>
                                        </p:attrNameLst>
                                      </p:cBhvr>
                                      <p:tavLst>
                                        <p:tav tm="0">
                                          <p:val>
                                            <p:strVal val="#ppt_y"/>
                                          </p:val>
                                        </p:tav>
                                        <p:tav tm="100000">
                                          <p:val>
                                            <p:strVal val="#ppt_y"/>
                                          </p:val>
                                        </p:tav>
                                      </p:tavLst>
                                    </p:anim>
                                    <p:anim calcmode="lin" valueType="num">
                                      <p:cBhvr>
                                        <p:cTn id="18" dur="5000" fill="hold"/>
                                        <p:tgtEl>
                                          <p:spTgt spid="4"/>
                                        </p:tgtEl>
                                        <p:attrNameLst>
                                          <p:attrName>ppt_w</p:attrName>
                                        </p:attrNameLst>
                                      </p:cBhvr>
                                      <p:tavLst>
                                        <p:tav tm="0">
                                          <p:val>
                                            <p:fltVal val="0"/>
                                          </p:val>
                                        </p:tav>
                                        <p:tav tm="100000">
                                          <p:val>
                                            <p:strVal val="#ppt_w"/>
                                          </p:val>
                                        </p:tav>
                                      </p:tavLst>
                                    </p:anim>
                                    <p:anim calcmode="lin" valueType="num">
                                      <p:cBhvr>
                                        <p:cTn id="19" dur="5000" fill="hold"/>
                                        <p:tgtEl>
                                          <p:spTgt spid="4"/>
                                        </p:tgtEl>
                                        <p:attrNameLst>
                                          <p:attrName>ppt_h</p:attrName>
                                        </p:attrNameLst>
                                      </p:cBhvr>
                                      <p:tavLst>
                                        <p:tav tm="0">
                                          <p:val>
                                            <p:strVal val="#ppt_h"/>
                                          </p:val>
                                        </p:tav>
                                        <p:tav tm="100000">
                                          <p:val>
                                            <p:strVal val="#ppt_h"/>
                                          </p:val>
                                        </p:tav>
                                      </p:tavLst>
                                    </p:anim>
                                  </p:childTnLst>
                                </p:cTn>
                              </p:par>
                              <p:par>
                                <p:cTn id="20" presetID="16" presetClass="entr" presetSubtype="42" fill="hold" nodeType="withEffect">
                                  <p:stCondLst>
                                    <p:cond delay="1000"/>
                                  </p:stCondLst>
                                  <p:childTnLst>
                                    <p:set>
                                      <p:cBhvr>
                                        <p:cTn id="21" dur="1" fill="hold">
                                          <p:stCondLst>
                                            <p:cond delay="0"/>
                                          </p:stCondLst>
                                        </p:cTn>
                                        <p:tgtEl>
                                          <p:spTgt spid="4"/>
                                        </p:tgtEl>
                                        <p:attrNameLst>
                                          <p:attrName>style.visibility</p:attrName>
                                        </p:attrNameLst>
                                      </p:cBhvr>
                                      <p:to>
                                        <p:strVal val="visible"/>
                                      </p:to>
                                    </p:set>
                                    <p:animEffect transition="in" filter="barn(outHorizontal)">
                                      <p:cBhvr>
                                        <p:cTn id="22"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cene3d>
            <a:camera prst="orthographicFront"/>
            <a:lightRig rig="threePt" dir="t"/>
          </a:scene3d>
          <a:sp3d>
            <a:bevelT prst="angle"/>
          </a:sp3d>
        </p:spPr>
        <p:txBody>
          <a:bodyPr/>
          <a:lstStyle/>
          <a:p>
            <a:endParaRPr lang="es-ES" dirty="0"/>
          </a:p>
        </p:txBody>
      </p:sp>
      <p:pic>
        <p:nvPicPr>
          <p:cNvPr id="6" name="5 Marcador de contenido" descr="Imagen1.jpg"/>
          <p:cNvPicPr>
            <a:picLocks noGrp="1" noChangeAspect="1"/>
          </p:cNvPicPr>
          <p:nvPr>
            <p:ph idx="1"/>
          </p:nvPr>
        </p:nvPicPr>
        <p:blipFill>
          <a:blip r:embed="rId2">
            <a:lum contrast="10000"/>
          </a:blip>
          <a:stretch>
            <a:fillRect/>
          </a:stretch>
        </p:blipFill>
        <p:spPr>
          <a:xfrm>
            <a:off x="0" y="0"/>
            <a:ext cx="9138038" cy="6858000"/>
          </a:xfrm>
          <a:effectLst>
            <a:softEdge rad="31750"/>
          </a:effectLst>
          <a:scene3d>
            <a:camera prst="orthographicFront"/>
            <a:lightRig rig="threePt" dir="t"/>
          </a:scene3d>
          <a:sp3d>
            <a:bevelT prst="angle"/>
          </a:sp3d>
        </p:spPr>
      </p:pic>
      <p:pic>
        <p:nvPicPr>
          <p:cNvPr id="4" name="5 Marcador de contenido" descr="Imagen1.jpg"/>
          <p:cNvPicPr>
            <a:picLocks noChangeAspect="1"/>
          </p:cNvPicPr>
          <p:nvPr/>
        </p:nvPicPr>
        <p:blipFill>
          <a:blip r:embed="rId2">
            <a:lum contrast="10000"/>
          </a:blip>
          <a:stretch>
            <a:fillRect/>
          </a:stretch>
        </p:blipFill>
        <p:spPr>
          <a:xfrm>
            <a:off x="0" y="0"/>
            <a:ext cx="9144000" cy="6858000"/>
          </a:xfrm>
          <a:prstGeom prst="rect">
            <a:avLst/>
          </a:prstGeom>
          <a:effectLst>
            <a:softEdge rad="31750"/>
          </a:effectLst>
          <a:scene3d>
            <a:camera prst="orthographicFront"/>
            <a:lightRig rig="threePt" dir="t"/>
          </a:scene3d>
          <a:sp3d>
            <a:bevelT prst="angle"/>
          </a:sp3d>
        </p:spPr>
      </p:pic>
      <p:sp>
        <p:nvSpPr>
          <p:cNvPr id="5" name="4 CuadroTexto"/>
          <p:cNvSpPr txBox="1"/>
          <p:nvPr/>
        </p:nvSpPr>
        <p:spPr>
          <a:xfrm>
            <a:off x="3643306" y="428604"/>
            <a:ext cx="4508542" cy="46166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_tradnl" sz="2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Amsterdam</a:t>
            </a:r>
            <a:r>
              <a:rPr lang="es-ES_tradnl"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vista desde el avión</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4"/>
                                        </p:tgtEl>
                                        <p:attrNameLst>
                                          <p:attrName>ppt_w</p:attrName>
                                        </p:attrNameLst>
                                      </p:cBhvr>
                                      <p:tavLst>
                                        <p:tav tm="0">
                                          <p:val>
                                            <p:strVal val="ppt_w"/>
                                          </p:val>
                                        </p:tav>
                                        <p:tav tm="100000">
                                          <p:val>
                                            <p:strVal val="4/3*ppt_w"/>
                                          </p:val>
                                        </p:tav>
                                      </p:tavLst>
                                    </p:anim>
                                    <p:anim calcmode="lin" valueType="num">
                                      <p:cBhvr>
                                        <p:cTn id="7" dur="3000"/>
                                        <p:tgtEl>
                                          <p:spTgt spid="4"/>
                                        </p:tgtEl>
                                        <p:attrNameLst>
                                          <p:attrName>ppt_h</p:attrName>
                                        </p:attrNameLst>
                                      </p:cBhvr>
                                      <p:tavLst>
                                        <p:tav tm="0">
                                          <p:val>
                                            <p:strVal val="ppt_h"/>
                                          </p:val>
                                        </p:tav>
                                        <p:tav tm="100000">
                                          <p:val>
                                            <p:strVal val="4/3*ppt_h"/>
                                          </p:val>
                                        </p:tav>
                                      </p:tavLst>
                                    </p:anim>
                                    <p:set>
                                      <p:cBhvr>
                                        <p:cTn id="8" dur="1" fill="hold">
                                          <p:stCondLst>
                                            <p:cond delay="2999"/>
                                          </p:stCondLst>
                                        </p:cTn>
                                        <p:tgtEl>
                                          <p:spTgt spid="4"/>
                                        </p:tgtEl>
                                        <p:attrNameLst>
                                          <p:attrName>style.visibility</p:attrName>
                                        </p:attrNameLst>
                                      </p:cBhvr>
                                      <p:to>
                                        <p:strVal val="hidden"/>
                                      </p:to>
                                    </p:set>
                                  </p:childTnLst>
                                </p:cTn>
                              </p:par>
                            </p:childTnLst>
                          </p:cTn>
                        </p:par>
                        <p:par>
                          <p:cTn id="9" fill="hold">
                            <p:stCondLst>
                              <p:cond delay="3000"/>
                            </p:stCondLst>
                            <p:childTnLst>
                              <p:par>
                                <p:cTn id="10" presetID="23" presetClass="entr" presetSubtype="288"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3000" fill="hold"/>
                                        <p:tgtEl>
                                          <p:spTgt spid="6"/>
                                        </p:tgtEl>
                                        <p:attrNameLst>
                                          <p:attrName>ppt_w</p:attrName>
                                        </p:attrNameLst>
                                      </p:cBhvr>
                                      <p:tavLst>
                                        <p:tav tm="0">
                                          <p:val>
                                            <p:strVal val="4/3*#ppt_w"/>
                                          </p:val>
                                        </p:tav>
                                        <p:tav tm="100000">
                                          <p:val>
                                            <p:strVal val="#ppt_w"/>
                                          </p:val>
                                        </p:tav>
                                      </p:tavLst>
                                    </p:anim>
                                    <p:anim calcmode="lin" valueType="num">
                                      <p:cBhvr>
                                        <p:cTn id="13" dur="3000" fill="hold"/>
                                        <p:tgtEl>
                                          <p:spTgt spid="6"/>
                                        </p:tgtEl>
                                        <p:attrNameLst>
                                          <p:attrName>ppt_h</p:attrName>
                                        </p:attrNameLst>
                                      </p:cBhvr>
                                      <p:tavLst>
                                        <p:tav tm="0">
                                          <p:val>
                                            <p:strVal val="4/3*#ppt_h"/>
                                          </p:val>
                                        </p:tav>
                                        <p:tav tm="100000">
                                          <p:val>
                                            <p:strVal val="#ppt_h"/>
                                          </p:val>
                                        </p:tav>
                                      </p:tavLst>
                                    </p:anim>
                                  </p:childTnLst>
                                </p:cTn>
                              </p:par>
                            </p:childTnLst>
                          </p:cTn>
                        </p:par>
                        <p:par>
                          <p:cTn id="14" fill="hold">
                            <p:stCondLst>
                              <p:cond delay="6000"/>
                            </p:stCondLst>
                            <p:childTnLst>
                              <p:par>
                                <p:cTn id="15" presetID="29" presetClass="entr" presetSubtype="0"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2000" fill="hold"/>
                                        <p:tgtEl>
                                          <p:spTgt spid="5"/>
                                        </p:tgtEl>
                                        <p:attrNameLst>
                                          <p:attrName>ppt_x</p:attrName>
                                        </p:attrNameLst>
                                      </p:cBhvr>
                                      <p:tavLst>
                                        <p:tav tm="0">
                                          <p:val>
                                            <p:strVal val="#ppt_x-.2"/>
                                          </p:val>
                                        </p:tav>
                                        <p:tav tm="100000">
                                          <p:val>
                                            <p:strVal val="#ppt_x"/>
                                          </p:val>
                                        </p:tav>
                                      </p:tavLst>
                                    </p:anim>
                                    <p:anim calcmode="lin" valueType="num">
                                      <p:cBhvr>
                                        <p:cTn id="18" dur="2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19"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20130902_161734.jpg"/>
          <p:cNvPicPr>
            <a:picLocks noGrp="1" noChangeAspect="1"/>
          </p:cNvPicPr>
          <p:nvPr>
            <p:ph idx="1"/>
          </p:nvPr>
        </p:nvPicPr>
        <p:blipFill>
          <a:blip r:embed="rId2"/>
          <a:stretch>
            <a:fillRect/>
          </a:stretch>
        </p:blipFill>
        <p:spPr>
          <a:xfrm>
            <a:off x="0" y="0"/>
            <a:ext cx="9144000" cy="6844632"/>
          </a:xfrm>
          <a:scene3d>
            <a:camera prst="orthographicFront"/>
            <a:lightRig rig="threePt" dir="t"/>
          </a:scene3d>
          <a:sp3d>
            <a:bevelT prst="angle"/>
          </a:sp3d>
        </p:spPr>
      </p:pic>
      <p:pic>
        <p:nvPicPr>
          <p:cNvPr id="5" name="3 Marcador de contenido" descr="20130902_161734.jpg"/>
          <p:cNvPicPr>
            <a:picLocks noChangeAspect="1"/>
          </p:cNvPicPr>
          <p:nvPr/>
        </p:nvPicPr>
        <p:blipFill>
          <a:blip r:embed="rId2"/>
          <a:stretch>
            <a:fillRect/>
          </a:stretch>
        </p:blipFill>
        <p:spPr>
          <a:xfrm>
            <a:off x="0" y="0"/>
            <a:ext cx="9144000" cy="6844632"/>
          </a:xfrm>
          <a:prstGeom prst="rect">
            <a:avLst/>
          </a:prstGeom>
          <a:scene3d>
            <a:camera prst="orthographicFront"/>
            <a:lightRig rig="threePt" dir="t"/>
          </a:scene3d>
          <a:sp3d>
            <a:bevelT prst="angle"/>
          </a:sp3d>
        </p:spPr>
      </p:pic>
      <p:pic>
        <p:nvPicPr>
          <p:cNvPr id="6" name="3 Marcador de contenido" descr="20130902_161734.jpg"/>
          <p:cNvPicPr>
            <a:picLocks noChangeAspect="1"/>
          </p:cNvPicPr>
          <p:nvPr/>
        </p:nvPicPr>
        <p:blipFill>
          <a:blip r:embed="rId2"/>
          <a:stretch>
            <a:fillRect/>
          </a:stretch>
        </p:blipFill>
        <p:spPr>
          <a:xfrm>
            <a:off x="0" y="0"/>
            <a:ext cx="9144000" cy="6844632"/>
          </a:xfrm>
          <a:prstGeom prst="rect">
            <a:avLst/>
          </a:prstGeom>
          <a:scene3d>
            <a:camera prst="orthographicFront"/>
            <a:lightRig rig="threePt" dir="t"/>
          </a:scene3d>
          <a:sp3d>
            <a:bevelT prst="angle"/>
          </a:sp3d>
        </p:spPr>
      </p:pic>
      <p:sp>
        <p:nvSpPr>
          <p:cNvPr id="7" name="6 CuadroTexto"/>
          <p:cNvSpPr txBox="1"/>
          <p:nvPr/>
        </p:nvSpPr>
        <p:spPr>
          <a:xfrm>
            <a:off x="1214414" y="285728"/>
            <a:ext cx="1972143" cy="523220"/>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_tradnl" sz="2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Aeropuerto</a:t>
            </a:r>
            <a:endParaRPr lang="es-ES" sz="2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in)">
                                      <p:cBhvr>
                                        <p:cTn id="7" dur="3000"/>
                                        <p:tgtEl>
                                          <p:spTgt spid="6"/>
                                        </p:tgtEl>
                                      </p:cBhvr>
                                    </p:animEffect>
                                  </p:childTnLst>
                                </p:cTn>
                              </p:par>
                              <p:par>
                                <p:cTn id="8" presetID="17"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strVal val="#ppt_h"/>
                                          </p:val>
                                        </p:tav>
                                        <p:tav tm="100000">
                                          <p:val>
                                            <p:strVal val="#ppt_h"/>
                                          </p:val>
                                        </p:tav>
                                      </p:tavLst>
                                    </p:anim>
                                  </p:childTnLst>
                                </p:cTn>
                              </p:par>
                              <p:par>
                                <p:cTn id="12" presetID="8" presetClass="entr" presetSubtype="1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diamond(in)">
                                      <p:cBhvr>
                                        <p:cTn id="14" dur="3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16" presetClass="entr" presetSubtype="4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arn(outHorizontal)">
                                      <p:cBhvr>
                                        <p:cTn id="21" dur="3000"/>
                                        <p:tgtEl>
                                          <p:spTgt spid="4"/>
                                        </p:tgtEl>
                                      </p:cBhvr>
                                    </p:animEffect>
                                  </p:childTnLst>
                                </p:cTn>
                              </p:par>
                            </p:childTnLst>
                          </p:cTn>
                        </p:par>
                        <p:par>
                          <p:cTn id="22" fill="hold">
                            <p:stCondLst>
                              <p:cond delay="3000"/>
                            </p:stCondLst>
                            <p:childTnLst>
                              <p:par>
                                <p:cTn id="23" presetID="29" presetClass="entr" presetSubtype="0"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2000" fill="hold"/>
                                        <p:tgtEl>
                                          <p:spTgt spid="7"/>
                                        </p:tgtEl>
                                        <p:attrNameLst>
                                          <p:attrName>ppt_x</p:attrName>
                                        </p:attrNameLst>
                                      </p:cBhvr>
                                      <p:tavLst>
                                        <p:tav tm="0">
                                          <p:val>
                                            <p:strVal val="#ppt_x-.2"/>
                                          </p:val>
                                        </p:tav>
                                        <p:tav tm="100000">
                                          <p:val>
                                            <p:strVal val="#ppt_x"/>
                                          </p:val>
                                        </p:tav>
                                      </p:tavLst>
                                    </p:anim>
                                    <p:anim calcmode="lin" valueType="num">
                                      <p:cBhvr>
                                        <p:cTn id="26"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2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msterdam_airport.jpg"/>
          <p:cNvPicPr>
            <a:picLocks noChangeAspect="1"/>
          </p:cNvPicPr>
          <p:nvPr/>
        </p:nvPicPr>
        <p:blipFill>
          <a:blip r:embed="rId2"/>
          <a:stretch>
            <a:fillRect/>
          </a:stretch>
        </p:blipFill>
        <p:spPr>
          <a:xfrm>
            <a:off x="0" y="0"/>
            <a:ext cx="9144000" cy="6858000"/>
          </a:xfrm>
          <a:prstGeom prst="rect">
            <a:avLst/>
          </a:prstGeom>
        </p:spPr>
      </p:pic>
      <p:pic>
        <p:nvPicPr>
          <p:cNvPr id="5" name="4 Imagen" descr="amsterdam_airport.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strVal val="2/3*#ppt_w"/>
                                          </p:val>
                                        </p:tav>
                                        <p:tav tm="100000">
                                          <p:val>
                                            <p:strVal val="#ppt_w"/>
                                          </p:val>
                                        </p:tav>
                                      </p:tavLst>
                                    </p:anim>
                                    <p:anim calcmode="lin" valueType="num">
                                      <p:cBhvr>
                                        <p:cTn id="8" dur="3000" fill="hold"/>
                                        <p:tgtEl>
                                          <p:spTgt spid="5"/>
                                        </p:tgtEl>
                                        <p:attrNameLst>
                                          <p:attrName>ppt_h</p:attrName>
                                        </p:attrNameLst>
                                      </p:cBhvr>
                                      <p:tavLst>
                                        <p:tav tm="0">
                                          <p:val>
                                            <p:strVal val="2/3*#ppt_h"/>
                                          </p:val>
                                        </p:tav>
                                        <p:tav tm="100000">
                                          <p:val>
                                            <p:strVal val="#ppt_h"/>
                                          </p:val>
                                        </p:tav>
                                      </p:tavLst>
                                    </p:anim>
                                  </p:childTnLst>
                                </p:cTn>
                              </p:par>
                              <p:par>
                                <p:cTn id="9" presetID="23" presetClass="entr" presetSubtype="27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3000" fill="hold"/>
                                        <p:tgtEl>
                                          <p:spTgt spid="4"/>
                                        </p:tgtEl>
                                        <p:attrNameLst>
                                          <p:attrName>ppt_w</p:attrName>
                                        </p:attrNameLst>
                                      </p:cBhvr>
                                      <p:tavLst>
                                        <p:tav tm="0">
                                          <p:val>
                                            <p:strVal val="2/3*#ppt_w"/>
                                          </p:val>
                                        </p:tav>
                                        <p:tav tm="100000">
                                          <p:val>
                                            <p:strVal val="#ppt_w"/>
                                          </p:val>
                                        </p:tav>
                                      </p:tavLst>
                                    </p:anim>
                                    <p:anim calcmode="lin" valueType="num">
                                      <p:cBhvr>
                                        <p:cTn id="12" dur="3000" fill="hold"/>
                                        <p:tgtEl>
                                          <p:spTgt spid="4"/>
                                        </p:tgtEl>
                                        <p:attrNameLst>
                                          <p:attrName>ppt_h</p:attrName>
                                        </p:attrNameLst>
                                      </p:cBhvr>
                                      <p:tavLst>
                                        <p:tav tm="0">
                                          <p:val>
                                            <p:strVal val="2/3*#ppt_h"/>
                                          </p:val>
                                        </p:tav>
                                        <p:tav tm="100000">
                                          <p:val>
                                            <p:strVal val="#ppt_h"/>
                                          </p:val>
                                        </p:tav>
                                      </p:tavLst>
                                    </p:anim>
                                  </p:childTnLst>
                                </p:cTn>
                              </p:par>
                              <p:par>
                                <p:cTn id="13" presetID="8"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diamond(out)">
                                      <p:cBhvr>
                                        <p:cTn id="15" dur="3000"/>
                                        <p:tgtEl>
                                          <p:spTgt spid="5"/>
                                        </p:tgtEl>
                                      </p:cBhvr>
                                    </p:animEffect>
                                  </p:childTnLst>
                                </p:cTn>
                              </p:par>
                              <p:par>
                                <p:cTn id="16" presetID="21" presetClass="entr" presetSubtype="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2)">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chemeClr val="accent6">
              <a:lumMod val="50000"/>
            </a:schemeClr>
          </a:solidFill>
          <a:scene3d>
            <a:camera prst="orthographicFront"/>
            <a:lightRig rig="threePt" dir="t"/>
          </a:scene3d>
          <a:sp3d>
            <a:bevelT w="209550" h="387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 name="8 Marco"/>
          <p:cNvSpPr/>
          <p:nvPr/>
        </p:nvSpPr>
        <p:spPr>
          <a:xfrm>
            <a:off x="0" y="0"/>
            <a:ext cx="9144000" cy="6858000"/>
          </a:xfrm>
          <a:prstGeom prst="frame">
            <a:avLst>
              <a:gd name="adj1" fmla="val 13553"/>
            </a:avLst>
          </a:prstGeom>
          <a:blipFill dpi="0" rotWithShape="1">
            <a:blip r:embed="rId2"/>
            <a:srcRect/>
            <a:stretch>
              <a:fillRect/>
            </a:stretch>
          </a:blipFill>
          <a:ln>
            <a:noFill/>
          </a:ln>
          <a:scene3d>
            <a:camera prst="orthographicFront"/>
            <a:lightRig rig="threePt" dir="t"/>
          </a:scene3d>
          <a:sp3d>
            <a:bevelT w="127000" h="139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uadroTexto"/>
          <p:cNvSpPr txBox="1"/>
          <p:nvPr/>
        </p:nvSpPr>
        <p:spPr>
          <a:xfrm>
            <a:off x="1000100" y="1071546"/>
            <a:ext cx="7215238" cy="4985980"/>
          </a:xfrm>
          <a:prstGeom prst="rect">
            <a:avLst/>
          </a:prstGeom>
          <a:noFill/>
        </p:spPr>
        <p:txBody>
          <a:bodyPr wrap="square" rtlCol="0">
            <a:spAutoFit/>
          </a:bodyPr>
          <a:lstStyle/>
          <a:p>
            <a:r>
              <a:rPr lang="es-ES" sz="2000" b="1" dirty="0" smtClean="0">
                <a:solidFill>
                  <a:srgbClr val="FFFF00"/>
                </a:solidFill>
                <a:effectLst>
                  <a:outerShdw blurRad="38100" dist="38100" dir="2700000" algn="tl">
                    <a:srgbClr val="000000">
                      <a:alpha val="43137"/>
                    </a:srgbClr>
                  </a:outerShdw>
                </a:effectLst>
              </a:rPr>
              <a:t>La mágica Ciudad de </a:t>
            </a:r>
            <a:r>
              <a:rPr lang="es-ES" sz="2000" b="1" dirty="0" err="1" smtClean="0">
                <a:solidFill>
                  <a:srgbClr val="FFFF00"/>
                </a:solidFill>
                <a:effectLst>
                  <a:outerShdw blurRad="38100" dist="38100" dir="2700000" algn="tl">
                    <a:srgbClr val="000000">
                      <a:alpha val="43137"/>
                    </a:srgbClr>
                  </a:outerShdw>
                </a:effectLst>
              </a:rPr>
              <a:t>Amsterdam</a:t>
            </a:r>
            <a:r>
              <a:rPr lang="es-ES" sz="2000" b="1" dirty="0" smtClean="0">
                <a:solidFill>
                  <a:srgbClr val="FFFF00"/>
                </a:solidFill>
                <a:effectLst>
                  <a:outerShdw blurRad="38100" dist="38100" dir="2700000" algn="tl">
                    <a:srgbClr val="000000">
                      <a:alpha val="43137"/>
                    </a:srgbClr>
                  </a:outerShdw>
                </a:effectLst>
              </a:rPr>
              <a:t> combina sus extensos canales y numerosos puentes con la original arquitectura de los siglos XVI y XVII concentrados en una pequeña superficie. Las obras de famosos artistas como Rembrandt y Van </a:t>
            </a:r>
            <a:r>
              <a:rPr lang="es-ES" sz="2000" b="1" dirty="0" err="1" smtClean="0">
                <a:solidFill>
                  <a:srgbClr val="FFFF00"/>
                </a:solidFill>
                <a:effectLst>
                  <a:outerShdw blurRad="38100" dist="38100" dir="2700000" algn="tl">
                    <a:srgbClr val="000000">
                      <a:alpha val="43137"/>
                    </a:srgbClr>
                  </a:outerShdw>
                </a:effectLst>
              </a:rPr>
              <a:t>Gogh</a:t>
            </a:r>
            <a:r>
              <a:rPr lang="es-ES" sz="2000" b="1" dirty="0" smtClean="0">
                <a:solidFill>
                  <a:srgbClr val="FFFF00"/>
                </a:solidFill>
                <a:effectLst>
                  <a:outerShdw blurRad="38100" dist="38100" dir="2700000" algn="tl">
                    <a:srgbClr val="000000">
                      <a:alpha val="43137"/>
                    </a:srgbClr>
                  </a:outerShdw>
                </a:effectLst>
              </a:rPr>
              <a:t> se pueden admirar en los Museos de </a:t>
            </a:r>
            <a:r>
              <a:rPr lang="es-ES" sz="2000" b="1" dirty="0" err="1" smtClean="0">
                <a:solidFill>
                  <a:srgbClr val="FFFF00"/>
                </a:solidFill>
                <a:effectLst>
                  <a:outerShdw blurRad="38100" dist="38100" dir="2700000" algn="tl">
                    <a:srgbClr val="000000">
                      <a:alpha val="43137"/>
                    </a:srgbClr>
                  </a:outerShdw>
                </a:effectLst>
              </a:rPr>
              <a:t>Amsterdam</a:t>
            </a:r>
            <a:r>
              <a:rPr lang="es-ES" sz="2000" b="1" dirty="0" smtClean="0">
                <a:solidFill>
                  <a:srgbClr val="FFFF00"/>
                </a:solidFill>
                <a:effectLst>
                  <a:outerShdw blurRad="38100" dist="38100" dir="2700000" algn="tl">
                    <a:srgbClr val="000000">
                      <a:alpha val="43137"/>
                    </a:srgbClr>
                  </a:outerShdw>
                </a:effectLst>
              </a:rPr>
              <a:t> y caminando la ciudad </a:t>
            </a:r>
            <a:r>
              <a:rPr lang="es-ES" sz="2000" b="1" dirty="0" err="1" smtClean="0">
                <a:solidFill>
                  <a:srgbClr val="FFFF00"/>
                </a:solidFill>
                <a:effectLst>
                  <a:outerShdw blurRad="38100" dist="38100" dir="2700000" algn="tl">
                    <a:srgbClr val="000000">
                      <a:alpha val="43137"/>
                    </a:srgbClr>
                  </a:outerShdw>
                </a:effectLst>
              </a:rPr>
              <a:t>Amsterdam</a:t>
            </a:r>
            <a:r>
              <a:rPr lang="es-ES" sz="2000" b="1" dirty="0" smtClean="0">
                <a:solidFill>
                  <a:srgbClr val="FFFF00"/>
                </a:solidFill>
                <a:effectLst>
                  <a:outerShdw blurRad="38100" dist="38100" dir="2700000" algn="tl">
                    <a:srgbClr val="000000">
                      <a:alpha val="43137"/>
                    </a:srgbClr>
                  </a:outerShdw>
                </a:effectLst>
              </a:rPr>
              <a:t> nos ofrece la historia viva de una de las ciudades mas bellas y románticas de Europa.</a:t>
            </a:r>
          </a:p>
          <a:p>
            <a:r>
              <a:rPr lang="es-ES" sz="2000" b="1" dirty="0" err="1" smtClean="0">
                <a:solidFill>
                  <a:srgbClr val="FFFF00"/>
                </a:solidFill>
                <a:effectLst>
                  <a:outerShdw blurRad="38100" dist="38100" dir="2700000" algn="tl">
                    <a:srgbClr val="000000">
                      <a:alpha val="43137"/>
                    </a:srgbClr>
                  </a:outerShdw>
                </a:effectLst>
              </a:rPr>
              <a:t>Amsterdam</a:t>
            </a:r>
            <a:r>
              <a:rPr lang="es-ES" sz="2000" b="1" dirty="0" smtClean="0">
                <a:solidFill>
                  <a:srgbClr val="FFFF00"/>
                </a:solidFill>
                <a:effectLst>
                  <a:outerShdw blurRad="38100" dist="38100" dir="2700000" algn="tl">
                    <a:srgbClr val="000000">
                      <a:alpha val="43137"/>
                    </a:srgbClr>
                  </a:outerShdw>
                </a:effectLst>
              </a:rPr>
              <a:t> es una ciudad abierta y tolerante, combina una sólida cultura con gentes de hábitos sencillos. Esta Ciudad conserva y ofrece su historia, tiene una oferta permanente de variados entretenimientos y hace su visita fácil con un eficiente sistema urbano de transporte. Aquí todo esta cerca y es común ver a las princesas locales viajar en bicicleta. Disfrute en su visita de un largo paseo navegando por los mágicos canales y descubra los secretos de la ciudad que hizo del agua un recurso valioso.</a:t>
            </a:r>
          </a:p>
          <a:p>
            <a:endParaRPr lang="es-ES" b="1" dirty="0">
              <a:solidFill>
                <a:srgbClr val="FFFF00"/>
              </a:solidFill>
              <a:effectLst>
                <a:outerShdw blurRad="38100" dist="38100" dir="2700000" algn="tl">
                  <a:srgbClr val="000000">
                    <a:alpha val="43137"/>
                  </a:srgbClr>
                </a:outerShdw>
              </a:effectLst>
            </a:endParaRPr>
          </a:p>
        </p:txBody>
      </p:sp>
    </p:spTree>
  </p:cSld>
  <p:clrMapOvr>
    <a:masterClrMapping/>
  </p:clrMapOvr>
  <p:transition spd="slow" advTm="3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edge">
                                      <p:cBhvr>
                                        <p:cTn id="7" dur="3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8417126863_0aaa05c427_b.jpg"/>
          <p:cNvPicPr>
            <a:picLocks noChangeAspect="1"/>
          </p:cNvPicPr>
          <p:nvPr/>
        </p:nvPicPr>
        <p:blipFill>
          <a:blip r:embed="rId2"/>
          <a:stretch>
            <a:fillRect/>
          </a:stretch>
        </p:blipFill>
        <p:spPr>
          <a:xfrm>
            <a:off x="0" y="6691"/>
            <a:ext cx="9144000" cy="6851309"/>
          </a:xfrm>
          <a:prstGeom prst="rect">
            <a:avLst/>
          </a:prstGeom>
          <a:scene3d>
            <a:camera prst="orthographicFront"/>
            <a:lightRig rig="threePt" dir="t"/>
          </a:scene3d>
          <a:sp3d>
            <a:bevelT prst="angle"/>
          </a:sp3d>
        </p:spPr>
      </p:pic>
      <p:pic>
        <p:nvPicPr>
          <p:cNvPr id="5" name="4 Imagen" descr="8417126863_0aaa05c427_b.jpg"/>
          <p:cNvPicPr>
            <a:picLocks noChangeAspect="1"/>
          </p:cNvPicPr>
          <p:nvPr/>
        </p:nvPicPr>
        <p:blipFill>
          <a:blip r:embed="rId2"/>
          <a:stretch>
            <a:fillRect/>
          </a:stretch>
        </p:blipFill>
        <p:spPr>
          <a:xfrm>
            <a:off x="0" y="6691"/>
            <a:ext cx="9144000" cy="6851309"/>
          </a:xfrm>
          <a:prstGeom prst="rect">
            <a:avLst/>
          </a:prstGeom>
          <a:scene3d>
            <a:camera prst="orthographicFront"/>
            <a:lightRig rig="threePt" dir="t"/>
          </a:scene3d>
          <a:sp3d>
            <a:bevelT prst="angle"/>
          </a:sp3d>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0" fill="hold"/>
                                        <p:tgtEl>
                                          <p:spTgt spid="5"/>
                                        </p:tgtEl>
                                        <p:attrNameLst>
                                          <p:attrName>ppt_w</p:attrName>
                                        </p:attrNameLst>
                                      </p:cBhvr>
                                      <p:tavLst>
                                        <p:tav tm="0">
                                          <p:val>
                                            <p:strVal val="4/3*#ppt_w"/>
                                          </p:val>
                                        </p:tav>
                                        <p:tav tm="100000">
                                          <p:val>
                                            <p:strVal val="#ppt_w"/>
                                          </p:val>
                                        </p:tav>
                                      </p:tavLst>
                                    </p:anim>
                                    <p:anim calcmode="lin" valueType="num">
                                      <p:cBhvr>
                                        <p:cTn id="12" dur="5000" fill="hold"/>
                                        <p:tgtEl>
                                          <p:spTgt spid="5"/>
                                        </p:tgtEl>
                                        <p:attrNameLst>
                                          <p:attrName>ppt_h</p:attrName>
                                        </p:attrNameLst>
                                      </p:cBhvr>
                                      <p:tavLst>
                                        <p:tav tm="0">
                                          <p:val>
                                            <p:strVal val="4/3*#ppt_h"/>
                                          </p:val>
                                        </p:tav>
                                        <p:tav tm="100000">
                                          <p:val>
                                            <p:strVal val="#ppt_h"/>
                                          </p:val>
                                        </p:tav>
                                      </p:tavLst>
                                    </p:anim>
                                  </p:childTnLst>
                                </p:cTn>
                              </p:par>
                              <p:par>
                                <p:cTn id="13" presetID="6"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circle(out)">
                                      <p:cBhvr>
                                        <p:cTn id="15" dur="5000"/>
                                        <p:tgtEl>
                                          <p:spTgt spid="5"/>
                                        </p:tgtEl>
                                      </p:cBhvr>
                                    </p:animEffect>
                                  </p:childTnLst>
                                </p:cTn>
                              </p:par>
                              <p:par>
                                <p:cTn id="16" presetID="16" presetClass="entr" presetSubtype="4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Horizontal)">
                                      <p:cBhvr>
                                        <p:cTn id="18"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 Una torre en el centro de Amsterdam. Fue construido como una torre de defensa en el siglo 15. Actualmente es una cafetería..jpg"/>
          <p:cNvPicPr>
            <a:picLocks noChangeAspect="1"/>
          </p:cNvPicPr>
          <p:nvPr/>
        </p:nvPicPr>
        <p:blipFill>
          <a:blip r:embed="rId2"/>
          <a:stretch>
            <a:fillRect/>
          </a:stretch>
        </p:blipFill>
        <p:spPr>
          <a:xfrm>
            <a:off x="0" y="13368"/>
            <a:ext cx="9144000" cy="6844632"/>
          </a:xfrm>
          <a:prstGeom prst="rect">
            <a:avLst/>
          </a:prstGeom>
          <a:scene3d>
            <a:camera prst="orthographicFront"/>
            <a:lightRig rig="threePt" dir="t"/>
          </a:scene3d>
          <a:sp3d>
            <a:bevelT prst="angle"/>
          </a:sp3d>
        </p:spPr>
      </p:pic>
      <p:pic>
        <p:nvPicPr>
          <p:cNvPr id="5" name="4 Imagen" descr=") Una torre en el centro de Amsterdam. Fue construido como una torre de defensa en el siglo 15. Actualmente es una cafetería..jpg"/>
          <p:cNvPicPr>
            <a:picLocks noChangeAspect="1"/>
          </p:cNvPicPr>
          <p:nvPr/>
        </p:nvPicPr>
        <p:blipFill>
          <a:blip r:embed="rId2"/>
          <a:stretch>
            <a:fillRect/>
          </a:stretch>
        </p:blipFill>
        <p:spPr>
          <a:xfrm>
            <a:off x="0" y="0"/>
            <a:ext cx="9144000" cy="6844632"/>
          </a:xfrm>
          <a:prstGeom prst="rect">
            <a:avLst/>
          </a:prstGeom>
          <a:scene3d>
            <a:camera prst="orthographicFront"/>
            <a:lightRig rig="threePt" dir="t"/>
          </a:scene3d>
          <a:sp3d>
            <a:bevelT prst="angle"/>
          </a:sp3d>
        </p:spPr>
      </p:pic>
      <p:pic>
        <p:nvPicPr>
          <p:cNvPr id="6" name="5 Imagen" descr=") Una torre en el centro de Amsterdam. Fue construido como una torre de defensa en el siglo 15. Actualmente es una cafetería..jpg"/>
          <p:cNvPicPr>
            <a:picLocks noChangeAspect="1"/>
          </p:cNvPicPr>
          <p:nvPr/>
        </p:nvPicPr>
        <p:blipFill>
          <a:blip r:embed="rId2"/>
          <a:stretch>
            <a:fillRect/>
          </a:stretch>
        </p:blipFill>
        <p:spPr>
          <a:xfrm>
            <a:off x="0" y="0"/>
            <a:ext cx="9144000" cy="6844632"/>
          </a:xfrm>
          <a:prstGeom prst="rect">
            <a:avLst/>
          </a:prstGeom>
          <a:scene3d>
            <a:camera prst="orthographicFront"/>
            <a:lightRig rig="threePt" dir="t"/>
          </a:scene3d>
          <a:sp3d>
            <a:bevelT prst="angle"/>
          </a:sp3d>
        </p:spPr>
      </p:pic>
      <p:sp>
        <p:nvSpPr>
          <p:cNvPr id="7" name="6 CuadroTexto"/>
          <p:cNvSpPr txBox="1"/>
          <p:nvPr/>
        </p:nvSpPr>
        <p:spPr>
          <a:xfrm>
            <a:off x="928662" y="357166"/>
            <a:ext cx="7500990" cy="1200329"/>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Una torre en el centro de </a:t>
            </a:r>
            <a:r>
              <a:rPr lang="es-ES" sz="2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Amsterdam</a:t>
            </a:r>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Fue construido como una torre de defensa en el siglo 15. Actualmente es una cafetería.</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in)">
                                      <p:cBhvr>
                                        <p:cTn id="7" dur="3000"/>
                                        <p:tgtEl>
                                          <p:spTgt spid="6"/>
                                        </p:tgtEl>
                                      </p:cBhvr>
                                    </p:animEffect>
                                  </p:childTnLst>
                                </p:cTn>
                              </p:par>
                              <p:par>
                                <p:cTn id="8" presetID="17"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strVal val="#ppt_h"/>
                                          </p:val>
                                        </p:tav>
                                        <p:tav tm="100000">
                                          <p:val>
                                            <p:strVal val="#ppt_h"/>
                                          </p:val>
                                        </p:tav>
                                      </p:tavLst>
                                    </p:anim>
                                  </p:childTnLst>
                                </p:cTn>
                              </p:par>
                              <p:par>
                                <p:cTn id="12" presetID="3" presetClass="entr" presetSubtype="5"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linds(vertical)">
                                      <p:cBhvr>
                                        <p:cTn id="14" dur="3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4"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ox(out)">
                                      <p:cBhvr>
                                        <p:cTn id="21" dur="3000"/>
                                        <p:tgtEl>
                                          <p:spTgt spid="4"/>
                                        </p:tgtEl>
                                      </p:cBhvr>
                                    </p:animEffect>
                                  </p:childTnLst>
                                </p:cTn>
                              </p:par>
                            </p:childTnLst>
                          </p:cTn>
                        </p:par>
                        <p:par>
                          <p:cTn id="22" fill="hold">
                            <p:stCondLst>
                              <p:cond delay="3000"/>
                            </p:stCondLst>
                            <p:childTnLst>
                              <p:par>
                                <p:cTn id="23" presetID="29" presetClass="entr" presetSubtype="0"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2000" fill="hold"/>
                                        <p:tgtEl>
                                          <p:spTgt spid="7"/>
                                        </p:tgtEl>
                                        <p:attrNameLst>
                                          <p:attrName>ppt_x</p:attrName>
                                        </p:attrNameLst>
                                      </p:cBhvr>
                                      <p:tavLst>
                                        <p:tav tm="0">
                                          <p:val>
                                            <p:strVal val="#ppt_x-.2"/>
                                          </p:val>
                                        </p:tav>
                                        <p:tav tm="100000">
                                          <p:val>
                                            <p:strVal val="#ppt_x"/>
                                          </p:val>
                                        </p:tav>
                                      </p:tavLst>
                                    </p:anim>
                                    <p:anim calcmode="lin" valueType="num">
                                      <p:cBhvr>
                                        <p:cTn id="26"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2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597146.jpg"/>
          <p:cNvPicPr>
            <a:picLocks noChangeAspect="1"/>
          </p:cNvPicPr>
          <p:nvPr/>
        </p:nvPicPr>
        <p:blipFill>
          <a:blip r:embed="rId2"/>
          <a:stretch>
            <a:fillRect/>
          </a:stretch>
        </p:blipFill>
        <p:spPr>
          <a:xfrm>
            <a:off x="0" y="0"/>
            <a:ext cx="9136862" cy="6858000"/>
          </a:xfrm>
          <a:prstGeom prst="rect">
            <a:avLst/>
          </a:prstGeom>
          <a:scene3d>
            <a:camera prst="orthographicFront"/>
            <a:lightRig rig="threePt" dir="t"/>
          </a:scene3d>
          <a:sp3d>
            <a:bevelT prst="angle"/>
          </a:sp3d>
        </p:spPr>
      </p:pic>
      <p:pic>
        <p:nvPicPr>
          <p:cNvPr id="5" name="4 Imagen" descr="1597146.jpg"/>
          <p:cNvPicPr>
            <a:picLocks noChangeAspect="1"/>
          </p:cNvPicPr>
          <p:nvPr/>
        </p:nvPicPr>
        <p:blipFill>
          <a:blip r:embed="rId2"/>
          <a:stretch>
            <a:fillRect/>
          </a:stretch>
        </p:blipFill>
        <p:spPr>
          <a:xfrm>
            <a:off x="7138" y="0"/>
            <a:ext cx="9136862" cy="6858000"/>
          </a:xfrm>
          <a:prstGeom prst="rect">
            <a:avLst/>
          </a:prstGeom>
          <a:scene3d>
            <a:camera prst="orthographicFront"/>
            <a:lightRig rig="threePt" dir="t"/>
          </a:scene3d>
          <a:sp3d>
            <a:bevelT prst="angle"/>
          </a:sp3d>
        </p:spPr>
      </p:pic>
      <p:pic>
        <p:nvPicPr>
          <p:cNvPr id="6" name="5 Imagen" descr="1597146.jpg"/>
          <p:cNvPicPr>
            <a:picLocks noChangeAspect="1"/>
          </p:cNvPicPr>
          <p:nvPr/>
        </p:nvPicPr>
        <p:blipFill>
          <a:blip r:embed="rId2"/>
          <a:stretch>
            <a:fillRect/>
          </a:stretch>
        </p:blipFill>
        <p:spPr>
          <a:xfrm>
            <a:off x="7138" y="0"/>
            <a:ext cx="9136862" cy="6858000"/>
          </a:xfrm>
          <a:prstGeom prst="rect">
            <a:avLst/>
          </a:prstGeom>
          <a:scene3d>
            <a:camera prst="orthographicFront"/>
            <a:lightRig rig="threePt" dir="t"/>
          </a:scene3d>
          <a:sp3d>
            <a:bevelT prst="angle"/>
          </a:sp3d>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in)">
                                      <p:cBhvr>
                                        <p:cTn id="7" dur="3000"/>
                                        <p:tgtEl>
                                          <p:spTgt spid="6"/>
                                        </p:tgtEl>
                                      </p:cBhvr>
                                    </p:animEffect>
                                  </p:childTnLst>
                                </p:cTn>
                              </p:par>
                              <p:par>
                                <p:cTn id="8" presetID="23" presetClass="entr" presetSubtype="27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2/3*#ppt_w"/>
                                          </p:val>
                                        </p:tav>
                                        <p:tav tm="100000">
                                          <p:val>
                                            <p:strVal val="#ppt_w"/>
                                          </p:val>
                                        </p:tav>
                                      </p:tavLst>
                                    </p:anim>
                                    <p:anim calcmode="lin" valueType="num">
                                      <p:cBhvr>
                                        <p:cTn id="11" dur="3000" fill="hold"/>
                                        <p:tgtEl>
                                          <p:spTgt spid="5"/>
                                        </p:tgtEl>
                                        <p:attrNameLst>
                                          <p:attrName>ppt_h</p:attrName>
                                        </p:attrNameLst>
                                      </p:cBhvr>
                                      <p:tavLst>
                                        <p:tav tm="0">
                                          <p:val>
                                            <p:strVal val="2/3*#ppt_h"/>
                                          </p:val>
                                        </p:tav>
                                        <p:tav tm="100000">
                                          <p:val>
                                            <p:strVal val="#ppt_h"/>
                                          </p:val>
                                        </p:tav>
                                      </p:tavLst>
                                    </p:anim>
                                  </p:childTnLst>
                                </p:cTn>
                              </p:par>
                              <p:par>
                                <p:cTn id="12" presetID="6"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circle(out)">
                                      <p:cBhvr>
                                        <p:cTn id="14" dur="3000"/>
                                        <p:tgtEl>
                                          <p:spTgt spid="5"/>
                                        </p:tgtEl>
                                      </p:cBhvr>
                                    </p:animEffect>
                                  </p:childTnLst>
                                </p:cTn>
                              </p:par>
                              <p:par>
                                <p:cTn id="15" presetID="2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fltVal val="0"/>
                                          </p:val>
                                        </p:tav>
                                        <p:tav tm="100000">
                                          <p:val>
                                            <p:strVal val="#ppt_h"/>
                                          </p:val>
                                        </p:tav>
                                      </p:tavLst>
                                    </p:anim>
                                  </p:childTnLst>
                                </p:cTn>
                              </p:par>
                              <p:par>
                                <p:cTn id="19" presetID="16" presetClass="entr" presetSubtype="37"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arn(outVertical)">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chemeClr val="accent6">
              <a:lumMod val="50000"/>
            </a:schemeClr>
          </a:solidFill>
          <a:scene3d>
            <a:camera prst="orthographicFront"/>
            <a:lightRig rig="threePt" dir="t"/>
          </a:scene3d>
          <a:sp3d>
            <a:bevelT w="209550" h="387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 name="8 Marco"/>
          <p:cNvSpPr/>
          <p:nvPr/>
        </p:nvSpPr>
        <p:spPr>
          <a:xfrm>
            <a:off x="0" y="0"/>
            <a:ext cx="9144000" cy="6858000"/>
          </a:xfrm>
          <a:prstGeom prst="frame">
            <a:avLst>
              <a:gd name="adj1" fmla="val 13553"/>
            </a:avLst>
          </a:prstGeom>
          <a:blipFill dpi="0" rotWithShape="1">
            <a:blip r:embed="rId2"/>
            <a:srcRect/>
            <a:stretch>
              <a:fillRect/>
            </a:stretch>
          </a:blipFill>
          <a:ln>
            <a:noFill/>
          </a:ln>
          <a:scene3d>
            <a:camera prst="orthographicFront"/>
            <a:lightRig rig="threePt" dir="t"/>
          </a:scene3d>
          <a:sp3d>
            <a:bevelT w="127000" h="139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CuadroTexto"/>
          <p:cNvSpPr txBox="1"/>
          <p:nvPr/>
        </p:nvSpPr>
        <p:spPr>
          <a:xfrm>
            <a:off x="1214414" y="1357298"/>
            <a:ext cx="6929486" cy="4401205"/>
          </a:xfrm>
          <a:prstGeom prst="rect">
            <a:avLst/>
          </a:prstGeom>
          <a:noFill/>
        </p:spPr>
        <p:txBody>
          <a:bodyPr wrap="square" rtlCol="0">
            <a:spAutoFit/>
          </a:bodyPr>
          <a:lstStyle/>
          <a:p>
            <a:r>
              <a:rPr lang="es-ES" sz="2000" b="1" dirty="0" smtClean="0">
                <a:solidFill>
                  <a:srgbClr val="FFFF00"/>
                </a:solidFill>
                <a:effectLst>
                  <a:outerShdw blurRad="38100" dist="38100" dir="2700000" algn="tl">
                    <a:srgbClr val="000000">
                      <a:alpha val="43137"/>
                    </a:srgbClr>
                  </a:outerShdw>
                </a:effectLst>
              </a:rPr>
              <a:t>Los ciudadanos de  </a:t>
            </a:r>
            <a:r>
              <a:rPr lang="es-ES" sz="2000" b="1" dirty="0" err="1" smtClean="0">
                <a:solidFill>
                  <a:srgbClr val="FFFF00"/>
                </a:solidFill>
                <a:effectLst>
                  <a:outerShdw blurRad="38100" dist="38100" dir="2700000" algn="tl">
                    <a:srgbClr val="000000">
                      <a:alpha val="43137"/>
                    </a:srgbClr>
                  </a:outerShdw>
                </a:effectLst>
              </a:rPr>
              <a:t>Amsterdam</a:t>
            </a:r>
            <a:r>
              <a:rPr lang="es-ES" sz="2000" b="1" dirty="0" smtClean="0">
                <a:solidFill>
                  <a:srgbClr val="FFFF00"/>
                </a:solidFill>
                <a:effectLst>
                  <a:outerShdw blurRad="38100" dist="38100" dir="2700000" algn="tl">
                    <a:srgbClr val="000000">
                      <a:alpha val="43137"/>
                    </a:srgbClr>
                  </a:outerShdw>
                </a:effectLst>
              </a:rPr>
              <a:t> suelen proveerse de lo necesario en varios mercados, que en algunos días de la semana, se instalan en sus calles. Son coloridos, originales, hay buenos precios y gran variedad de artículos, frutas, verdura, carne, pescado, flores, antigüedades, ropa nueva y de segunda mano, cuadros, libros. Son una fiesta donde no faltan los músicos y artistas. Visítelos con su cámara en mano.</a:t>
            </a:r>
          </a:p>
          <a:p>
            <a:endParaRPr lang="es-ES" sz="2000" b="1" dirty="0" smtClean="0">
              <a:solidFill>
                <a:srgbClr val="FFFF00"/>
              </a:solidFill>
              <a:effectLst>
                <a:outerShdw blurRad="38100" dist="38100" dir="2700000" algn="tl">
                  <a:srgbClr val="000000">
                    <a:alpha val="43137"/>
                  </a:srgbClr>
                </a:outerShdw>
              </a:effectLst>
            </a:endParaRPr>
          </a:p>
          <a:p>
            <a:r>
              <a:rPr lang="es-ES" sz="2000" b="1" dirty="0" smtClean="0">
                <a:solidFill>
                  <a:srgbClr val="FFFF00"/>
                </a:solidFill>
                <a:effectLst>
                  <a:outerShdw blurRad="38100" dist="38100" dir="2700000" algn="tl">
                    <a:srgbClr val="000000">
                      <a:alpha val="43137"/>
                    </a:srgbClr>
                  </a:outerShdw>
                </a:effectLst>
              </a:rPr>
              <a:t>Y si ha llegado la noche, salga a recorrer </a:t>
            </a:r>
            <a:r>
              <a:rPr lang="es-ES" sz="2000" b="1" dirty="0" err="1" smtClean="0">
                <a:solidFill>
                  <a:srgbClr val="FFFF00"/>
                </a:solidFill>
                <a:effectLst>
                  <a:outerShdw blurRad="38100" dist="38100" dir="2700000" algn="tl">
                    <a:srgbClr val="000000">
                      <a:alpha val="43137"/>
                    </a:srgbClr>
                  </a:outerShdw>
                </a:effectLst>
              </a:rPr>
              <a:t>Amsterdam</a:t>
            </a:r>
            <a:r>
              <a:rPr lang="es-ES" sz="2000" b="1" dirty="0" smtClean="0">
                <a:solidFill>
                  <a:srgbClr val="FFFF00"/>
                </a:solidFill>
                <a:effectLst>
                  <a:outerShdw blurRad="38100" dist="38100" dir="2700000" algn="tl">
                    <a:srgbClr val="000000">
                      <a:alpha val="43137"/>
                    </a:srgbClr>
                  </a:outerShdw>
                </a:effectLst>
              </a:rPr>
              <a:t>  y encontrará muy buenos bares y restaurantes y buena música para escuchar o bailar. Hay para todos los gustos, karaokes, salseras, tango, disco. Conozca gente divertida y regrese al hotel a la hora de desayunar.</a:t>
            </a:r>
          </a:p>
          <a:p>
            <a:endParaRPr lang="es-ES" sz="2000" b="1" dirty="0">
              <a:solidFill>
                <a:srgbClr val="FFFF00"/>
              </a:solidFill>
              <a:effectLst>
                <a:outerShdw blurRad="38100" dist="38100" dir="2700000" algn="tl">
                  <a:srgbClr val="000000">
                    <a:alpha val="43137"/>
                  </a:srgbClr>
                </a:outerShdw>
              </a:effectLst>
            </a:endParaRPr>
          </a:p>
        </p:txBody>
      </p:sp>
    </p:spTree>
  </p:cSld>
  <p:clrMapOvr>
    <a:masterClrMapping/>
  </p:clrMapOvr>
  <p:transition spd="slow" advTm="3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edge">
                                      <p:cBhvr>
                                        <p:cTn id="7" dur="3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a:scene3d>
            <a:camera prst="orthographicFront"/>
            <a:lightRig rig="threePt" dir="t"/>
          </a:scene3d>
          <a:sp3d>
            <a:bevelT prst="angle"/>
          </a:sp3d>
        </p:spPr>
        <p:txBody>
          <a:bodyPr/>
          <a:lstStyle/>
          <a:p>
            <a:endParaRPr lang="es-ES" dirty="0"/>
          </a:p>
        </p:txBody>
      </p:sp>
      <p:sp>
        <p:nvSpPr>
          <p:cNvPr id="3" name="2 Subtítulo"/>
          <p:cNvSpPr>
            <a:spLocks noGrp="1"/>
          </p:cNvSpPr>
          <p:nvPr>
            <p:ph type="subTitle" idx="1"/>
          </p:nvPr>
        </p:nvSpPr>
        <p:spPr>
          <a:xfrm>
            <a:off x="0" y="0"/>
            <a:ext cx="9144000" cy="6858000"/>
          </a:xfrm>
          <a:scene3d>
            <a:camera prst="orthographicFront"/>
            <a:lightRig rig="threePt" dir="t"/>
          </a:scene3d>
          <a:sp3d>
            <a:bevelT prst="angle"/>
          </a:sp3d>
        </p:spPr>
        <p:txBody>
          <a:bodyPr/>
          <a:lstStyle/>
          <a:p>
            <a:endParaRPr lang="es-ES" dirty="0"/>
          </a:p>
        </p:txBody>
      </p:sp>
      <p:pic>
        <p:nvPicPr>
          <p:cNvPr id="4" name="3 Imagen" descr="1817640355_a5273bfce1_b.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pic>
        <p:nvPicPr>
          <p:cNvPr id="5" name="4 Imagen" descr="1817640355_a5273bfce1_b.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0" fill="hold"/>
                                        <p:tgtEl>
                                          <p:spTgt spid="5"/>
                                        </p:tgtEl>
                                        <p:attrNameLst>
                                          <p:attrName>ppt_w</p:attrName>
                                        </p:attrNameLst>
                                      </p:cBhvr>
                                      <p:tavLst>
                                        <p:tav tm="0">
                                          <p:val>
                                            <p:strVal val="4/3*#ppt_w"/>
                                          </p:val>
                                        </p:tav>
                                        <p:tav tm="100000">
                                          <p:val>
                                            <p:strVal val="#ppt_w"/>
                                          </p:val>
                                        </p:tav>
                                      </p:tavLst>
                                    </p:anim>
                                    <p:anim calcmode="lin" valueType="num">
                                      <p:cBhvr>
                                        <p:cTn id="12" dur="5000" fill="hold"/>
                                        <p:tgtEl>
                                          <p:spTgt spid="5"/>
                                        </p:tgtEl>
                                        <p:attrNameLst>
                                          <p:attrName>ppt_h</p:attrName>
                                        </p:attrNameLst>
                                      </p:cBhvr>
                                      <p:tavLst>
                                        <p:tav tm="0">
                                          <p:val>
                                            <p:strVal val="4/3*#ppt_h"/>
                                          </p:val>
                                        </p:tav>
                                        <p:tav tm="100000">
                                          <p:val>
                                            <p:strVal val="#ppt_h"/>
                                          </p:val>
                                        </p:tav>
                                      </p:tavLst>
                                    </p:anim>
                                  </p:childTnLst>
                                </p:cTn>
                              </p:par>
                              <p:par>
                                <p:cTn id="13" presetID="5"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heckerboard(down)">
                                      <p:cBhvr>
                                        <p:cTn id="15" dur="5000"/>
                                        <p:tgtEl>
                                          <p:spTgt spid="4"/>
                                        </p:tgtEl>
                                      </p:cBhvr>
                                    </p:animEffect>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a:scene3d>
            <a:camera prst="orthographicFront"/>
            <a:lightRig rig="threePt" dir="t"/>
          </a:scene3d>
          <a:sp3d>
            <a:bevelT prst="angle"/>
          </a:sp3d>
        </p:spPr>
        <p:txBody>
          <a:bodyPr/>
          <a:lstStyle/>
          <a:p>
            <a:endParaRPr lang="es-ES" dirty="0"/>
          </a:p>
        </p:txBody>
      </p:sp>
      <p:sp>
        <p:nvSpPr>
          <p:cNvPr id="3" name="2 Subtítulo"/>
          <p:cNvSpPr>
            <a:spLocks noGrp="1"/>
          </p:cNvSpPr>
          <p:nvPr>
            <p:ph type="subTitle" idx="1"/>
          </p:nvPr>
        </p:nvSpPr>
        <p:spPr>
          <a:xfrm>
            <a:off x="0" y="0"/>
            <a:ext cx="9144000" cy="6858000"/>
          </a:xfrm>
          <a:scene3d>
            <a:camera prst="orthographicFront"/>
            <a:lightRig rig="threePt" dir="t"/>
          </a:scene3d>
          <a:sp3d>
            <a:bevelT prst="angle"/>
          </a:sp3d>
        </p:spPr>
        <p:txBody>
          <a:bodyPr/>
          <a:lstStyle/>
          <a:p>
            <a:endParaRPr lang="es-ES" dirty="0"/>
          </a:p>
        </p:txBody>
      </p:sp>
      <p:pic>
        <p:nvPicPr>
          <p:cNvPr id="4" name="3 Imagen" descr="4255347744_08603e1192_o.jpg"/>
          <p:cNvPicPr>
            <a:picLocks noChangeAspect="1"/>
          </p:cNvPicPr>
          <p:nvPr/>
        </p:nvPicPr>
        <p:blipFill>
          <a:blip r:embed="rId2"/>
          <a:stretch>
            <a:fillRect/>
          </a:stretch>
        </p:blipFill>
        <p:spPr>
          <a:xfrm>
            <a:off x="0" y="6684"/>
            <a:ext cx="9144000" cy="6844632"/>
          </a:xfrm>
          <a:prstGeom prst="rect">
            <a:avLst/>
          </a:prstGeom>
          <a:scene3d>
            <a:camera prst="orthographicFront"/>
            <a:lightRig rig="threePt" dir="t"/>
          </a:scene3d>
          <a:sp3d>
            <a:bevelT prst="angle"/>
          </a:sp3d>
        </p:spPr>
      </p:pic>
      <p:pic>
        <p:nvPicPr>
          <p:cNvPr id="5" name="4 Imagen" descr="4255347744_08603e1192_o.jpg"/>
          <p:cNvPicPr>
            <a:picLocks noChangeAspect="1"/>
          </p:cNvPicPr>
          <p:nvPr/>
        </p:nvPicPr>
        <p:blipFill>
          <a:blip r:embed="rId2"/>
          <a:stretch>
            <a:fillRect/>
          </a:stretch>
        </p:blipFill>
        <p:spPr>
          <a:xfrm>
            <a:off x="0" y="13368"/>
            <a:ext cx="9144000" cy="6844632"/>
          </a:xfrm>
          <a:prstGeom prst="rect">
            <a:avLst/>
          </a:prstGeom>
          <a:scene3d>
            <a:camera prst="orthographicFront"/>
            <a:lightRig rig="threePt" dir="t"/>
          </a:scene3d>
          <a:sp3d>
            <a:bevelT prst="angle"/>
          </a:sp3d>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8" presetClass="entr" presetSubtype="16"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diamond(in)">
                                      <p:cBhvr>
                                        <p:cTn id="15" dur="3000"/>
                                        <p:tgtEl>
                                          <p:spTgt spid="5"/>
                                        </p:tgtEl>
                                      </p:cBhvr>
                                    </p:animEffect>
                                  </p:childTnLst>
                                </p:cTn>
                              </p:par>
                              <p:par>
                                <p:cTn id="16" presetID="16" presetClass="entr" presetSubtype="4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Horizontal)">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697913488_c71fbce1cc_o.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pic>
        <p:nvPicPr>
          <p:cNvPr id="5" name="4 Imagen" descr="4697913488_c71fbce1cc_o.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0" fill="hold"/>
                                        <p:tgtEl>
                                          <p:spTgt spid="5"/>
                                        </p:tgtEl>
                                        <p:attrNameLst>
                                          <p:attrName>ppt_w</p:attrName>
                                        </p:attrNameLst>
                                      </p:cBhvr>
                                      <p:tavLst>
                                        <p:tav tm="0">
                                          <p:val>
                                            <p:strVal val="4/3*#ppt_w"/>
                                          </p:val>
                                        </p:tav>
                                        <p:tav tm="100000">
                                          <p:val>
                                            <p:strVal val="#ppt_w"/>
                                          </p:val>
                                        </p:tav>
                                      </p:tavLst>
                                    </p:anim>
                                    <p:anim calcmode="lin" valueType="num">
                                      <p:cBhvr>
                                        <p:cTn id="12" dur="5000" fill="hold"/>
                                        <p:tgtEl>
                                          <p:spTgt spid="5"/>
                                        </p:tgtEl>
                                        <p:attrNameLst>
                                          <p:attrName>ppt_h</p:attrName>
                                        </p:attrNameLst>
                                      </p:cBhvr>
                                      <p:tavLst>
                                        <p:tav tm="0">
                                          <p:val>
                                            <p:strVal val="4/3*#ppt_h"/>
                                          </p:val>
                                        </p:tav>
                                        <p:tav tm="100000">
                                          <p:val>
                                            <p:strVal val="#ppt_h"/>
                                          </p:val>
                                        </p:tav>
                                      </p:tavLst>
                                    </p:anim>
                                  </p:childTnLst>
                                </p:cTn>
                              </p:par>
                              <p:par>
                                <p:cTn id="13" presetID="3"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vertical)">
                                      <p:cBhvr>
                                        <p:cTn id="15" dur="5000"/>
                                        <p:tgtEl>
                                          <p:spTgt spid="4"/>
                                        </p:tgtEl>
                                      </p:cBhvr>
                                    </p:animEffect>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a:scene3d>
            <a:camera prst="orthographicFront"/>
            <a:lightRig rig="threePt" dir="t"/>
          </a:scene3d>
          <a:sp3d>
            <a:bevelT prst="angle"/>
          </a:sp3d>
        </p:spPr>
        <p:txBody>
          <a:bodyPr/>
          <a:lstStyle/>
          <a:p>
            <a:endParaRPr lang="es-ES" dirty="0"/>
          </a:p>
        </p:txBody>
      </p:sp>
      <p:sp>
        <p:nvSpPr>
          <p:cNvPr id="3" name="2 Subtítulo"/>
          <p:cNvSpPr>
            <a:spLocks noGrp="1"/>
          </p:cNvSpPr>
          <p:nvPr>
            <p:ph type="subTitle" idx="1"/>
          </p:nvPr>
        </p:nvSpPr>
        <p:spPr>
          <a:xfrm>
            <a:off x="0" y="0"/>
            <a:ext cx="9144000" cy="6858000"/>
          </a:xfrm>
          <a:scene3d>
            <a:camera prst="orthographicFront"/>
            <a:lightRig rig="threePt" dir="t"/>
          </a:scene3d>
          <a:sp3d>
            <a:bevelT prst="angle"/>
          </a:sp3d>
        </p:spPr>
        <p:txBody>
          <a:bodyPr/>
          <a:lstStyle/>
          <a:p>
            <a:endParaRPr lang="es-ES" dirty="0"/>
          </a:p>
        </p:txBody>
      </p:sp>
      <p:pic>
        <p:nvPicPr>
          <p:cNvPr id="4" name="3 Imagen" descr="5052163435_2c742dbbc7_o.jpg"/>
          <p:cNvPicPr>
            <a:picLocks noChangeAspect="1"/>
          </p:cNvPicPr>
          <p:nvPr/>
        </p:nvPicPr>
        <p:blipFill>
          <a:blip r:embed="rId2"/>
          <a:stretch>
            <a:fillRect/>
          </a:stretch>
        </p:blipFill>
        <p:spPr>
          <a:xfrm>
            <a:off x="-1" y="0"/>
            <a:ext cx="9170789" cy="6858000"/>
          </a:xfrm>
          <a:prstGeom prst="rect">
            <a:avLst/>
          </a:prstGeom>
          <a:scene3d>
            <a:camera prst="orthographicFront"/>
            <a:lightRig rig="threePt" dir="t"/>
          </a:scene3d>
          <a:sp3d>
            <a:bevelT prst="angle"/>
          </a:sp3d>
        </p:spPr>
      </p:pic>
      <p:pic>
        <p:nvPicPr>
          <p:cNvPr id="5" name="4 Imagen" descr="5052163435_2c742dbbc7_o.jpg"/>
          <p:cNvPicPr>
            <a:picLocks noChangeAspect="1"/>
          </p:cNvPicPr>
          <p:nvPr/>
        </p:nvPicPr>
        <p:blipFill>
          <a:blip r:embed="rId2"/>
          <a:stretch>
            <a:fillRect/>
          </a:stretch>
        </p:blipFill>
        <p:spPr>
          <a:xfrm>
            <a:off x="-26789" y="0"/>
            <a:ext cx="9170789" cy="6858000"/>
          </a:xfrm>
          <a:prstGeom prst="rect">
            <a:avLst/>
          </a:prstGeom>
          <a:scene3d>
            <a:camera prst="orthographicFront"/>
            <a:lightRig rig="threePt" dir="t"/>
          </a:scene3d>
          <a:sp3d>
            <a:bevelT prst="angle"/>
          </a:sp3d>
        </p:spPr>
      </p:pic>
      <p:pic>
        <p:nvPicPr>
          <p:cNvPr id="6" name="5 Imagen" descr="5052163435_2c742dbbc7_o.jpg"/>
          <p:cNvPicPr>
            <a:picLocks noChangeAspect="1"/>
          </p:cNvPicPr>
          <p:nvPr/>
        </p:nvPicPr>
        <p:blipFill>
          <a:blip r:embed="rId2"/>
          <a:stretch>
            <a:fillRect/>
          </a:stretch>
        </p:blipFill>
        <p:spPr>
          <a:xfrm>
            <a:off x="0" y="0"/>
            <a:ext cx="9170789" cy="6858000"/>
          </a:xfrm>
          <a:prstGeom prst="rect">
            <a:avLst/>
          </a:prstGeom>
          <a:scene3d>
            <a:camera prst="orthographicFront"/>
            <a:lightRig rig="threePt" dir="t"/>
          </a:scene3d>
          <a:sp3d>
            <a:bevelT prst="angle"/>
          </a:sp3d>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in)">
                                      <p:cBhvr>
                                        <p:cTn id="7" dur="3000"/>
                                        <p:tgtEl>
                                          <p:spTgt spid="6"/>
                                        </p:tgtEl>
                                      </p:cBhvr>
                                    </p:animEffect>
                                  </p:childTnLst>
                                </p:cTn>
                              </p:par>
                              <p:par>
                                <p:cTn id="8" presetID="17"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strVal val="#ppt_h"/>
                                          </p:val>
                                        </p:tav>
                                        <p:tav tm="100000">
                                          <p:val>
                                            <p:strVal val="#ppt_h"/>
                                          </p:val>
                                        </p:tav>
                                      </p:tavLst>
                                    </p:anim>
                                  </p:childTnLst>
                                </p:cTn>
                              </p:par>
                              <p:par>
                                <p:cTn id="12" presetID="4" presetClass="entr" presetSubtype="1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ox(in)">
                                      <p:cBhvr>
                                        <p:cTn id="14" dur="3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13"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plus(in)">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chemeClr val="accent6">
              <a:lumMod val="50000"/>
            </a:schemeClr>
          </a:solidFill>
          <a:scene3d>
            <a:camera prst="orthographicFront"/>
            <a:lightRig rig="threePt" dir="t"/>
          </a:scene3d>
          <a:sp3d>
            <a:bevelT w="209550" h="387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 name="8 Marco"/>
          <p:cNvSpPr/>
          <p:nvPr/>
        </p:nvSpPr>
        <p:spPr>
          <a:xfrm>
            <a:off x="0" y="0"/>
            <a:ext cx="9144000" cy="6858000"/>
          </a:xfrm>
          <a:prstGeom prst="frame">
            <a:avLst>
              <a:gd name="adj1" fmla="val 13553"/>
            </a:avLst>
          </a:prstGeom>
          <a:blipFill dpi="0" rotWithShape="1">
            <a:blip r:embed="rId2"/>
            <a:srcRect/>
            <a:stretch>
              <a:fillRect/>
            </a:stretch>
          </a:blipFill>
          <a:ln>
            <a:noFill/>
          </a:ln>
          <a:scene3d>
            <a:camera prst="orthographicFront"/>
            <a:lightRig rig="threePt" dir="t"/>
          </a:scene3d>
          <a:sp3d>
            <a:bevelT w="127000" h="139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CuadroTexto"/>
          <p:cNvSpPr txBox="1"/>
          <p:nvPr/>
        </p:nvSpPr>
        <p:spPr>
          <a:xfrm>
            <a:off x="1071538" y="785794"/>
            <a:ext cx="7000924" cy="5632311"/>
          </a:xfrm>
          <a:prstGeom prst="rect">
            <a:avLst/>
          </a:prstGeom>
          <a:noFill/>
        </p:spPr>
        <p:txBody>
          <a:bodyPr wrap="square" rtlCol="0">
            <a:spAutoFit/>
          </a:bodyPr>
          <a:lstStyle/>
          <a:p>
            <a:endParaRPr lang="es-ES" sz="2000" b="1" dirty="0" smtClean="0">
              <a:solidFill>
                <a:srgbClr val="FFFF00"/>
              </a:solidFill>
              <a:effectLst>
                <a:outerShdw blurRad="38100" dist="38100" dir="2700000" algn="tl">
                  <a:srgbClr val="000000">
                    <a:alpha val="43137"/>
                  </a:srgbClr>
                </a:outerShdw>
              </a:effectLst>
            </a:endParaRPr>
          </a:p>
          <a:p>
            <a:r>
              <a:rPr lang="es-ES" sz="2000" b="1" dirty="0" smtClean="0">
                <a:solidFill>
                  <a:srgbClr val="FFFF00"/>
                </a:solidFill>
                <a:effectLst>
                  <a:outerShdw blurRad="38100" dist="38100" dir="2700000" algn="tl">
                    <a:srgbClr val="000000">
                      <a:alpha val="43137"/>
                    </a:srgbClr>
                  </a:outerShdw>
                </a:effectLst>
              </a:rPr>
              <a:t>Toda persona mayor de 18 años puede comprar hasta 5 gramos de marihuana o hachís en los locales llamados “</a:t>
            </a:r>
            <a:r>
              <a:rPr lang="es-ES" sz="2000" b="1" dirty="0" err="1" smtClean="0">
                <a:solidFill>
                  <a:srgbClr val="FFFF00"/>
                </a:solidFill>
                <a:effectLst>
                  <a:outerShdw blurRad="38100" dist="38100" dir="2700000" algn="tl">
                    <a:srgbClr val="000000">
                      <a:alpha val="43137"/>
                    </a:srgbClr>
                  </a:outerShdw>
                </a:effectLst>
              </a:rPr>
              <a:t>Coffee</a:t>
            </a:r>
            <a:r>
              <a:rPr lang="es-ES" sz="2000" b="1" dirty="0" smtClean="0">
                <a:solidFill>
                  <a:srgbClr val="FFFF00"/>
                </a:solidFill>
                <a:effectLst>
                  <a:outerShdw blurRad="38100" dist="38100" dir="2700000" algn="tl">
                    <a:srgbClr val="000000">
                      <a:alpha val="43137"/>
                    </a:srgbClr>
                  </a:outerShdw>
                </a:effectLst>
              </a:rPr>
              <a:t> shops” que se hallan bajo el control legal e impositivo del Gobierno Holandés. Las drogas llamadas “duras” </a:t>
            </a:r>
            <a:r>
              <a:rPr lang="es-ES" sz="2000" b="1" dirty="0" err="1" smtClean="0">
                <a:solidFill>
                  <a:srgbClr val="FFFF00"/>
                </a:solidFill>
                <a:effectLst>
                  <a:outerShdw blurRad="38100" dist="38100" dir="2700000" algn="tl">
                    <a:srgbClr val="000000">
                      <a:alpha val="43137"/>
                    </a:srgbClr>
                  </a:outerShdw>
                </a:effectLst>
              </a:rPr>
              <a:t>estan</a:t>
            </a:r>
            <a:r>
              <a:rPr lang="es-ES" sz="2000" b="1" dirty="0" smtClean="0">
                <a:solidFill>
                  <a:srgbClr val="FFFF00"/>
                </a:solidFill>
                <a:effectLst>
                  <a:outerShdw blurRad="38100" dist="38100" dir="2700000" algn="tl">
                    <a:srgbClr val="000000">
                      <a:alpha val="43137"/>
                    </a:srgbClr>
                  </a:outerShdw>
                </a:effectLst>
              </a:rPr>
              <a:t> prohibidas y se penaliza fuertemente a quienes las trafican. </a:t>
            </a:r>
          </a:p>
          <a:p>
            <a:endParaRPr lang="es-ES" sz="2000" b="1" dirty="0" smtClean="0">
              <a:solidFill>
                <a:srgbClr val="FFFF00"/>
              </a:solidFill>
              <a:effectLst>
                <a:outerShdw blurRad="38100" dist="38100" dir="2700000" algn="tl">
                  <a:srgbClr val="000000">
                    <a:alpha val="43137"/>
                  </a:srgbClr>
                </a:outerShdw>
              </a:effectLst>
            </a:endParaRPr>
          </a:p>
          <a:p>
            <a:r>
              <a:rPr lang="es-ES" sz="2000" b="1" dirty="0" err="1" smtClean="0">
                <a:solidFill>
                  <a:srgbClr val="FFFF00"/>
                </a:solidFill>
                <a:effectLst>
                  <a:outerShdw blurRad="38100" dist="38100" dir="2700000" algn="tl">
                    <a:srgbClr val="000000">
                      <a:alpha val="43137"/>
                    </a:srgbClr>
                  </a:outerShdw>
                </a:effectLst>
              </a:rPr>
              <a:t>Amsterdam</a:t>
            </a:r>
            <a:r>
              <a:rPr lang="es-ES" sz="2000" b="1" dirty="0" smtClean="0">
                <a:solidFill>
                  <a:srgbClr val="FFFF00"/>
                </a:solidFill>
                <a:effectLst>
                  <a:outerShdw blurRad="38100" dist="38100" dir="2700000" algn="tl">
                    <a:srgbClr val="000000">
                      <a:alpha val="43137"/>
                    </a:srgbClr>
                  </a:outerShdw>
                </a:effectLst>
              </a:rPr>
              <a:t> significa el “dique del </a:t>
            </a:r>
            <a:r>
              <a:rPr lang="es-ES" sz="2000" b="1" dirty="0" err="1" smtClean="0">
                <a:solidFill>
                  <a:srgbClr val="FFFF00"/>
                </a:solidFill>
                <a:effectLst>
                  <a:outerShdw blurRad="38100" dist="38100" dir="2700000" algn="tl">
                    <a:srgbClr val="000000">
                      <a:alpha val="43137"/>
                    </a:srgbClr>
                  </a:outerShdw>
                </a:effectLst>
              </a:rPr>
              <a:t>Amstel</a:t>
            </a:r>
            <a:r>
              <a:rPr lang="es-ES" sz="2000" b="1" dirty="0" smtClean="0">
                <a:solidFill>
                  <a:srgbClr val="FFFF00"/>
                </a:solidFill>
                <a:effectLst>
                  <a:outerShdw blurRad="38100" dist="38100" dir="2700000" algn="tl">
                    <a:srgbClr val="000000">
                      <a:alpha val="43137"/>
                    </a:srgbClr>
                  </a:outerShdw>
                </a:effectLst>
              </a:rPr>
              <a:t>”, es la capital constitucional de Holanda y desde el siglo XVII un importante centro financiero y cultural. La Universidad de </a:t>
            </a:r>
            <a:r>
              <a:rPr lang="es-ES" sz="2000" b="1" dirty="0" err="1" smtClean="0">
                <a:solidFill>
                  <a:srgbClr val="FFFF00"/>
                </a:solidFill>
                <a:effectLst>
                  <a:outerShdw blurRad="38100" dist="38100" dir="2700000" algn="tl">
                    <a:srgbClr val="000000">
                      <a:alpha val="43137"/>
                    </a:srgbClr>
                  </a:outerShdw>
                </a:effectLst>
              </a:rPr>
              <a:t>Amsterdam</a:t>
            </a:r>
            <a:r>
              <a:rPr lang="es-ES" sz="2000" b="1" dirty="0" smtClean="0">
                <a:solidFill>
                  <a:srgbClr val="FFFF00"/>
                </a:solidFill>
                <a:effectLst>
                  <a:outerShdw blurRad="38100" dist="38100" dir="2700000" algn="tl">
                    <a:srgbClr val="000000">
                      <a:alpha val="43137"/>
                    </a:srgbClr>
                  </a:outerShdw>
                </a:effectLst>
              </a:rPr>
              <a:t> fue abierta en el año 1632. La producción agropecuaria, los viveros con los famosos tulipanes y los molinos que hoy rodean la ciudad, son las postales típicas del país. Más la economía de </a:t>
            </a:r>
            <a:r>
              <a:rPr lang="es-ES" sz="2000" b="1" dirty="0" err="1" smtClean="0">
                <a:solidFill>
                  <a:srgbClr val="FFFF00"/>
                </a:solidFill>
                <a:effectLst>
                  <a:outerShdw blurRad="38100" dist="38100" dir="2700000" algn="tl">
                    <a:srgbClr val="000000">
                      <a:alpha val="43137"/>
                    </a:srgbClr>
                  </a:outerShdw>
                </a:effectLst>
              </a:rPr>
              <a:t>Amsterdam</a:t>
            </a:r>
            <a:r>
              <a:rPr lang="es-ES" sz="2000" b="1" dirty="0" smtClean="0">
                <a:solidFill>
                  <a:srgbClr val="FFFF00"/>
                </a:solidFill>
                <a:effectLst>
                  <a:outerShdw blurRad="38100" dist="38100" dir="2700000" algn="tl">
                    <a:srgbClr val="000000">
                      <a:alpha val="43137"/>
                    </a:srgbClr>
                  </a:outerShdw>
                </a:effectLst>
              </a:rPr>
              <a:t> y de toda Holanda se halla consolidada en empresas de energía, servicios financieros, tecnología y actividades comerciales diversas.</a:t>
            </a:r>
          </a:p>
          <a:p>
            <a:endParaRPr lang="es-ES" sz="2000" b="1" dirty="0" smtClean="0">
              <a:solidFill>
                <a:srgbClr val="FFFF00"/>
              </a:solidFill>
              <a:effectLst>
                <a:outerShdw blurRad="38100" dist="38100" dir="2700000" algn="tl">
                  <a:srgbClr val="000000">
                    <a:alpha val="43137"/>
                  </a:srgbClr>
                </a:outerShdw>
              </a:effectLst>
            </a:endParaRPr>
          </a:p>
          <a:p>
            <a:endParaRPr lang="es-ES" sz="2000" b="1" dirty="0">
              <a:solidFill>
                <a:srgbClr val="FFFF00"/>
              </a:solidFill>
              <a:effectLst>
                <a:outerShdw blurRad="38100" dist="38100" dir="2700000" algn="tl">
                  <a:srgbClr val="000000">
                    <a:alpha val="43137"/>
                  </a:srgbClr>
                </a:outerShdw>
              </a:effectLst>
            </a:endParaRPr>
          </a:p>
        </p:txBody>
      </p:sp>
    </p:spTree>
  </p:cSld>
  <p:clrMapOvr>
    <a:masterClrMapping/>
  </p:clrMapOvr>
  <p:transition spd="slow" advTm="3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edge">
                                      <p:cBhvr>
                                        <p:cTn id="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a:scene3d>
            <a:camera prst="orthographicFront"/>
            <a:lightRig rig="threePt" dir="t"/>
          </a:scene3d>
          <a:sp3d>
            <a:bevelT prst="angle"/>
          </a:sp3d>
        </p:spPr>
        <p:txBody>
          <a:bodyPr/>
          <a:lstStyle/>
          <a:p>
            <a:endParaRPr lang="es-ES" dirty="0"/>
          </a:p>
        </p:txBody>
      </p:sp>
      <p:sp>
        <p:nvSpPr>
          <p:cNvPr id="3" name="2 Subtítulo"/>
          <p:cNvSpPr>
            <a:spLocks noGrp="1"/>
          </p:cNvSpPr>
          <p:nvPr>
            <p:ph type="subTitle" idx="1"/>
          </p:nvPr>
        </p:nvSpPr>
        <p:spPr>
          <a:xfrm>
            <a:off x="0" y="0"/>
            <a:ext cx="9144000" cy="6858000"/>
          </a:xfrm>
          <a:scene3d>
            <a:camera prst="orthographicFront"/>
            <a:lightRig rig="threePt" dir="t"/>
          </a:scene3d>
          <a:sp3d>
            <a:bevelT prst="angle"/>
          </a:sp3d>
        </p:spPr>
        <p:txBody>
          <a:bodyPr/>
          <a:lstStyle/>
          <a:p>
            <a:endParaRPr lang="es-ES" dirty="0"/>
          </a:p>
        </p:txBody>
      </p:sp>
      <p:pic>
        <p:nvPicPr>
          <p:cNvPr id="4" name="3 Imagen" descr="5068223866_6e39d8719c_o.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pic>
        <p:nvPicPr>
          <p:cNvPr id="5" name="4 Imagen" descr="5068223866_6e39d8719c_o.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pic>
        <p:nvPicPr>
          <p:cNvPr id="6" name="5 Imagen" descr="5068223866_6e39d8719c_o.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plus(in)">
                                      <p:cBhvr>
                                        <p:cTn id="7" dur="3000"/>
                                        <p:tgtEl>
                                          <p:spTgt spid="6"/>
                                        </p:tgtEl>
                                      </p:cBhvr>
                                    </p:animEffect>
                                  </p:childTnLst>
                                </p:cTn>
                              </p:par>
                              <p:par>
                                <p:cTn id="8" presetID="4"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ox(out)">
                                      <p:cBhvr>
                                        <p:cTn id="10" dur="3000"/>
                                        <p:tgtEl>
                                          <p:spTgt spid="5"/>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4/3*#ppt_w"/>
                                          </p:val>
                                        </p:tav>
                                        <p:tav tm="100000">
                                          <p:val>
                                            <p:strVal val="#ppt_w"/>
                                          </p:val>
                                        </p:tav>
                                      </p:tavLst>
                                    </p:anim>
                                    <p:anim calcmode="lin" valueType="num">
                                      <p:cBhvr>
                                        <p:cTn id="14" dur="3000" fill="hold"/>
                                        <p:tgtEl>
                                          <p:spTgt spid="4"/>
                                        </p:tgtEl>
                                        <p:attrNameLst>
                                          <p:attrName>ppt_h</p:attrName>
                                        </p:attrNameLst>
                                      </p:cBhvr>
                                      <p:tavLst>
                                        <p:tav tm="0">
                                          <p:val>
                                            <p:strVal val="4/3*#ppt_h"/>
                                          </p:val>
                                        </p:tav>
                                        <p:tav tm="100000">
                                          <p:val>
                                            <p:strVal val="#ppt_h"/>
                                          </p:val>
                                        </p:tav>
                                      </p:tavLst>
                                    </p:anim>
                                  </p:childTnLst>
                                </p:cTn>
                              </p:par>
                              <p:par>
                                <p:cTn id="15" presetID="8"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diamond(in)">
                                      <p:cBhvr>
                                        <p:cTn id="1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086332449_3dba86b190_o.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pic>
        <p:nvPicPr>
          <p:cNvPr id="5" name="4 Imagen" descr="5086332449_3dba86b190_o.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pic>
        <p:nvPicPr>
          <p:cNvPr id="6" name="5 Imagen" descr="5086332449_3dba86b190_o.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in)">
                                      <p:cBhvr>
                                        <p:cTn id="7" dur="3000"/>
                                        <p:tgtEl>
                                          <p:spTgt spid="6"/>
                                        </p:tgtEl>
                                      </p:cBhvr>
                                    </p:animEffect>
                                  </p:childTnLst>
                                </p:cTn>
                              </p:par>
                              <p:par>
                                <p:cTn id="8" presetID="17"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strVal val="#ppt_h"/>
                                          </p:val>
                                        </p:tav>
                                        <p:tav tm="100000">
                                          <p:val>
                                            <p:strVal val="#ppt_h"/>
                                          </p:val>
                                        </p:tav>
                                      </p:tavLst>
                                    </p:anim>
                                  </p:childTnLst>
                                </p:cTn>
                              </p:par>
                              <p:par>
                                <p:cTn id="12" presetID="13" presetClass="entr" presetSubtype="1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plus(in)">
                                      <p:cBhvr>
                                        <p:cTn id="14" dur="3000"/>
                                        <p:tgtEl>
                                          <p:spTgt spid="5"/>
                                        </p:tgtEl>
                                      </p:cBhvr>
                                    </p:animEffect>
                                  </p:childTnLst>
                                </p:cTn>
                              </p:par>
                              <p:par>
                                <p:cTn id="15" presetID="2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fltVal val="0"/>
                                          </p:val>
                                        </p:tav>
                                        <p:tav tm="100000">
                                          <p:val>
                                            <p:strVal val="#ppt_h"/>
                                          </p:val>
                                        </p:tav>
                                      </p:tavLst>
                                    </p:anim>
                                  </p:childTnLst>
                                </p:cTn>
                              </p:par>
                              <p:par>
                                <p:cTn id="19" presetID="6"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circle(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086921488_5d330b045d_o.jpg"/>
          <p:cNvPicPr>
            <a:picLocks noChangeAspect="1"/>
          </p:cNvPicPr>
          <p:nvPr/>
        </p:nvPicPr>
        <p:blipFill>
          <a:blip r:embed="rId2"/>
          <a:stretch>
            <a:fillRect/>
          </a:stretch>
        </p:blipFill>
        <p:spPr>
          <a:xfrm>
            <a:off x="0" y="0"/>
            <a:ext cx="9152930" cy="6858000"/>
          </a:xfrm>
          <a:prstGeom prst="rect">
            <a:avLst/>
          </a:prstGeom>
          <a:scene3d>
            <a:camera prst="orthographicFront"/>
            <a:lightRig rig="threePt" dir="t"/>
          </a:scene3d>
          <a:sp3d>
            <a:bevelT prst="angle"/>
          </a:sp3d>
        </p:spPr>
      </p:pic>
      <p:pic>
        <p:nvPicPr>
          <p:cNvPr id="5" name="4 Imagen" descr="5086921488_5d330b045d_o.jpg"/>
          <p:cNvPicPr>
            <a:picLocks noChangeAspect="1"/>
          </p:cNvPicPr>
          <p:nvPr/>
        </p:nvPicPr>
        <p:blipFill>
          <a:blip r:embed="rId2"/>
          <a:stretch>
            <a:fillRect/>
          </a:stretch>
        </p:blipFill>
        <p:spPr>
          <a:xfrm>
            <a:off x="-8930" y="0"/>
            <a:ext cx="9152930" cy="6858000"/>
          </a:xfrm>
          <a:prstGeom prst="rect">
            <a:avLst/>
          </a:prstGeom>
          <a:scene3d>
            <a:camera prst="orthographicFront"/>
            <a:lightRig rig="threePt" dir="t"/>
          </a:scene3d>
          <a:sp3d>
            <a:bevelT prst="angle"/>
          </a:sp3d>
        </p:spPr>
      </p:pic>
      <p:pic>
        <p:nvPicPr>
          <p:cNvPr id="6" name="5 Imagen" descr="5086921488_5d330b045d_o.jpg"/>
          <p:cNvPicPr>
            <a:picLocks noChangeAspect="1"/>
          </p:cNvPicPr>
          <p:nvPr/>
        </p:nvPicPr>
        <p:blipFill>
          <a:blip r:embed="rId2"/>
          <a:stretch>
            <a:fillRect/>
          </a:stretch>
        </p:blipFill>
        <p:spPr>
          <a:xfrm>
            <a:off x="0" y="0"/>
            <a:ext cx="9152930" cy="6858000"/>
          </a:xfrm>
          <a:prstGeom prst="rect">
            <a:avLst/>
          </a:prstGeom>
          <a:scene3d>
            <a:camera prst="orthographicFront"/>
            <a:lightRig rig="threePt" dir="t"/>
          </a:scene3d>
          <a:sp3d>
            <a:bevelT prst="angle"/>
          </a:sp3d>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3000"/>
                                        <p:tgtEl>
                                          <p:spTgt spid="6"/>
                                        </p:tgtEl>
                                      </p:cBhvr>
                                    </p:animEffect>
                                  </p:childTnLst>
                                </p:cTn>
                              </p:par>
                              <p:par>
                                <p:cTn id="8" presetID="17"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strVal val="#ppt_h"/>
                                          </p:val>
                                        </p:tav>
                                        <p:tav tm="100000">
                                          <p:val>
                                            <p:strVal val="#ppt_h"/>
                                          </p:val>
                                        </p:tav>
                                      </p:tavLst>
                                    </p:anim>
                                  </p:childTnLst>
                                </p:cTn>
                              </p:par>
                              <p:par>
                                <p:cTn id="12" presetID="4" presetClass="entr" presetSubtype="1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ox(in)">
                                      <p:cBhvr>
                                        <p:cTn id="14" dur="3000"/>
                                        <p:tgtEl>
                                          <p:spTgt spid="5"/>
                                        </p:tgtEl>
                                      </p:cBhvr>
                                    </p:animEffect>
                                  </p:childTnLst>
                                </p:cTn>
                              </p:par>
                              <p:par>
                                <p:cTn id="15" presetID="2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fltVal val="0"/>
                                          </p:val>
                                        </p:tav>
                                        <p:tav tm="100000">
                                          <p:val>
                                            <p:strVal val="#ppt_h"/>
                                          </p:val>
                                        </p:tav>
                                      </p:tavLst>
                                    </p:anim>
                                  </p:childTnLst>
                                </p:cTn>
                              </p:par>
                              <p:par>
                                <p:cTn id="19" presetID="8"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diamond(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chemeClr val="accent6">
              <a:lumMod val="50000"/>
            </a:schemeClr>
          </a:solidFill>
          <a:scene3d>
            <a:camera prst="orthographicFront"/>
            <a:lightRig rig="threePt" dir="t"/>
          </a:scene3d>
          <a:sp3d>
            <a:bevelT w="209550" h="387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Marco"/>
          <p:cNvSpPr/>
          <p:nvPr/>
        </p:nvSpPr>
        <p:spPr>
          <a:xfrm>
            <a:off x="0" y="0"/>
            <a:ext cx="9144000" cy="6858000"/>
          </a:xfrm>
          <a:prstGeom prst="frame">
            <a:avLst>
              <a:gd name="adj1" fmla="val 13553"/>
            </a:avLst>
          </a:prstGeom>
          <a:blipFill dpi="0" rotWithShape="1">
            <a:blip r:embed="rId2"/>
            <a:srcRect/>
            <a:stretch>
              <a:fillRect/>
            </a:stretch>
          </a:blipFill>
          <a:ln>
            <a:noFill/>
          </a:ln>
          <a:scene3d>
            <a:camera prst="orthographicFront"/>
            <a:lightRig rig="threePt" dir="t"/>
          </a:scene3d>
          <a:sp3d>
            <a:bevelT w="127000" h="139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1142976" y="1142984"/>
            <a:ext cx="6715172" cy="4985980"/>
          </a:xfrm>
          <a:prstGeom prst="rect">
            <a:avLst/>
          </a:prstGeom>
          <a:noFill/>
        </p:spPr>
        <p:txBody>
          <a:bodyPr wrap="square" rtlCol="0">
            <a:spAutoFit/>
          </a:bodyPr>
          <a:lstStyle/>
          <a:p>
            <a:r>
              <a:rPr lang="es-ES" sz="2000" b="1" dirty="0" smtClean="0">
                <a:solidFill>
                  <a:srgbClr val="FFFF00"/>
                </a:solidFill>
                <a:effectLst>
                  <a:outerShdw blurRad="38100" dist="38100" dir="2700000" algn="tl">
                    <a:srgbClr val="000000">
                      <a:alpha val="43137"/>
                    </a:srgbClr>
                  </a:outerShdw>
                </a:effectLst>
              </a:rPr>
              <a:t>La leyenda cuenta que dos pescadores llegaron al estuario del Río </a:t>
            </a:r>
            <a:r>
              <a:rPr lang="es-ES" sz="2000" b="1" dirty="0" err="1" smtClean="0">
                <a:solidFill>
                  <a:srgbClr val="FFFF00"/>
                </a:solidFill>
                <a:effectLst>
                  <a:outerShdw blurRad="38100" dist="38100" dir="2700000" algn="tl">
                    <a:srgbClr val="000000">
                      <a:alpha val="43137"/>
                    </a:srgbClr>
                  </a:outerShdw>
                </a:effectLst>
              </a:rPr>
              <a:t>Amstel</a:t>
            </a:r>
            <a:r>
              <a:rPr lang="es-ES" sz="2000" b="1" dirty="0" smtClean="0">
                <a:solidFill>
                  <a:srgbClr val="FFFF00"/>
                </a:solidFill>
                <a:effectLst>
                  <a:outerShdw blurRad="38100" dist="38100" dir="2700000" algn="tl">
                    <a:srgbClr val="000000">
                      <a:alpha val="43137"/>
                    </a:srgbClr>
                  </a:outerShdw>
                </a:effectLst>
              </a:rPr>
              <a:t> en una pequeña barca junto con un perro, estos personajes anónimos fueron los primeros pobladores de </a:t>
            </a:r>
            <a:r>
              <a:rPr lang="es-ES" sz="2000" b="1" dirty="0" err="1" smtClean="0">
                <a:solidFill>
                  <a:srgbClr val="FFFF00"/>
                </a:solidFill>
                <a:effectLst>
                  <a:outerShdw blurRad="38100" dist="38100" dir="2700000" algn="tl">
                    <a:srgbClr val="000000">
                      <a:alpha val="43137"/>
                    </a:srgbClr>
                  </a:outerShdw>
                </a:effectLst>
              </a:rPr>
              <a:t>Amsterdam</a:t>
            </a:r>
            <a:r>
              <a:rPr lang="es-ES" sz="2000" b="1" dirty="0" smtClean="0">
                <a:solidFill>
                  <a:srgbClr val="FFFF00"/>
                </a:solidFill>
                <a:effectLst>
                  <a:outerShdw blurRad="38100" dist="38100" dir="2700000" algn="tl">
                    <a:srgbClr val="000000">
                      <a:alpha val="43137"/>
                    </a:srgbClr>
                  </a:outerShdw>
                </a:effectLst>
              </a:rPr>
              <a:t> y permanecen inmortalizados en uno de los símbolos de la ciudad. Lo cierto es que en el año 1280 ya existía una aldea en el lugar que hoy ocupa el </a:t>
            </a:r>
            <a:r>
              <a:rPr lang="es-ES" sz="2000" b="1" dirty="0" err="1" smtClean="0">
                <a:solidFill>
                  <a:srgbClr val="FFFF00"/>
                </a:solidFill>
                <a:effectLst>
                  <a:outerShdw blurRad="38100" dist="38100" dir="2700000" algn="tl">
                    <a:srgbClr val="000000">
                      <a:alpha val="43137"/>
                    </a:srgbClr>
                  </a:outerShdw>
                </a:effectLst>
              </a:rPr>
              <a:t>Begijnhof</a:t>
            </a:r>
            <a:r>
              <a:rPr lang="es-ES" sz="2000" b="1" dirty="0" smtClean="0">
                <a:solidFill>
                  <a:srgbClr val="FFFF00"/>
                </a:solidFill>
                <a:effectLst>
                  <a:outerShdw blurRad="38100" dist="38100" dir="2700000" algn="tl">
                    <a:srgbClr val="000000">
                      <a:alpha val="43137"/>
                    </a:srgbClr>
                  </a:outerShdw>
                </a:effectLst>
              </a:rPr>
              <a:t>, “El Noviciado”. Una </a:t>
            </a:r>
            <a:r>
              <a:rPr lang="es-ES" sz="2000" b="1" dirty="0" err="1" smtClean="0">
                <a:solidFill>
                  <a:srgbClr val="FFFF00"/>
                </a:solidFill>
                <a:effectLst>
                  <a:outerShdw blurRad="38100" dist="38100" dir="2700000" algn="tl">
                    <a:srgbClr val="000000">
                      <a:alpha val="43137"/>
                    </a:srgbClr>
                  </a:outerShdw>
                </a:effectLst>
              </a:rPr>
              <a:t>Investigacion</a:t>
            </a:r>
            <a:r>
              <a:rPr lang="es-ES" sz="2000" b="1" dirty="0" smtClean="0">
                <a:solidFill>
                  <a:srgbClr val="FFFF00"/>
                </a:solidFill>
                <a:effectLst>
                  <a:outerShdw blurRad="38100" dist="38100" dir="2700000" algn="tl">
                    <a:srgbClr val="000000">
                      <a:alpha val="43137"/>
                    </a:srgbClr>
                  </a:outerShdw>
                </a:effectLst>
              </a:rPr>
              <a:t> realizada en 1994 por el arqueólogo </a:t>
            </a:r>
            <a:r>
              <a:rPr lang="es-ES" sz="2000" b="1" dirty="0" err="1" smtClean="0">
                <a:solidFill>
                  <a:srgbClr val="FFFF00"/>
                </a:solidFill>
                <a:effectLst>
                  <a:outerShdw blurRad="38100" dist="38100" dir="2700000" algn="tl">
                    <a:srgbClr val="000000">
                      <a:alpha val="43137"/>
                    </a:srgbClr>
                  </a:outerShdw>
                </a:effectLst>
              </a:rPr>
              <a:t>Jan</a:t>
            </a:r>
            <a:r>
              <a:rPr lang="es-ES" sz="2000" b="1" dirty="0" smtClean="0">
                <a:solidFill>
                  <a:srgbClr val="FFFF00"/>
                </a:solidFill>
                <a:effectLst>
                  <a:outerShdw blurRad="38100" dist="38100" dir="2700000" algn="tl">
                    <a:srgbClr val="000000">
                      <a:alpha val="43137"/>
                    </a:srgbClr>
                  </a:outerShdw>
                </a:effectLst>
              </a:rPr>
              <a:t> </a:t>
            </a:r>
            <a:r>
              <a:rPr lang="es-ES" sz="2000" b="1" dirty="0" err="1" smtClean="0">
                <a:solidFill>
                  <a:srgbClr val="FFFF00"/>
                </a:solidFill>
                <a:effectLst>
                  <a:outerShdw blurRad="38100" dist="38100" dir="2700000" algn="tl">
                    <a:srgbClr val="000000">
                      <a:alpha val="43137"/>
                    </a:srgbClr>
                  </a:outerShdw>
                </a:effectLst>
              </a:rPr>
              <a:t>Baart</a:t>
            </a:r>
            <a:r>
              <a:rPr lang="es-ES" sz="2000" b="1" dirty="0" smtClean="0">
                <a:solidFill>
                  <a:srgbClr val="FFFF00"/>
                </a:solidFill>
                <a:effectLst>
                  <a:outerShdw blurRad="38100" dist="38100" dir="2700000" algn="tl">
                    <a:srgbClr val="000000">
                      <a:alpha val="43137"/>
                    </a:srgbClr>
                  </a:outerShdw>
                </a:effectLst>
              </a:rPr>
              <a:t>, puso al descubierto en el centro de la ciudad, los cimientos de un fuerte, un castillo de pequeñas dimensiones, </a:t>
            </a:r>
            <a:r>
              <a:rPr lang="es-ES" sz="2000" b="1" dirty="0" err="1" smtClean="0">
                <a:solidFill>
                  <a:srgbClr val="FFFF00"/>
                </a:solidFill>
                <a:effectLst>
                  <a:outerShdw blurRad="38100" dist="38100" dir="2700000" algn="tl">
                    <a:srgbClr val="000000">
                      <a:alpha val="43137"/>
                    </a:srgbClr>
                  </a:outerShdw>
                </a:effectLst>
              </a:rPr>
              <a:t>construído</a:t>
            </a:r>
            <a:r>
              <a:rPr lang="es-ES" sz="2000" b="1" dirty="0" smtClean="0">
                <a:solidFill>
                  <a:srgbClr val="FFFF00"/>
                </a:solidFill>
                <a:effectLst>
                  <a:outerShdw blurRad="38100" dist="38100" dir="2700000" algn="tl">
                    <a:srgbClr val="000000">
                      <a:alpha val="43137"/>
                    </a:srgbClr>
                  </a:outerShdw>
                </a:effectLst>
              </a:rPr>
              <a:t> a fines del siglo XIII.</a:t>
            </a:r>
          </a:p>
          <a:p>
            <a:r>
              <a:rPr lang="es-ES" sz="2000" b="1" dirty="0" err="1" smtClean="0">
                <a:solidFill>
                  <a:srgbClr val="FFFF00"/>
                </a:solidFill>
                <a:effectLst>
                  <a:outerShdw blurRad="38100" dist="38100" dir="2700000" algn="tl">
                    <a:srgbClr val="000000">
                      <a:alpha val="43137"/>
                    </a:srgbClr>
                  </a:outerShdw>
                </a:effectLst>
              </a:rPr>
              <a:t>Amsterdam</a:t>
            </a:r>
            <a:r>
              <a:rPr lang="es-ES" sz="2000" b="1" dirty="0" smtClean="0">
                <a:solidFill>
                  <a:srgbClr val="FFFF00"/>
                </a:solidFill>
                <a:effectLst>
                  <a:outerShdw blurRad="38100" dist="38100" dir="2700000" algn="tl">
                    <a:srgbClr val="000000">
                      <a:alpha val="43137"/>
                    </a:srgbClr>
                  </a:outerShdw>
                </a:effectLst>
              </a:rPr>
              <a:t> también es conocida como </a:t>
            </a:r>
            <a:r>
              <a:rPr lang="es-ES" sz="2000" b="1" dirty="0" err="1" smtClean="0">
                <a:solidFill>
                  <a:srgbClr val="FFFF00"/>
                </a:solidFill>
                <a:effectLst>
                  <a:outerShdw blurRad="38100" dist="38100" dir="2700000" algn="tl">
                    <a:srgbClr val="000000">
                      <a:alpha val="43137"/>
                    </a:srgbClr>
                  </a:outerShdw>
                </a:effectLst>
              </a:rPr>
              <a:t>Mokum</a:t>
            </a:r>
            <a:r>
              <a:rPr lang="es-ES" sz="2000" b="1" dirty="0" smtClean="0">
                <a:solidFill>
                  <a:srgbClr val="FFFF00"/>
                </a:solidFill>
                <a:effectLst>
                  <a:outerShdw blurRad="38100" dist="38100" dir="2700000" algn="tl">
                    <a:srgbClr val="000000">
                      <a:alpha val="43137"/>
                    </a:srgbClr>
                  </a:outerShdw>
                </a:effectLst>
              </a:rPr>
              <a:t> (en yiddish: ciudad, lugar) nombre que aún se usa popularmente como segundo nombre de la ciudad. Este nombre proviene de los judíos </a:t>
            </a:r>
            <a:r>
              <a:rPr lang="es-ES" sz="2000" b="1" dirty="0" err="1" smtClean="0">
                <a:solidFill>
                  <a:srgbClr val="FFFF00"/>
                </a:solidFill>
                <a:effectLst>
                  <a:outerShdw blurRad="38100" dist="38100" dir="2700000" algn="tl">
                    <a:srgbClr val="000000">
                      <a:alpha val="43137"/>
                    </a:srgbClr>
                  </a:outerShdw>
                </a:effectLst>
              </a:rPr>
              <a:t>Ashkenazi</a:t>
            </a:r>
            <a:r>
              <a:rPr lang="es-ES" sz="2000" b="1" dirty="0" smtClean="0">
                <a:solidFill>
                  <a:srgbClr val="FFFF00"/>
                </a:solidFill>
                <a:effectLst>
                  <a:outerShdw blurRad="38100" dist="38100" dir="2700000" algn="tl">
                    <a:srgbClr val="000000">
                      <a:alpha val="43137"/>
                    </a:srgbClr>
                  </a:outerShdw>
                </a:effectLst>
              </a:rPr>
              <a:t> que llegaron desde la península ibérica en el siglo XVII a radicarse en </a:t>
            </a:r>
            <a:r>
              <a:rPr lang="es-ES" sz="2000" b="1" dirty="0" err="1" smtClean="0">
                <a:solidFill>
                  <a:srgbClr val="FFFF00"/>
                </a:solidFill>
                <a:effectLst>
                  <a:outerShdw blurRad="38100" dist="38100" dir="2700000" algn="tl">
                    <a:srgbClr val="000000">
                      <a:alpha val="43137"/>
                    </a:srgbClr>
                  </a:outerShdw>
                </a:effectLst>
              </a:rPr>
              <a:t>Amsterdam</a:t>
            </a:r>
            <a:r>
              <a:rPr lang="es-ES" sz="2000" b="1" dirty="0" smtClean="0">
                <a:solidFill>
                  <a:srgbClr val="FFFF00"/>
                </a:solidFill>
                <a:effectLst>
                  <a:outerShdw blurRad="38100" dist="38100" dir="2700000" algn="tl">
                    <a:srgbClr val="000000">
                      <a:alpha val="43137"/>
                    </a:srgbClr>
                  </a:outerShdw>
                </a:effectLst>
              </a:rPr>
              <a:t>.</a:t>
            </a:r>
          </a:p>
          <a:p>
            <a:endParaRPr lang="es-ES" sz="2000" b="1" dirty="0">
              <a:solidFill>
                <a:srgbClr val="FFFF00"/>
              </a:solidFill>
              <a:effectLst>
                <a:outerShdw blurRad="38100" dist="38100" dir="2700000" algn="tl">
                  <a:srgbClr val="000000">
                    <a:alpha val="43137"/>
                  </a:srgbClr>
                </a:outerShdw>
              </a:effectLst>
            </a:endParaRPr>
          </a:p>
        </p:txBody>
      </p:sp>
    </p:spTree>
  </p:cSld>
  <p:clrMapOvr>
    <a:masterClrMapping/>
  </p:clrMapOvr>
  <p:transition spd="slow" advTm="35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edge">
                                      <p:cBhvr>
                                        <p:cTn id="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086924988_daba5079be_o.jpg"/>
          <p:cNvPicPr>
            <a:picLocks noChangeAspect="1"/>
          </p:cNvPicPr>
          <p:nvPr/>
        </p:nvPicPr>
        <p:blipFill>
          <a:blip r:embed="rId2"/>
          <a:stretch>
            <a:fillRect/>
          </a:stretch>
        </p:blipFill>
        <p:spPr>
          <a:xfrm>
            <a:off x="-1" y="0"/>
            <a:ext cx="9170789" cy="6858000"/>
          </a:xfrm>
          <a:prstGeom prst="rect">
            <a:avLst/>
          </a:prstGeom>
          <a:scene3d>
            <a:camera prst="orthographicFront"/>
            <a:lightRig rig="threePt" dir="t"/>
          </a:scene3d>
          <a:sp3d>
            <a:bevelT prst="angle"/>
          </a:sp3d>
        </p:spPr>
      </p:pic>
      <p:pic>
        <p:nvPicPr>
          <p:cNvPr id="5" name="4 Imagen" descr="5086924988_daba5079be_o.jpg"/>
          <p:cNvPicPr>
            <a:picLocks noChangeAspect="1"/>
          </p:cNvPicPr>
          <p:nvPr/>
        </p:nvPicPr>
        <p:blipFill>
          <a:blip r:embed="rId2"/>
          <a:stretch>
            <a:fillRect/>
          </a:stretch>
        </p:blipFill>
        <p:spPr>
          <a:xfrm>
            <a:off x="-26789" y="0"/>
            <a:ext cx="9170789" cy="6858000"/>
          </a:xfrm>
          <a:prstGeom prst="rect">
            <a:avLst/>
          </a:prstGeom>
          <a:scene3d>
            <a:camera prst="orthographicFront"/>
            <a:lightRig rig="threePt" dir="t"/>
          </a:scene3d>
          <a:sp3d>
            <a:bevelT prst="angle"/>
          </a:sp3d>
        </p:spPr>
      </p:pic>
      <p:pic>
        <p:nvPicPr>
          <p:cNvPr id="6" name="5 Imagen" descr="5086924988_daba5079be_o.jpg"/>
          <p:cNvPicPr>
            <a:picLocks noChangeAspect="1"/>
          </p:cNvPicPr>
          <p:nvPr/>
        </p:nvPicPr>
        <p:blipFill>
          <a:blip r:embed="rId2"/>
          <a:stretch>
            <a:fillRect/>
          </a:stretch>
        </p:blipFill>
        <p:spPr>
          <a:xfrm>
            <a:off x="0" y="0"/>
            <a:ext cx="9170789" cy="6858000"/>
          </a:xfrm>
          <a:prstGeom prst="rect">
            <a:avLst/>
          </a:prstGeom>
          <a:scene3d>
            <a:camera prst="orthographicFront"/>
            <a:lightRig rig="threePt" dir="t"/>
          </a:scene3d>
          <a:sp3d>
            <a:bevelT prst="angle"/>
          </a:sp3d>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in)">
                                      <p:cBhvr>
                                        <p:cTn id="7" dur="3000"/>
                                        <p:tgtEl>
                                          <p:spTgt spid="6"/>
                                        </p:tgtEl>
                                      </p:cBhvr>
                                    </p:animEffect>
                                  </p:childTnLst>
                                </p:cTn>
                              </p:par>
                              <p:par>
                                <p:cTn id="8" presetID="17"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strVal val="#ppt_h"/>
                                          </p:val>
                                        </p:tav>
                                        <p:tav tm="100000">
                                          <p:val>
                                            <p:strVal val="#ppt_h"/>
                                          </p:val>
                                        </p:tav>
                                      </p:tavLst>
                                    </p:anim>
                                  </p:childTnLst>
                                </p:cTn>
                              </p:par>
                              <p:par>
                                <p:cTn id="12" presetID="3" presetClass="entr" presetSubtype="5"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linds(vertical)">
                                      <p:cBhvr>
                                        <p:cTn id="14" dur="3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6"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circle(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chemeClr val="accent6">
              <a:lumMod val="50000"/>
            </a:schemeClr>
          </a:solidFill>
          <a:scene3d>
            <a:camera prst="orthographicFront"/>
            <a:lightRig rig="threePt" dir="t"/>
          </a:scene3d>
          <a:sp3d>
            <a:bevelT w="209550" h="387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Marco"/>
          <p:cNvSpPr/>
          <p:nvPr/>
        </p:nvSpPr>
        <p:spPr>
          <a:xfrm>
            <a:off x="0" y="0"/>
            <a:ext cx="9144000" cy="6858000"/>
          </a:xfrm>
          <a:prstGeom prst="frame">
            <a:avLst>
              <a:gd name="adj1" fmla="val 13553"/>
            </a:avLst>
          </a:prstGeom>
          <a:blipFill dpi="0" rotWithShape="1">
            <a:blip r:embed="rId2"/>
            <a:srcRect/>
            <a:stretch>
              <a:fillRect/>
            </a:stretch>
          </a:blipFill>
          <a:ln>
            <a:noFill/>
          </a:ln>
          <a:scene3d>
            <a:camera prst="orthographicFront"/>
            <a:lightRig rig="threePt" dir="t"/>
          </a:scene3d>
          <a:sp3d>
            <a:bevelT w="127000" h="139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CuadroTexto"/>
          <p:cNvSpPr txBox="1"/>
          <p:nvPr/>
        </p:nvSpPr>
        <p:spPr>
          <a:xfrm>
            <a:off x="857224" y="1000108"/>
            <a:ext cx="7286676" cy="4985980"/>
          </a:xfrm>
          <a:prstGeom prst="rect">
            <a:avLst/>
          </a:prstGeom>
          <a:noFill/>
        </p:spPr>
        <p:txBody>
          <a:bodyPr wrap="square" rtlCol="0">
            <a:spAutoFit/>
          </a:bodyPr>
          <a:lstStyle/>
          <a:p>
            <a:r>
              <a:rPr lang="es-ES" sz="2000" b="1" dirty="0" smtClean="0">
                <a:solidFill>
                  <a:srgbClr val="FFFF00"/>
                </a:solidFill>
                <a:effectLst>
                  <a:outerShdw blurRad="38100" dist="38100" dir="2700000" algn="tl">
                    <a:srgbClr val="000000">
                      <a:alpha val="43137"/>
                    </a:srgbClr>
                  </a:outerShdw>
                </a:effectLst>
              </a:rPr>
              <a:t>Actualmente </a:t>
            </a:r>
            <a:r>
              <a:rPr lang="es-ES" sz="2000" b="1" dirty="0" err="1" smtClean="0">
                <a:solidFill>
                  <a:srgbClr val="FFFF00"/>
                </a:solidFill>
                <a:effectLst>
                  <a:outerShdw blurRad="38100" dist="38100" dir="2700000" algn="tl">
                    <a:srgbClr val="000000">
                      <a:alpha val="43137"/>
                    </a:srgbClr>
                  </a:outerShdw>
                </a:effectLst>
              </a:rPr>
              <a:t>Amsterdam</a:t>
            </a:r>
            <a:r>
              <a:rPr lang="es-ES" sz="2000" b="1" dirty="0" smtClean="0">
                <a:solidFill>
                  <a:srgbClr val="FFFF00"/>
                </a:solidFill>
                <a:effectLst>
                  <a:outerShdw blurRad="38100" dist="38100" dir="2700000" algn="tl">
                    <a:srgbClr val="000000">
                      <a:alpha val="43137"/>
                    </a:srgbClr>
                  </a:outerShdw>
                </a:effectLst>
              </a:rPr>
              <a:t> esta asentada en decenas de islas unidas por centenares de puentes, todas las construcciones tienen su fundación sustentada por pilotes o estacas de madera, actualmente se los reemplaza por hierro y hormigón, enterrados a decenas de metros de profundidad a través de la turba y la arena hasta tocar el sustrato arcilloso. Los canales de </a:t>
            </a:r>
            <a:r>
              <a:rPr lang="es-ES" sz="2000" b="1" dirty="0" err="1" smtClean="0">
                <a:solidFill>
                  <a:srgbClr val="FFFF00"/>
                </a:solidFill>
                <a:effectLst>
                  <a:outerShdw blurRad="38100" dist="38100" dir="2700000" algn="tl">
                    <a:srgbClr val="000000">
                      <a:alpha val="43137"/>
                    </a:srgbClr>
                  </a:outerShdw>
                </a:effectLst>
              </a:rPr>
              <a:t>Amsterdam</a:t>
            </a:r>
            <a:r>
              <a:rPr lang="es-ES" sz="2000" b="1" dirty="0" smtClean="0">
                <a:solidFill>
                  <a:srgbClr val="FFFF00"/>
                </a:solidFill>
                <a:effectLst>
                  <a:outerShdw blurRad="38100" dist="38100" dir="2700000" algn="tl">
                    <a:srgbClr val="000000">
                      <a:alpha val="43137"/>
                    </a:srgbClr>
                  </a:outerShdw>
                </a:effectLst>
              </a:rPr>
              <a:t> son una forma de controlar el agua dividiendo el cauce del río </a:t>
            </a:r>
            <a:r>
              <a:rPr lang="es-ES" sz="2000" b="1" dirty="0" err="1" smtClean="0">
                <a:solidFill>
                  <a:srgbClr val="FFFF00"/>
                </a:solidFill>
                <a:effectLst>
                  <a:outerShdw blurRad="38100" dist="38100" dir="2700000" algn="tl">
                    <a:srgbClr val="000000">
                      <a:alpha val="43137"/>
                    </a:srgbClr>
                  </a:outerShdw>
                </a:effectLst>
              </a:rPr>
              <a:t>Amstel</a:t>
            </a:r>
            <a:r>
              <a:rPr lang="es-ES" sz="2000" b="1" dirty="0" smtClean="0">
                <a:solidFill>
                  <a:srgbClr val="FFFF00"/>
                </a:solidFill>
                <a:effectLst>
                  <a:outerShdw blurRad="38100" dist="38100" dir="2700000" algn="tl">
                    <a:srgbClr val="000000">
                      <a:alpha val="43137"/>
                    </a:srgbClr>
                  </a:outerShdw>
                </a:effectLst>
              </a:rPr>
              <a:t> en numerosas vías navegables y a su vez son una constituyen una excelente red de transporte y comunicación.</a:t>
            </a:r>
          </a:p>
          <a:p>
            <a:r>
              <a:rPr lang="es-ES" sz="2000" b="1" dirty="0" smtClean="0">
                <a:solidFill>
                  <a:srgbClr val="FFFF00"/>
                </a:solidFill>
                <a:effectLst>
                  <a:outerShdw blurRad="38100" dist="38100" dir="2700000" algn="tl">
                    <a:srgbClr val="000000">
                      <a:alpha val="43137"/>
                    </a:srgbClr>
                  </a:outerShdw>
                </a:effectLst>
              </a:rPr>
              <a:t>La arquitectura de </a:t>
            </a:r>
            <a:r>
              <a:rPr lang="es-ES" sz="2000" b="1" dirty="0" err="1" smtClean="0">
                <a:solidFill>
                  <a:srgbClr val="FFFF00"/>
                </a:solidFill>
                <a:effectLst>
                  <a:outerShdw blurRad="38100" dist="38100" dir="2700000" algn="tl">
                    <a:srgbClr val="000000">
                      <a:alpha val="43137"/>
                    </a:srgbClr>
                  </a:outerShdw>
                </a:effectLst>
              </a:rPr>
              <a:t>Amsterdam</a:t>
            </a:r>
            <a:r>
              <a:rPr lang="es-ES" sz="2000" b="1" dirty="0" smtClean="0">
                <a:solidFill>
                  <a:srgbClr val="FFFF00"/>
                </a:solidFill>
                <a:effectLst>
                  <a:outerShdw blurRad="38100" dist="38100" dir="2700000" algn="tl">
                    <a:srgbClr val="000000">
                      <a:alpha val="43137"/>
                    </a:srgbClr>
                  </a:outerShdw>
                </a:effectLst>
              </a:rPr>
              <a:t> conserva las casas de ladrillo y algunas mansiones del siglo XVII y la vanguardia arquitectónica del siglo XX hasta nuestros días. Son más de 7.000 los edificios y construcciones declaradas monumentos históricos en </a:t>
            </a:r>
            <a:r>
              <a:rPr lang="es-ES" sz="2000" b="1" dirty="0" err="1" smtClean="0">
                <a:solidFill>
                  <a:srgbClr val="FFFF00"/>
                </a:solidFill>
                <a:effectLst>
                  <a:outerShdw blurRad="38100" dist="38100" dir="2700000" algn="tl">
                    <a:srgbClr val="000000">
                      <a:alpha val="43137"/>
                    </a:srgbClr>
                  </a:outerShdw>
                </a:effectLst>
              </a:rPr>
              <a:t>Amsterdam</a:t>
            </a:r>
            <a:r>
              <a:rPr lang="es-ES" sz="2000" b="1" dirty="0" smtClean="0">
                <a:solidFill>
                  <a:srgbClr val="FFFF00"/>
                </a:solidFill>
                <a:effectLst>
                  <a:outerShdw blurRad="38100" dist="38100" dir="2700000" algn="tl">
                    <a:srgbClr val="000000">
                      <a:alpha val="43137"/>
                    </a:srgbClr>
                  </a:outerShdw>
                </a:effectLst>
              </a:rPr>
              <a:t>. Todo se halla en uso y bien conservado, pero no es extraño encontrar alguna iglesia convertida en centro cultural o una fábrica en teatro</a:t>
            </a:r>
            <a:endParaRPr lang="es-ES" sz="2000" b="1" dirty="0">
              <a:solidFill>
                <a:srgbClr val="FFFF00"/>
              </a:solidFill>
              <a:effectLst>
                <a:outerShdw blurRad="38100" dist="38100" dir="2700000" algn="tl">
                  <a:srgbClr val="000000">
                    <a:alpha val="43137"/>
                  </a:srgbClr>
                </a:outerShdw>
              </a:effectLst>
            </a:endParaRPr>
          </a:p>
        </p:txBody>
      </p:sp>
    </p:spTree>
  </p:cSld>
  <p:clrMapOvr>
    <a:masterClrMapping/>
  </p:clrMapOvr>
  <p:transition spd="slow" advTm="35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edge">
                                      <p:cBhvr>
                                        <p:cTn id="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238675948_ca0d1ae4e3_o.jpg"/>
          <p:cNvPicPr>
            <a:picLocks noChangeAspect="1"/>
          </p:cNvPicPr>
          <p:nvPr/>
        </p:nvPicPr>
        <p:blipFill>
          <a:blip r:embed="rId2"/>
          <a:stretch>
            <a:fillRect/>
          </a:stretch>
        </p:blipFill>
        <p:spPr>
          <a:xfrm>
            <a:off x="0" y="0"/>
            <a:ext cx="9152930" cy="6858000"/>
          </a:xfrm>
          <a:prstGeom prst="rect">
            <a:avLst/>
          </a:prstGeom>
          <a:scene3d>
            <a:camera prst="orthographicFront"/>
            <a:lightRig rig="threePt" dir="t"/>
          </a:scene3d>
          <a:sp3d>
            <a:bevelT prst="angle"/>
          </a:sp3d>
        </p:spPr>
      </p:pic>
      <p:pic>
        <p:nvPicPr>
          <p:cNvPr id="5" name="4 Imagen" descr="5238675948_ca0d1ae4e3_o.jpg"/>
          <p:cNvPicPr>
            <a:picLocks noChangeAspect="1"/>
          </p:cNvPicPr>
          <p:nvPr/>
        </p:nvPicPr>
        <p:blipFill>
          <a:blip r:embed="rId2"/>
          <a:stretch>
            <a:fillRect/>
          </a:stretch>
        </p:blipFill>
        <p:spPr>
          <a:xfrm>
            <a:off x="-8930" y="0"/>
            <a:ext cx="9152930" cy="6858000"/>
          </a:xfrm>
          <a:prstGeom prst="rect">
            <a:avLst/>
          </a:prstGeom>
          <a:scene3d>
            <a:camera prst="orthographicFront"/>
            <a:lightRig rig="threePt" dir="t"/>
          </a:scene3d>
          <a:sp3d>
            <a:bevelT prst="angle"/>
          </a:sp3d>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out)">
                                      <p:cBhvr>
                                        <p:cTn id="7" dur="3000"/>
                                        <p:tgtEl>
                                          <p:spTgt spid="5"/>
                                        </p:tgtEl>
                                      </p:cBhvr>
                                    </p:animEffect>
                                  </p:childTnLst>
                                </p:cTn>
                              </p:par>
                              <p:par>
                                <p:cTn id="8" presetID="21" presetClass="entr" presetSubtype="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8)">
                                      <p:cBhvr>
                                        <p:cTn id="10" dur="3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4/3*#ppt_w"/>
                                          </p:val>
                                        </p:tav>
                                        <p:tav tm="100000">
                                          <p:val>
                                            <p:strVal val="#ppt_w"/>
                                          </p:val>
                                        </p:tav>
                                      </p:tavLst>
                                    </p:anim>
                                    <p:anim calcmode="lin" valueType="num">
                                      <p:cBhvr>
                                        <p:cTn id="14" dur="3000" fill="hold"/>
                                        <p:tgtEl>
                                          <p:spTgt spid="4"/>
                                        </p:tgtEl>
                                        <p:attrNameLst>
                                          <p:attrName>ppt_h</p:attrName>
                                        </p:attrNameLst>
                                      </p:cBhvr>
                                      <p:tavLst>
                                        <p:tav tm="0">
                                          <p:val>
                                            <p:strVal val="4/3*#ppt_h"/>
                                          </p:val>
                                        </p:tav>
                                        <p:tav tm="100000">
                                          <p:val>
                                            <p:strVal val="#ppt_h"/>
                                          </p:val>
                                        </p:tav>
                                      </p:tavLst>
                                    </p:anim>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4/3*#ppt_w"/>
                                          </p:val>
                                        </p:tav>
                                        <p:tav tm="100000">
                                          <p:val>
                                            <p:strVal val="#ppt_w"/>
                                          </p:val>
                                        </p:tav>
                                      </p:tavLst>
                                    </p:anim>
                                    <p:anim calcmode="lin" valueType="num">
                                      <p:cBhvr>
                                        <p:cTn id="18" dur="3000" fill="hold"/>
                                        <p:tgtEl>
                                          <p:spTgt spid="5"/>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chemeClr val="accent6">
              <a:lumMod val="50000"/>
            </a:schemeClr>
          </a:solidFill>
          <a:scene3d>
            <a:camera prst="orthographicFront"/>
            <a:lightRig rig="threePt" dir="t"/>
          </a:scene3d>
          <a:sp3d>
            <a:bevelT w="209550" h="387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 name="8 Marco"/>
          <p:cNvSpPr/>
          <p:nvPr/>
        </p:nvSpPr>
        <p:spPr>
          <a:xfrm>
            <a:off x="0" y="0"/>
            <a:ext cx="9144000" cy="6858000"/>
          </a:xfrm>
          <a:prstGeom prst="frame">
            <a:avLst>
              <a:gd name="adj1" fmla="val 13553"/>
            </a:avLst>
          </a:prstGeom>
          <a:blipFill dpi="0" rotWithShape="1">
            <a:blip r:embed="rId2"/>
            <a:srcRect/>
            <a:stretch>
              <a:fillRect/>
            </a:stretch>
          </a:blipFill>
          <a:ln>
            <a:noFill/>
          </a:ln>
          <a:scene3d>
            <a:camera prst="orthographicFront"/>
            <a:lightRig rig="threePt" dir="t"/>
          </a:scene3d>
          <a:sp3d>
            <a:bevelT w="127000" h="139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CuadroTexto"/>
          <p:cNvSpPr txBox="1"/>
          <p:nvPr/>
        </p:nvSpPr>
        <p:spPr>
          <a:xfrm>
            <a:off x="1500166" y="1928802"/>
            <a:ext cx="5929354" cy="2862322"/>
          </a:xfrm>
          <a:prstGeom prst="rect">
            <a:avLst/>
          </a:prstGeom>
          <a:noFill/>
        </p:spPr>
        <p:txBody>
          <a:bodyPr wrap="square" rtlCol="0">
            <a:spAutoFit/>
          </a:bodyPr>
          <a:lstStyle/>
          <a:p>
            <a:r>
              <a:rPr lang="es-ES" sz="2000" b="1" dirty="0" smtClean="0">
                <a:solidFill>
                  <a:srgbClr val="FFFF00"/>
                </a:solidFill>
                <a:effectLst>
                  <a:outerShdw blurRad="38100" dist="38100" dir="2700000" algn="tl">
                    <a:srgbClr val="000000">
                      <a:alpha val="43137"/>
                    </a:srgbClr>
                  </a:outerShdw>
                </a:effectLst>
              </a:rPr>
              <a:t>La Historia de </a:t>
            </a:r>
            <a:r>
              <a:rPr lang="es-ES" sz="2000" b="1" dirty="0" err="1" smtClean="0">
                <a:solidFill>
                  <a:srgbClr val="FFFF00"/>
                </a:solidFill>
                <a:effectLst>
                  <a:outerShdw blurRad="38100" dist="38100" dir="2700000" algn="tl">
                    <a:srgbClr val="000000">
                      <a:alpha val="43137"/>
                    </a:srgbClr>
                  </a:outerShdw>
                </a:effectLst>
              </a:rPr>
              <a:t>Amsterdam</a:t>
            </a:r>
            <a:r>
              <a:rPr lang="es-ES" sz="2000" b="1" dirty="0" smtClean="0">
                <a:solidFill>
                  <a:srgbClr val="FFFF00"/>
                </a:solidFill>
                <a:effectLst>
                  <a:outerShdw blurRad="38100" dist="38100" dir="2700000" algn="tl">
                    <a:srgbClr val="000000">
                      <a:alpha val="43137"/>
                    </a:srgbClr>
                  </a:outerShdw>
                </a:effectLst>
              </a:rPr>
              <a:t> tiene muchos capítulos dramáticos, el más reciente fue la ocupación nazi por cinco años durante la Segunda Guerra Mundial. En ese período fueron deportados decenas de miles de ciudadanos de religión judía desde </a:t>
            </a:r>
            <a:r>
              <a:rPr lang="es-ES" sz="2000" b="1" dirty="0" err="1" smtClean="0">
                <a:solidFill>
                  <a:srgbClr val="FFFF00"/>
                </a:solidFill>
                <a:effectLst>
                  <a:outerShdw blurRad="38100" dist="38100" dir="2700000" algn="tl">
                    <a:srgbClr val="000000">
                      <a:alpha val="43137"/>
                    </a:srgbClr>
                  </a:outerShdw>
                </a:effectLst>
              </a:rPr>
              <a:t>Amsterdam</a:t>
            </a:r>
            <a:r>
              <a:rPr lang="es-ES" sz="2000" b="1" dirty="0" smtClean="0">
                <a:solidFill>
                  <a:srgbClr val="FFFF00"/>
                </a:solidFill>
                <a:effectLst>
                  <a:outerShdw blurRad="38100" dist="38100" dir="2700000" algn="tl">
                    <a:srgbClr val="000000">
                      <a:alpha val="43137"/>
                    </a:srgbClr>
                  </a:outerShdw>
                </a:effectLst>
              </a:rPr>
              <a:t> hacia los campos de concentración y exterminio, pocos sobrevivieron, y muy pocos regresaron a la ciudad. La Casa de Ana Frank ha quedado como testimonio del Holocausto</a:t>
            </a:r>
            <a:endParaRPr lang="es-ES" sz="2000" b="1" dirty="0">
              <a:solidFill>
                <a:srgbClr val="FFFF00"/>
              </a:solidFill>
              <a:effectLst>
                <a:outerShdw blurRad="38100" dist="38100" dir="2700000" algn="tl">
                  <a:srgbClr val="000000">
                    <a:alpha val="43137"/>
                  </a:srgbClr>
                </a:outerShdw>
              </a:effectLst>
            </a:endParaRPr>
          </a:p>
        </p:txBody>
      </p:sp>
    </p:spTree>
  </p:cSld>
  <p:clrMapOvr>
    <a:masterClrMapping/>
  </p:clrMapOvr>
  <p:transition spd="slow" advTm="2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edge">
                                      <p:cBhvr>
                                        <p:cTn id="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La casa de Ana Frank ahora convertida en museo es otro lugar que se debe visitar..jpg"/>
          <p:cNvPicPr>
            <a:picLocks noGrp="1" noChangeAspect="1"/>
          </p:cNvPicPr>
          <p:nvPr>
            <p:ph idx="1"/>
          </p:nvPr>
        </p:nvPicPr>
        <p:blipFill>
          <a:blip r:embed="rId2"/>
          <a:stretch>
            <a:fillRect/>
          </a:stretch>
        </p:blipFill>
        <p:spPr>
          <a:xfrm>
            <a:off x="0" y="0"/>
            <a:ext cx="9144000" cy="6858000"/>
          </a:xfrm>
        </p:spPr>
      </p:pic>
      <p:pic>
        <p:nvPicPr>
          <p:cNvPr id="7" name="3 Marcador de contenido" descr="La casa de Ana Frank ahora convertida en museo es otro lugar que se debe visitar..jpg"/>
          <p:cNvPicPr>
            <a:picLocks noChangeAspect="1"/>
          </p:cNvPicPr>
          <p:nvPr/>
        </p:nvPicPr>
        <p:blipFill>
          <a:blip r:embed="rId2"/>
          <a:stretch>
            <a:fillRect/>
          </a:stretch>
        </p:blipFill>
        <p:spPr>
          <a:xfrm>
            <a:off x="0" y="0"/>
            <a:ext cx="9144000" cy="6858000"/>
          </a:xfrm>
          <a:prstGeom prst="rect">
            <a:avLst/>
          </a:prstGeom>
        </p:spPr>
      </p:pic>
      <p:pic>
        <p:nvPicPr>
          <p:cNvPr id="8" name="7 Imagen" descr="IMG_0548.jpg"/>
          <p:cNvPicPr>
            <a:picLocks noChangeAspect="1"/>
          </p:cNvPicPr>
          <p:nvPr/>
        </p:nvPicPr>
        <p:blipFill>
          <a:blip r:embed="rId3"/>
          <a:stretch>
            <a:fillRect/>
          </a:stretch>
        </p:blipFill>
        <p:spPr>
          <a:xfrm rot="773426">
            <a:off x="4252816" y="-335826"/>
            <a:ext cx="5214014" cy="4772429"/>
          </a:xfrm>
          <a:prstGeom prst="ellipse">
            <a:avLst/>
          </a:prstGeom>
          <a:effectLst>
            <a:softEdge rad="635000"/>
          </a:effectLst>
        </p:spPr>
      </p:pic>
      <p:sp>
        <p:nvSpPr>
          <p:cNvPr id="9" name="8 CuadroTexto"/>
          <p:cNvSpPr txBox="1"/>
          <p:nvPr/>
        </p:nvSpPr>
        <p:spPr>
          <a:xfrm>
            <a:off x="285720" y="0"/>
            <a:ext cx="4786346" cy="1569660"/>
          </a:xfrm>
          <a:prstGeom prst="rect">
            <a:avLst/>
          </a:prstGeom>
          <a:noFill/>
        </p:spPr>
        <p:txBody>
          <a:bodyPr wrap="square" rtlCol="0">
            <a:spAutoFit/>
          </a:bodyPr>
          <a:lstStyle/>
          <a:p>
            <a:pPr algn="ctr"/>
            <a:r>
              <a:rPr lang="es-ES" sz="2400" b="1" dirty="0" smtClean="0">
                <a:solidFill>
                  <a:schemeClr val="bg2">
                    <a:lumMod val="75000"/>
                  </a:schemeClr>
                </a:solidFill>
                <a:effectLst>
                  <a:outerShdw blurRad="38100" dist="38100" dir="2700000" algn="tl">
                    <a:srgbClr val="000000">
                      <a:alpha val="43137"/>
                    </a:srgbClr>
                  </a:outerShdw>
                </a:effectLst>
              </a:rPr>
              <a:t>La casa de Ana Frank ahora convertida en museo es otro lugar que se debe visitar.</a:t>
            </a:r>
          </a:p>
          <a:p>
            <a:endParaRPr lang="es-ES" sz="2400" dirty="0">
              <a:solidFill>
                <a:schemeClr val="bg2">
                  <a:lumMod val="75000"/>
                </a:schemeClr>
              </a:solidFill>
            </a:endParaRPr>
          </a:p>
        </p:txBody>
      </p:sp>
    </p:spTree>
  </p:cSld>
  <p:clrMapOvr>
    <a:masterClrMapping/>
  </p:clrMapOvr>
  <p:transition spd="slow" advTm="15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7"/>
                                        </p:tgtEl>
                                        <p:attrNameLst>
                                          <p:attrName>ppt_w</p:attrName>
                                        </p:attrNameLst>
                                      </p:cBhvr>
                                      <p:tavLst>
                                        <p:tav tm="0">
                                          <p:val>
                                            <p:strVal val="ppt_w"/>
                                          </p:val>
                                        </p:tav>
                                        <p:tav tm="100000">
                                          <p:val>
                                            <p:strVal val="4/3*ppt_w"/>
                                          </p:val>
                                        </p:tav>
                                      </p:tavLst>
                                    </p:anim>
                                    <p:anim calcmode="lin" valueType="num">
                                      <p:cBhvr>
                                        <p:cTn id="7" dur="5000"/>
                                        <p:tgtEl>
                                          <p:spTgt spid="7"/>
                                        </p:tgtEl>
                                        <p:attrNameLst>
                                          <p:attrName>ppt_h</p:attrName>
                                        </p:attrNameLst>
                                      </p:cBhvr>
                                      <p:tavLst>
                                        <p:tav tm="0">
                                          <p:val>
                                            <p:strVal val="ppt_h"/>
                                          </p:val>
                                        </p:tav>
                                        <p:tav tm="100000">
                                          <p:val>
                                            <p:strVal val="4/3*ppt_h"/>
                                          </p:val>
                                        </p:tav>
                                      </p:tavLst>
                                    </p:anim>
                                    <p:set>
                                      <p:cBhvr>
                                        <p:cTn id="8" dur="1" fill="hold">
                                          <p:stCondLst>
                                            <p:cond delay="4999"/>
                                          </p:stCondLst>
                                        </p:cTn>
                                        <p:tgtEl>
                                          <p:spTgt spid="7"/>
                                        </p:tgtEl>
                                        <p:attrNameLst>
                                          <p:attrName>style.visibility</p:attrName>
                                        </p:attrNameLst>
                                      </p:cBhvr>
                                      <p:to>
                                        <p:strVal val="hidden"/>
                                      </p:to>
                                    </p:set>
                                  </p:childTnLst>
                                </p:cTn>
                              </p:par>
                            </p:childTnLst>
                          </p:cTn>
                        </p:par>
                        <p:par>
                          <p:cTn id="9" fill="hold">
                            <p:stCondLst>
                              <p:cond delay="5000"/>
                            </p:stCondLst>
                            <p:childTnLst>
                              <p:par>
                                <p:cTn id="10" presetID="23" presetClass="entr" presetSubtype="288"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0" fill="hold"/>
                                        <p:tgtEl>
                                          <p:spTgt spid="4"/>
                                        </p:tgtEl>
                                        <p:attrNameLst>
                                          <p:attrName>ppt_w</p:attrName>
                                        </p:attrNameLst>
                                      </p:cBhvr>
                                      <p:tavLst>
                                        <p:tav tm="0">
                                          <p:val>
                                            <p:strVal val="4/3*#ppt_w"/>
                                          </p:val>
                                        </p:tav>
                                        <p:tav tm="100000">
                                          <p:val>
                                            <p:strVal val="#ppt_w"/>
                                          </p:val>
                                        </p:tav>
                                      </p:tavLst>
                                    </p:anim>
                                    <p:anim calcmode="lin" valueType="num">
                                      <p:cBhvr>
                                        <p:cTn id="13" dur="5000" fill="hold"/>
                                        <p:tgtEl>
                                          <p:spTgt spid="4"/>
                                        </p:tgtEl>
                                        <p:attrNameLst>
                                          <p:attrName>ppt_h</p:attrName>
                                        </p:attrNameLst>
                                      </p:cBhvr>
                                      <p:tavLst>
                                        <p:tav tm="0">
                                          <p:val>
                                            <p:strVal val="4/3*#ppt_h"/>
                                          </p:val>
                                        </p:tav>
                                        <p:tav tm="100000">
                                          <p:val>
                                            <p:strVal val="#ppt_h"/>
                                          </p:val>
                                        </p:tav>
                                      </p:tavLst>
                                    </p:anim>
                                  </p:childTnLst>
                                </p:cTn>
                              </p:par>
                            </p:childTnLst>
                          </p:cTn>
                        </p:par>
                        <p:par>
                          <p:cTn id="14" fill="hold">
                            <p:stCondLst>
                              <p:cond delay="10000"/>
                            </p:stCondLst>
                            <p:childTnLst>
                              <p:par>
                                <p:cTn id="15" presetID="10" presetClass="entr" presetSubtype="0" fill="hold"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3000"/>
                                        <p:tgtEl>
                                          <p:spTgt spid="8"/>
                                        </p:tgtEl>
                                      </p:cBhvr>
                                    </p:animEffect>
                                  </p:childTnLst>
                                </p:cTn>
                              </p:par>
                              <p:par>
                                <p:cTn id="18" presetID="29" presetClass="entr" presetSubtype="0" fill="hold" grpId="0" nodeType="with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p:cTn id="20" dur="2000" fill="hold"/>
                                        <p:tgtEl>
                                          <p:spTgt spid="9"/>
                                        </p:tgtEl>
                                        <p:attrNameLst>
                                          <p:attrName>ppt_x</p:attrName>
                                        </p:attrNameLst>
                                      </p:cBhvr>
                                      <p:tavLst>
                                        <p:tav tm="0">
                                          <p:val>
                                            <p:strVal val="#ppt_x-.2"/>
                                          </p:val>
                                        </p:tav>
                                        <p:tav tm="100000">
                                          <p:val>
                                            <p:strVal val="#ppt_x"/>
                                          </p:val>
                                        </p:tav>
                                      </p:tavLst>
                                    </p:anim>
                                    <p:anim calcmode="lin" valueType="num">
                                      <p:cBhvr>
                                        <p:cTn id="21" dur="2000" fill="hold"/>
                                        <p:tgtEl>
                                          <p:spTgt spid="9"/>
                                        </p:tgtEl>
                                        <p:attrNameLst>
                                          <p:attrName>ppt_y</p:attrName>
                                        </p:attrNameLst>
                                      </p:cBhvr>
                                      <p:tavLst>
                                        <p:tav tm="0">
                                          <p:val>
                                            <p:strVal val="#ppt_y"/>
                                          </p:val>
                                        </p:tav>
                                        <p:tav tm="100000">
                                          <p:val>
                                            <p:strVal val="#ppt_y"/>
                                          </p:val>
                                        </p:tav>
                                      </p:tavLst>
                                    </p:anim>
                                    <p:animEffect transition="in" filter="wipe(right)" prLst="gradientSize: 0.1">
                                      <p:cBhvr>
                                        <p:cTn id="22"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716397597_f38a25fe9c_o.jpg"/>
          <p:cNvPicPr>
            <a:picLocks noChangeAspect="1"/>
          </p:cNvPicPr>
          <p:nvPr/>
        </p:nvPicPr>
        <p:blipFill>
          <a:blip r:embed="rId2"/>
          <a:stretch>
            <a:fillRect/>
          </a:stretch>
        </p:blipFill>
        <p:spPr>
          <a:xfrm>
            <a:off x="0" y="0"/>
            <a:ext cx="9161859" cy="6858000"/>
          </a:xfrm>
          <a:prstGeom prst="rect">
            <a:avLst/>
          </a:prstGeom>
          <a:scene3d>
            <a:camera prst="orthographicFront"/>
            <a:lightRig rig="threePt" dir="t"/>
          </a:scene3d>
          <a:sp3d>
            <a:bevelT prst="angle"/>
          </a:sp3d>
        </p:spPr>
      </p:pic>
      <p:pic>
        <p:nvPicPr>
          <p:cNvPr id="5" name="4 Imagen" descr="5716397597_f38a25fe9c_o.jpg"/>
          <p:cNvPicPr>
            <a:picLocks noChangeAspect="1"/>
          </p:cNvPicPr>
          <p:nvPr/>
        </p:nvPicPr>
        <p:blipFill>
          <a:blip r:embed="rId2"/>
          <a:stretch>
            <a:fillRect/>
          </a:stretch>
        </p:blipFill>
        <p:spPr>
          <a:xfrm>
            <a:off x="-17859" y="0"/>
            <a:ext cx="9161859" cy="6858000"/>
          </a:xfrm>
          <a:prstGeom prst="rect">
            <a:avLst/>
          </a:prstGeom>
          <a:scene3d>
            <a:camera prst="orthographicFront"/>
            <a:lightRig rig="threePt" dir="t"/>
          </a:scene3d>
          <a:sp3d>
            <a:bevelT prst="angle"/>
          </a:sp3d>
        </p:spPr>
      </p:pic>
      <p:pic>
        <p:nvPicPr>
          <p:cNvPr id="6" name="5 Imagen" descr="5716397597_f38a25fe9c_o.jpg"/>
          <p:cNvPicPr>
            <a:picLocks noChangeAspect="1"/>
          </p:cNvPicPr>
          <p:nvPr/>
        </p:nvPicPr>
        <p:blipFill>
          <a:blip r:embed="rId2"/>
          <a:stretch>
            <a:fillRect/>
          </a:stretch>
        </p:blipFill>
        <p:spPr>
          <a:xfrm>
            <a:off x="0" y="0"/>
            <a:ext cx="9161859" cy="6858000"/>
          </a:xfrm>
          <a:prstGeom prst="rect">
            <a:avLst/>
          </a:prstGeom>
          <a:scene3d>
            <a:camera prst="orthographicFront"/>
            <a:lightRig rig="threePt" dir="t"/>
          </a:scene3d>
          <a:sp3d>
            <a:bevelT prst="angle"/>
          </a:sp3d>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in)">
                                      <p:cBhvr>
                                        <p:cTn id="7" dur="3000"/>
                                        <p:tgtEl>
                                          <p:spTgt spid="6"/>
                                        </p:tgtEl>
                                      </p:cBhvr>
                                    </p:animEffect>
                                  </p:childTnLst>
                                </p:cTn>
                              </p:par>
                              <p:par>
                                <p:cTn id="8" presetID="17"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strVal val="#ppt_h"/>
                                          </p:val>
                                        </p:tav>
                                        <p:tav tm="100000">
                                          <p:val>
                                            <p:strVal val="#ppt_h"/>
                                          </p:val>
                                        </p:tav>
                                      </p:tavLst>
                                    </p:anim>
                                  </p:childTnLst>
                                </p:cTn>
                              </p:par>
                              <p:par>
                                <p:cTn id="12" presetID="6"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circle(out)">
                                      <p:cBhvr>
                                        <p:cTn id="14" dur="3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13"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plus(in)">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145718213_68210bde96_o.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pic>
        <p:nvPicPr>
          <p:cNvPr id="5" name="4 Imagen" descr="5145718213_68210bde96_o.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5"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heckerboard(down)">
                                      <p:cBhvr>
                                        <p:cTn id="15" dur="3000"/>
                                        <p:tgtEl>
                                          <p:spTgt spid="4"/>
                                        </p:tgtEl>
                                      </p:cBhvr>
                                    </p:animEffect>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716403225_8400ea9f93_o.jpg"/>
          <p:cNvPicPr>
            <a:picLocks noChangeAspect="1"/>
          </p:cNvPicPr>
          <p:nvPr/>
        </p:nvPicPr>
        <p:blipFill>
          <a:blip r:embed="rId2"/>
          <a:stretch>
            <a:fillRect/>
          </a:stretch>
        </p:blipFill>
        <p:spPr>
          <a:xfrm>
            <a:off x="-1" y="0"/>
            <a:ext cx="9161859" cy="6858000"/>
          </a:xfrm>
          <a:prstGeom prst="rect">
            <a:avLst/>
          </a:prstGeom>
          <a:scene3d>
            <a:camera prst="orthographicFront"/>
            <a:lightRig rig="threePt" dir="t"/>
          </a:scene3d>
          <a:sp3d>
            <a:bevelT prst="angle"/>
          </a:sp3d>
        </p:spPr>
      </p:pic>
      <p:pic>
        <p:nvPicPr>
          <p:cNvPr id="5" name="4 Imagen" descr="5716403225_8400ea9f93_o.jpg"/>
          <p:cNvPicPr>
            <a:picLocks noChangeAspect="1"/>
          </p:cNvPicPr>
          <p:nvPr/>
        </p:nvPicPr>
        <p:blipFill>
          <a:blip r:embed="rId2"/>
          <a:stretch>
            <a:fillRect/>
          </a:stretch>
        </p:blipFill>
        <p:spPr>
          <a:xfrm>
            <a:off x="0" y="0"/>
            <a:ext cx="9161859" cy="6858000"/>
          </a:xfrm>
          <a:prstGeom prst="rect">
            <a:avLst/>
          </a:prstGeom>
          <a:scene3d>
            <a:camera prst="orthographicFront"/>
            <a:lightRig rig="threePt" dir="t"/>
          </a:scene3d>
          <a:sp3d>
            <a:bevelT prst="angle"/>
          </a:sp3d>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3"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vertical)">
                                      <p:cBhvr>
                                        <p:cTn id="15" dur="3000"/>
                                        <p:tgtEl>
                                          <p:spTgt spid="4"/>
                                        </p:tgtEl>
                                      </p:cBhvr>
                                    </p:animEffect>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cene3d>
            <a:camera prst="orthographicFront"/>
            <a:lightRig rig="threePt" dir="t"/>
          </a:scene3d>
          <a:sp3d>
            <a:bevelT prst="angle"/>
          </a:sp3d>
        </p:spPr>
        <p:txBody>
          <a:bodyPr/>
          <a:lstStyle/>
          <a:p>
            <a:endParaRPr lang="es-ES" dirty="0"/>
          </a:p>
        </p:txBody>
      </p:sp>
      <p:pic>
        <p:nvPicPr>
          <p:cNvPr id="4" name="3 Marcador de contenido" descr="Imagen1.jpg"/>
          <p:cNvPicPr>
            <a:picLocks noGrp="1" noChangeAspect="1"/>
          </p:cNvPicPr>
          <p:nvPr>
            <p:ph idx="1"/>
          </p:nvPr>
        </p:nvPicPr>
        <p:blipFill>
          <a:blip r:embed="rId2"/>
          <a:stretch>
            <a:fillRect/>
          </a:stretch>
        </p:blipFill>
        <p:spPr>
          <a:xfrm>
            <a:off x="0" y="0"/>
            <a:ext cx="9144000" cy="6858000"/>
          </a:xfrm>
          <a:effectLst>
            <a:softEdge rad="12700"/>
          </a:effectLst>
          <a:scene3d>
            <a:camera prst="orthographicFront"/>
            <a:lightRig rig="threePt" dir="t"/>
          </a:scene3d>
          <a:sp3d>
            <a:bevelT prst="angle"/>
          </a:sp3d>
        </p:spPr>
      </p:pic>
      <p:pic>
        <p:nvPicPr>
          <p:cNvPr id="5" name="3 Marcador de contenido" descr="Imagen1.jpg"/>
          <p:cNvPicPr>
            <a:picLocks noChangeAspect="1"/>
          </p:cNvPicPr>
          <p:nvPr/>
        </p:nvPicPr>
        <p:blipFill>
          <a:blip r:embed="rId2"/>
          <a:stretch>
            <a:fillRect/>
          </a:stretch>
        </p:blipFill>
        <p:spPr>
          <a:xfrm>
            <a:off x="0" y="0"/>
            <a:ext cx="9144000" cy="6858000"/>
          </a:xfrm>
          <a:prstGeom prst="rect">
            <a:avLst/>
          </a:prstGeom>
          <a:effectLst>
            <a:softEdge rad="12700"/>
          </a:effectLst>
          <a:scene3d>
            <a:camera prst="orthographicFront"/>
            <a:lightRig rig="threePt" dir="t"/>
          </a:scene3d>
          <a:sp3d>
            <a:bevelT prst="angle"/>
          </a:sp3d>
        </p:spPr>
      </p:pic>
      <p:pic>
        <p:nvPicPr>
          <p:cNvPr id="6" name="3 Marcador de contenido" descr="Imagen1.jpg"/>
          <p:cNvPicPr>
            <a:picLocks noChangeAspect="1"/>
          </p:cNvPicPr>
          <p:nvPr/>
        </p:nvPicPr>
        <p:blipFill>
          <a:blip r:embed="rId2"/>
          <a:stretch>
            <a:fillRect/>
          </a:stretch>
        </p:blipFill>
        <p:spPr>
          <a:xfrm>
            <a:off x="0" y="0"/>
            <a:ext cx="9144000" cy="6858000"/>
          </a:xfrm>
          <a:prstGeom prst="rect">
            <a:avLst/>
          </a:prstGeom>
          <a:effectLst>
            <a:softEdge rad="12700"/>
          </a:effectLst>
          <a:scene3d>
            <a:camera prst="orthographicFront"/>
            <a:lightRig rig="threePt" dir="t"/>
          </a:scene3d>
          <a:sp3d>
            <a:bevelT prst="angle"/>
          </a:sp3d>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in)">
                                      <p:cBhvr>
                                        <p:cTn id="7" dur="3000"/>
                                        <p:tgtEl>
                                          <p:spTgt spid="6"/>
                                        </p:tgtEl>
                                      </p:cBhvr>
                                    </p:animEffect>
                                  </p:childTnLst>
                                </p:cTn>
                              </p:par>
                              <p:par>
                                <p:cTn id="8" presetID="17"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strVal val="#ppt_h"/>
                                          </p:val>
                                        </p:tav>
                                        <p:tav tm="100000">
                                          <p:val>
                                            <p:strVal val="#ppt_h"/>
                                          </p:val>
                                        </p:tav>
                                      </p:tavLst>
                                    </p:anim>
                                  </p:childTnLst>
                                </p:cTn>
                              </p:par>
                              <p:par>
                                <p:cTn id="12" presetID="4"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ox(out)">
                                      <p:cBhvr>
                                        <p:cTn id="14" dur="3000"/>
                                        <p:tgtEl>
                                          <p:spTgt spid="5"/>
                                        </p:tgtEl>
                                      </p:cBhvr>
                                    </p:animEffect>
                                  </p:childTnLst>
                                </p:cTn>
                              </p:par>
                              <p:par>
                                <p:cTn id="15" presetID="2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fltVal val="0"/>
                                          </p:val>
                                        </p:tav>
                                        <p:tav tm="100000">
                                          <p:val>
                                            <p:strVal val="#ppt_h"/>
                                          </p:val>
                                        </p:tav>
                                      </p:tavLst>
                                    </p:anim>
                                  </p:childTnLst>
                                </p:cTn>
                              </p:par>
                              <p:par>
                                <p:cTn id="19" presetID="13"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plus(in)">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6788" y="0"/>
            <a:ext cx="9144000" cy="6857999"/>
          </a:xfrm>
          <a:scene3d>
            <a:camera prst="orthographicFront"/>
            <a:lightRig rig="threePt" dir="t"/>
          </a:scene3d>
          <a:sp3d>
            <a:bevelT prst="angle"/>
          </a:sp3d>
        </p:spPr>
        <p:txBody>
          <a:bodyPr/>
          <a:lstStyle/>
          <a:p>
            <a:endParaRPr lang="es-ES" dirty="0"/>
          </a:p>
        </p:txBody>
      </p:sp>
      <p:sp>
        <p:nvSpPr>
          <p:cNvPr id="3" name="2 Subtítulo"/>
          <p:cNvSpPr>
            <a:spLocks noGrp="1"/>
          </p:cNvSpPr>
          <p:nvPr>
            <p:ph type="subTitle" idx="1"/>
          </p:nvPr>
        </p:nvSpPr>
        <p:spPr>
          <a:xfrm>
            <a:off x="-26788" y="0"/>
            <a:ext cx="9144000" cy="6858000"/>
          </a:xfrm>
          <a:scene3d>
            <a:camera prst="orthographicFront"/>
            <a:lightRig rig="threePt" dir="t"/>
          </a:scene3d>
          <a:sp3d>
            <a:bevelT prst="angle"/>
          </a:sp3d>
        </p:spPr>
        <p:txBody>
          <a:bodyPr/>
          <a:lstStyle/>
          <a:p>
            <a:endParaRPr lang="es-ES" dirty="0"/>
          </a:p>
        </p:txBody>
      </p:sp>
      <p:pic>
        <p:nvPicPr>
          <p:cNvPr id="4" name="3 Imagen" descr="5716959924_ba8e91b8ec_o.jpg"/>
          <p:cNvPicPr>
            <a:picLocks noChangeAspect="1"/>
          </p:cNvPicPr>
          <p:nvPr/>
        </p:nvPicPr>
        <p:blipFill>
          <a:blip r:embed="rId2"/>
          <a:stretch>
            <a:fillRect/>
          </a:stretch>
        </p:blipFill>
        <p:spPr>
          <a:xfrm>
            <a:off x="-26789" y="0"/>
            <a:ext cx="9170789" cy="6858000"/>
          </a:xfrm>
          <a:prstGeom prst="rect">
            <a:avLst/>
          </a:prstGeom>
          <a:scene3d>
            <a:camera prst="orthographicFront"/>
            <a:lightRig rig="threePt" dir="t"/>
          </a:scene3d>
          <a:sp3d>
            <a:bevelT prst="angle"/>
          </a:sp3d>
        </p:spPr>
      </p:pic>
      <p:pic>
        <p:nvPicPr>
          <p:cNvPr id="5" name="4 Imagen" descr="5716959924_ba8e91b8ec_o.jpg"/>
          <p:cNvPicPr>
            <a:picLocks noChangeAspect="1"/>
          </p:cNvPicPr>
          <p:nvPr/>
        </p:nvPicPr>
        <p:blipFill>
          <a:blip r:embed="rId2"/>
          <a:stretch>
            <a:fillRect/>
          </a:stretch>
        </p:blipFill>
        <p:spPr>
          <a:xfrm>
            <a:off x="-26789" y="0"/>
            <a:ext cx="9170789" cy="6858000"/>
          </a:xfrm>
          <a:prstGeom prst="rect">
            <a:avLst/>
          </a:prstGeom>
          <a:scene3d>
            <a:camera prst="orthographicFront"/>
            <a:lightRig rig="threePt" dir="t"/>
          </a:scene3d>
          <a:sp3d>
            <a:bevelT prst="angle"/>
          </a:sp3d>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out)">
                                      <p:cBhvr>
                                        <p:cTn id="7" dur="3000"/>
                                        <p:tgtEl>
                                          <p:spTgt spid="5"/>
                                        </p:tgtEl>
                                      </p:cBhvr>
                                    </p:animEffect>
                                  </p:childTnLst>
                                </p:cTn>
                              </p:par>
                              <p:par>
                                <p:cTn id="8" presetID="21" presetClass="entr" presetSubtype="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2)">
                                      <p:cBhvr>
                                        <p:cTn id="10" dur="3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4/3*#ppt_w"/>
                                          </p:val>
                                        </p:tav>
                                        <p:tav tm="100000">
                                          <p:val>
                                            <p:strVal val="#ppt_w"/>
                                          </p:val>
                                        </p:tav>
                                      </p:tavLst>
                                    </p:anim>
                                    <p:anim calcmode="lin" valueType="num">
                                      <p:cBhvr>
                                        <p:cTn id="14" dur="3000" fill="hold"/>
                                        <p:tgtEl>
                                          <p:spTgt spid="4"/>
                                        </p:tgtEl>
                                        <p:attrNameLst>
                                          <p:attrName>ppt_h</p:attrName>
                                        </p:attrNameLst>
                                      </p:cBhvr>
                                      <p:tavLst>
                                        <p:tav tm="0">
                                          <p:val>
                                            <p:strVal val="4/3*#ppt_h"/>
                                          </p:val>
                                        </p:tav>
                                        <p:tav tm="100000">
                                          <p:val>
                                            <p:strVal val="#ppt_h"/>
                                          </p:val>
                                        </p:tav>
                                      </p:tavLst>
                                    </p:anim>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4/3*#ppt_w"/>
                                          </p:val>
                                        </p:tav>
                                        <p:tav tm="100000">
                                          <p:val>
                                            <p:strVal val="#ppt_w"/>
                                          </p:val>
                                        </p:tav>
                                      </p:tavLst>
                                    </p:anim>
                                    <p:anim calcmode="lin" valueType="num">
                                      <p:cBhvr>
                                        <p:cTn id="18" dur="3000" fill="hold"/>
                                        <p:tgtEl>
                                          <p:spTgt spid="5"/>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6672145007_ce6e67e119_o.jpg"/>
          <p:cNvPicPr>
            <a:picLocks noChangeAspect="1"/>
          </p:cNvPicPr>
          <p:nvPr/>
        </p:nvPicPr>
        <p:blipFill>
          <a:blip r:embed="rId2"/>
          <a:stretch>
            <a:fillRect/>
          </a:stretch>
        </p:blipFill>
        <p:spPr>
          <a:xfrm>
            <a:off x="-1" y="0"/>
            <a:ext cx="9161859" cy="6858000"/>
          </a:xfrm>
          <a:prstGeom prst="rect">
            <a:avLst/>
          </a:prstGeom>
          <a:scene3d>
            <a:camera prst="orthographicFront"/>
            <a:lightRig rig="threePt" dir="t"/>
          </a:scene3d>
          <a:sp3d>
            <a:bevelT prst="angle"/>
          </a:sp3d>
        </p:spPr>
      </p:pic>
      <p:pic>
        <p:nvPicPr>
          <p:cNvPr id="5" name="4 Imagen" descr="6672145007_ce6e67e119_o.jpg"/>
          <p:cNvPicPr>
            <a:picLocks noChangeAspect="1"/>
          </p:cNvPicPr>
          <p:nvPr/>
        </p:nvPicPr>
        <p:blipFill>
          <a:blip r:embed="rId2"/>
          <a:stretch>
            <a:fillRect/>
          </a:stretch>
        </p:blipFill>
        <p:spPr>
          <a:xfrm>
            <a:off x="-17859" y="0"/>
            <a:ext cx="9161859" cy="6858000"/>
          </a:xfrm>
          <a:prstGeom prst="rect">
            <a:avLst/>
          </a:prstGeom>
          <a:scene3d>
            <a:camera prst="orthographicFront"/>
            <a:lightRig rig="threePt" dir="t"/>
          </a:scene3d>
          <a:sp3d>
            <a:bevelT prst="angle"/>
          </a:sp3d>
        </p:spPr>
      </p:pic>
      <p:pic>
        <p:nvPicPr>
          <p:cNvPr id="6" name="5 Imagen" descr="6672145007_ce6e67e119_o.jpg"/>
          <p:cNvPicPr>
            <a:picLocks noChangeAspect="1"/>
          </p:cNvPicPr>
          <p:nvPr/>
        </p:nvPicPr>
        <p:blipFill>
          <a:blip r:embed="rId2"/>
          <a:stretch>
            <a:fillRect/>
          </a:stretch>
        </p:blipFill>
        <p:spPr>
          <a:xfrm>
            <a:off x="-17859" y="0"/>
            <a:ext cx="9161859" cy="6858000"/>
          </a:xfrm>
          <a:prstGeom prst="rect">
            <a:avLst/>
          </a:prstGeom>
          <a:scene3d>
            <a:camera prst="orthographicFront"/>
            <a:lightRig rig="threePt" dir="t"/>
          </a:scene3d>
          <a:sp3d>
            <a:bevelT prst="angle"/>
          </a:sp3d>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plus(in)">
                                      <p:cBhvr>
                                        <p:cTn id="7" dur="3000"/>
                                        <p:tgtEl>
                                          <p:spTgt spid="6"/>
                                        </p:tgtEl>
                                      </p:cBhvr>
                                    </p:animEffect>
                                  </p:childTnLst>
                                </p:cTn>
                              </p:par>
                              <p:par>
                                <p:cTn id="8" presetID="17"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strVal val="#ppt_h"/>
                                          </p:val>
                                        </p:tav>
                                        <p:tav tm="100000">
                                          <p:val>
                                            <p:strVal val="#ppt_h"/>
                                          </p:val>
                                        </p:tav>
                                      </p:tavLst>
                                    </p:anim>
                                  </p:childTnLst>
                                </p:cTn>
                              </p:par>
                              <p:par>
                                <p:cTn id="12" presetID="8" presetClass="entr" presetSubtype="1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diamond(in)">
                                      <p:cBhvr>
                                        <p:cTn id="14" dur="3000"/>
                                        <p:tgtEl>
                                          <p:spTgt spid="5"/>
                                        </p:tgtEl>
                                      </p:cBhvr>
                                    </p:animEffect>
                                  </p:childTnLst>
                                </p:cTn>
                              </p:par>
                              <p:par>
                                <p:cTn id="15" presetID="2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fltVal val="0"/>
                                          </p:val>
                                        </p:tav>
                                        <p:tav tm="100000">
                                          <p:val>
                                            <p:strVal val="#ppt_h"/>
                                          </p:val>
                                        </p:tav>
                                      </p:tavLst>
                                    </p:anim>
                                  </p:childTnLst>
                                </p:cTn>
                              </p:par>
                              <p:par>
                                <p:cTn id="19" presetID="4"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ox(in)">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6672155531_f8e5ac41ec_o.jpg"/>
          <p:cNvPicPr>
            <a:picLocks noChangeAspect="1"/>
          </p:cNvPicPr>
          <p:nvPr/>
        </p:nvPicPr>
        <p:blipFill>
          <a:blip r:embed="rId2"/>
          <a:stretch>
            <a:fillRect/>
          </a:stretch>
        </p:blipFill>
        <p:spPr>
          <a:xfrm>
            <a:off x="-1" y="0"/>
            <a:ext cx="9152930" cy="6858000"/>
          </a:xfrm>
          <a:prstGeom prst="rect">
            <a:avLst/>
          </a:prstGeom>
          <a:scene3d>
            <a:camera prst="orthographicFront"/>
            <a:lightRig rig="threePt" dir="t"/>
          </a:scene3d>
          <a:sp3d>
            <a:bevelT prst="angle"/>
          </a:sp3d>
        </p:spPr>
      </p:pic>
      <p:pic>
        <p:nvPicPr>
          <p:cNvPr id="5" name="4 Imagen" descr="6672155531_f8e5ac41ec_o.jpg"/>
          <p:cNvPicPr>
            <a:picLocks noChangeAspect="1"/>
          </p:cNvPicPr>
          <p:nvPr/>
        </p:nvPicPr>
        <p:blipFill>
          <a:blip r:embed="rId2"/>
          <a:stretch>
            <a:fillRect/>
          </a:stretch>
        </p:blipFill>
        <p:spPr>
          <a:xfrm>
            <a:off x="-8930" y="0"/>
            <a:ext cx="9152930" cy="6858000"/>
          </a:xfrm>
          <a:prstGeom prst="rect">
            <a:avLst/>
          </a:prstGeom>
          <a:scene3d>
            <a:camera prst="orthographicFront"/>
            <a:lightRig rig="threePt" dir="t"/>
          </a:scene3d>
          <a:sp3d>
            <a:bevelT prst="angle"/>
          </a:sp3d>
        </p:spPr>
      </p:pic>
      <p:pic>
        <p:nvPicPr>
          <p:cNvPr id="6" name="5 Imagen" descr="6672155531_f8e5ac41ec_o.jpg"/>
          <p:cNvPicPr>
            <a:picLocks noChangeAspect="1"/>
          </p:cNvPicPr>
          <p:nvPr/>
        </p:nvPicPr>
        <p:blipFill>
          <a:blip r:embed="rId2"/>
          <a:stretch>
            <a:fillRect/>
          </a:stretch>
        </p:blipFill>
        <p:spPr>
          <a:xfrm>
            <a:off x="-8930" y="0"/>
            <a:ext cx="9152930" cy="6858000"/>
          </a:xfrm>
          <a:prstGeom prst="rect">
            <a:avLst/>
          </a:prstGeom>
          <a:scene3d>
            <a:camera prst="orthographicFront"/>
            <a:lightRig rig="threePt" dir="t"/>
          </a:scene3d>
          <a:sp3d>
            <a:bevelT prst="angle"/>
          </a:sp3d>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out)">
                                      <p:cBhvr>
                                        <p:cTn id="7" dur="3000"/>
                                        <p:tgtEl>
                                          <p:spTgt spid="6"/>
                                        </p:tgtEl>
                                      </p:cBhvr>
                                    </p:animEffect>
                                  </p:childTnLst>
                                </p:cTn>
                              </p:par>
                              <p:par>
                                <p:cTn id="8" presetID="17"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strVal val="#ppt_h"/>
                                          </p:val>
                                        </p:tav>
                                        <p:tav tm="100000">
                                          <p:val>
                                            <p:strVal val="#ppt_h"/>
                                          </p:val>
                                        </p:tav>
                                      </p:tavLst>
                                    </p:anim>
                                  </p:childTnLst>
                                </p:cTn>
                              </p:par>
                              <p:par>
                                <p:cTn id="12" presetID="3" presetClass="entr" presetSubtype="5"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linds(vertical)">
                                      <p:cBhvr>
                                        <p:cTn id="14" dur="3000"/>
                                        <p:tgtEl>
                                          <p:spTgt spid="5"/>
                                        </p:tgtEl>
                                      </p:cBhvr>
                                    </p:animEffect>
                                  </p:childTnLst>
                                </p:cTn>
                              </p:par>
                              <p:par>
                                <p:cTn id="15" presetID="2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8966461925_55e11c85f4_b.jpg"/>
          <p:cNvPicPr>
            <a:picLocks noChangeAspect="1"/>
          </p:cNvPicPr>
          <p:nvPr/>
        </p:nvPicPr>
        <p:blipFill>
          <a:blip r:embed="rId2"/>
          <a:stretch>
            <a:fillRect/>
          </a:stretch>
        </p:blipFill>
        <p:spPr>
          <a:xfrm>
            <a:off x="0" y="13342"/>
            <a:ext cx="9144000" cy="6831315"/>
          </a:xfrm>
          <a:prstGeom prst="rect">
            <a:avLst/>
          </a:prstGeom>
          <a:scene3d>
            <a:camera prst="orthographicFront"/>
            <a:lightRig rig="threePt" dir="t"/>
          </a:scene3d>
          <a:sp3d>
            <a:bevelT prst="angle"/>
          </a:sp3d>
        </p:spPr>
      </p:pic>
      <p:pic>
        <p:nvPicPr>
          <p:cNvPr id="5" name="4 Imagen" descr="8966461925_55e11c85f4_b.jpg"/>
          <p:cNvPicPr>
            <a:picLocks noChangeAspect="1"/>
          </p:cNvPicPr>
          <p:nvPr/>
        </p:nvPicPr>
        <p:blipFill>
          <a:blip r:embed="rId2"/>
          <a:stretch>
            <a:fillRect/>
          </a:stretch>
        </p:blipFill>
        <p:spPr>
          <a:xfrm>
            <a:off x="0" y="0"/>
            <a:ext cx="9144000" cy="6831315"/>
          </a:xfrm>
          <a:prstGeom prst="rect">
            <a:avLst/>
          </a:prstGeom>
          <a:scene3d>
            <a:camera prst="orthographicFront"/>
            <a:lightRig rig="threePt" dir="t"/>
          </a:scene3d>
          <a:sp3d>
            <a:bevelT prst="angle"/>
          </a:sp3d>
        </p:spPr>
      </p:pic>
      <p:pic>
        <p:nvPicPr>
          <p:cNvPr id="6" name="5 Imagen" descr="8966461925_55e11c85f4_b.jpg"/>
          <p:cNvPicPr>
            <a:picLocks noChangeAspect="1"/>
          </p:cNvPicPr>
          <p:nvPr/>
        </p:nvPicPr>
        <p:blipFill>
          <a:blip r:embed="rId2"/>
          <a:stretch>
            <a:fillRect/>
          </a:stretch>
        </p:blipFill>
        <p:spPr>
          <a:xfrm>
            <a:off x="0" y="26685"/>
            <a:ext cx="9144000" cy="6831315"/>
          </a:xfrm>
          <a:prstGeom prst="rect">
            <a:avLst/>
          </a:prstGeom>
          <a:scene3d>
            <a:camera prst="orthographicFront"/>
            <a:lightRig rig="threePt" dir="t"/>
          </a:scene3d>
          <a:sp3d>
            <a:bevelT prst="angle"/>
          </a:sp3d>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3000"/>
                                        <p:tgtEl>
                                          <p:spTgt spid="6"/>
                                        </p:tgtEl>
                                      </p:cBhvr>
                                    </p:animEffect>
                                  </p:childTnLst>
                                </p:cTn>
                              </p:par>
                              <p:par>
                                <p:cTn id="8" presetID="17"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strVal val="#ppt_h"/>
                                          </p:val>
                                        </p:tav>
                                        <p:tav tm="100000">
                                          <p:val>
                                            <p:strVal val="#ppt_h"/>
                                          </p:val>
                                        </p:tav>
                                      </p:tavLst>
                                    </p:anim>
                                  </p:childTnLst>
                                </p:cTn>
                              </p:par>
                              <p:par>
                                <p:cTn id="12" presetID="4" presetClass="entr" presetSubtype="1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ox(in)">
                                      <p:cBhvr>
                                        <p:cTn id="14" dur="3000"/>
                                        <p:tgtEl>
                                          <p:spTgt spid="5"/>
                                        </p:tgtEl>
                                      </p:cBhvr>
                                    </p:animEffect>
                                  </p:childTnLst>
                                </p:cTn>
                              </p:par>
                              <p:par>
                                <p:cTn id="15" presetID="2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fltVal val="0"/>
                                          </p:val>
                                        </p:tav>
                                        <p:tav tm="100000">
                                          <p:val>
                                            <p:strVal val="#ppt_h"/>
                                          </p:val>
                                        </p:tav>
                                      </p:tavLst>
                                    </p:anim>
                                  </p:childTnLst>
                                </p:cTn>
                              </p:par>
                              <p:par>
                                <p:cTn id="19" presetID="13"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plus(in)">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a:scene3d>
            <a:camera prst="orthographicFront"/>
            <a:lightRig rig="threePt" dir="t"/>
          </a:scene3d>
          <a:sp3d>
            <a:bevelT prst="angle"/>
          </a:sp3d>
        </p:spPr>
        <p:txBody>
          <a:bodyPr/>
          <a:lstStyle/>
          <a:p>
            <a:endParaRPr lang="es-ES" dirty="0"/>
          </a:p>
        </p:txBody>
      </p:sp>
      <p:sp>
        <p:nvSpPr>
          <p:cNvPr id="3" name="2 Subtítulo"/>
          <p:cNvSpPr>
            <a:spLocks noGrp="1"/>
          </p:cNvSpPr>
          <p:nvPr>
            <p:ph type="subTitle" idx="1"/>
          </p:nvPr>
        </p:nvSpPr>
        <p:spPr>
          <a:xfrm>
            <a:off x="0" y="0"/>
            <a:ext cx="9144000" cy="6858000"/>
          </a:xfrm>
          <a:scene3d>
            <a:camera prst="orthographicFront"/>
            <a:lightRig rig="threePt" dir="t"/>
          </a:scene3d>
          <a:sp3d>
            <a:bevelT prst="angle"/>
          </a:sp3d>
        </p:spPr>
        <p:txBody>
          <a:bodyPr/>
          <a:lstStyle/>
          <a:p>
            <a:endParaRPr lang="es-ES" dirty="0"/>
          </a:p>
        </p:txBody>
      </p:sp>
      <p:pic>
        <p:nvPicPr>
          <p:cNvPr id="4" name="3 Imagen" descr="9307293985_db7bb61eb7_b.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pic>
        <p:nvPicPr>
          <p:cNvPr id="5" name="4 Imagen" descr="9307293985_db7bb61eb7_b.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0" fill="hold"/>
                                        <p:tgtEl>
                                          <p:spTgt spid="5"/>
                                        </p:tgtEl>
                                        <p:attrNameLst>
                                          <p:attrName>ppt_w</p:attrName>
                                        </p:attrNameLst>
                                      </p:cBhvr>
                                      <p:tavLst>
                                        <p:tav tm="0">
                                          <p:val>
                                            <p:strVal val="4/3*#ppt_w"/>
                                          </p:val>
                                        </p:tav>
                                        <p:tav tm="100000">
                                          <p:val>
                                            <p:strVal val="#ppt_w"/>
                                          </p:val>
                                        </p:tav>
                                      </p:tavLst>
                                    </p:anim>
                                    <p:anim calcmode="lin" valueType="num">
                                      <p:cBhvr>
                                        <p:cTn id="12" dur="5000" fill="hold"/>
                                        <p:tgtEl>
                                          <p:spTgt spid="5"/>
                                        </p:tgtEl>
                                        <p:attrNameLst>
                                          <p:attrName>ppt_h</p:attrName>
                                        </p:attrNameLst>
                                      </p:cBhvr>
                                      <p:tavLst>
                                        <p:tav tm="0">
                                          <p:val>
                                            <p:strVal val="4/3*#ppt_h"/>
                                          </p:val>
                                        </p:tav>
                                        <p:tav tm="100000">
                                          <p:val>
                                            <p:strVal val="#ppt_h"/>
                                          </p:val>
                                        </p:tav>
                                      </p:tavLst>
                                    </p:anim>
                                  </p:childTnLst>
                                </p:cTn>
                              </p:par>
                              <p:par>
                                <p:cTn id="13" presetID="5" presetClass="entr" presetSubtype="10"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heckerboard(across)">
                                      <p:cBhvr>
                                        <p:cTn id="15" dur="5000"/>
                                        <p:tgtEl>
                                          <p:spTgt spid="4"/>
                                        </p:tgtEl>
                                      </p:cBhvr>
                                    </p:animEffect>
                                  </p:childTnLst>
                                </p:cTn>
                              </p:par>
                              <p:par>
                                <p:cTn id="16" presetID="5" presetClass="entr" presetSubtype="5"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down)">
                                      <p:cBhvr>
                                        <p:cTn id="18"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9307306551_fa825f785b_b.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pic>
        <p:nvPicPr>
          <p:cNvPr id="5" name="4 Imagen" descr="9307306551_fa825f785b_b.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pic>
        <p:nvPicPr>
          <p:cNvPr id="6" name="5 Imagen" descr="9307306551_fa825f785b_b.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plus(in)">
                                      <p:cBhvr>
                                        <p:cTn id="7" dur="3000"/>
                                        <p:tgtEl>
                                          <p:spTgt spid="6"/>
                                        </p:tgtEl>
                                      </p:cBhvr>
                                    </p:animEffect>
                                  </p:childTnLst>
                                </p:cTn>
                              </p:par>
                              <p:par>
                                <p:cTn id="8" presetID="6"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ircle(in)">
                                      <p:cBhvr>
                                        <p:cTn id="10" dur="3000"/>
                                        <p:tgtEl>
                                          <p:spTgt spid="5"/>
                                        </p:tgtEl>
                                      </p:cBhvr>
                                    </p:animEffect>
                                  </p:childTnLst>
                                </p:cTn>
                              </p:par>
                              <p:par>
                                <p:cTn id="11" presetID="17" presetClass="entr" presetSubtype="1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3000" fill="hold"/>
                                        <p:tgtEl>
                                          <p:spTgt spid="5"/>
                                        </p:tgtEl>
                                        <p:attrNameLst>
                                          <p:attrName>ppt_w</p:attrName>
                                        </p:attrNameLst>
                                      </p:cBhvr>
                                      <p:tavLst>
                                        <p:tav tm="0">
                                          <p:val>
                                            <p:fltVal val="0"/>
                                          </p:val>
                                        </p:tav>
                                        <p:tav tm="100000">
                                          <p:val>
                                            <p:strVal val="#ppt_w"/>
                                          </p:val>
                                        </p:tav>
                                      </p:tavLst>
                                    </p:anim>
                                    <p:anim calcmode="lin" valueType="num">
                                      <p:cBhvr>
                                        <p:cTn id="14" dur="3000" fill="hold"/>
                                        <p:tgtEl>
                                          <p:spTgt spid="5"/>
                                        </p:tgtEl>
                                        <p:attrNameLst>
                                          <p:attrName>ppt_h</p:attrName>
                                        </p:attrNameLst>
                                      </p:cBhvr>
                                      <p:tavLst>
                                        <p:tav tm="0">
                                          <p:val>
                                            <p:strVal val="#ppt_h"/>
                                          </p:val>
                                        </p:tav>
                                        <p:tav tm="100000">
                                          <p:val>
                                            <p:strVal val="#ppt_h"/>
                                          </p:val>
                                        </p:tav>
                                      </p:tavLst>
                                    </p:anim>
                                  </p:childTnLst>
                                </p:cTn>
                              </p:par>
                              <p:par>
                                <p:cTn id="15" presetID="2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fltVal val="0"/>
                                          </p:val>
                                        </p:tav>
                                        <p:tav tm="100000">
                                          <p:val>
                                            <p:strVal val="#ppt_h"/>
                                          </p:val>
                                        </p:tav>
                                      </p:tavLst>
                                    </p:anim>
                                  </p:childTnLst>
                                </p:cTn>
                              </p:par>
                              <p:par>
                                <p:cTn id="19" presetID="8"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diamond(in)">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9307333103_c8dac4a99e_b.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pic>
        <p:nvPicPr>
          <p:cNvPr id="5" name="4 Imagen" descr="9307333103_c8dac4a99e_b.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pic>
        <p:nvPicPr>
          <p:cNvPr id="6" name="5 Imagen" descr="9307333103_c8dac4a99e_b.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in)">
                                      <p:cBhvr>
                                        <p:cTn id="7" dur="3000"/>
                                        <p:tgtEl>
                                          <p:spTgt spid="6"/>
                                        </p:tgtEl>
                                      </p:cBhvr>
                                    </p:animEffect>
                                  </p:childTnLst>
                                </p:cTn>
                              </p:par>
                              <p:par>
                                <p:cTn id="8" presetID="17"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strVal val="#ppt_h"/>
                                          </p:val>
                                        </p:tav>
                                        <p:tav tm="100000">
                                          <p:val>
                                            <p:strVal val="#ppt_h"/>
                                          </p:val>
                                        </p:tav>
                                      </p:tavLst>
                                    </p:anim>
                                  </p:childTnLst>
                                </p:cTn>
                              </p:par>
                              <p:par>
                                <p:cTn id="12" presetID="13" presetClass="entr" presetSubtype="1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plus(in)">
                                      <p:cBhvr>
                                        <p:cTn id="14" dur="3000"/>
                                        <p:tgtEl>
                                          <p:spTgt spid="5"/>
                                        </p:tgtEl>
                                      </p:cBhvr>
                                    </p:animEffect>
                                  </p:childTnLst>
                                </p:cTn>
                              </p:par>
                              <p:par>
                                <p:cTn id="15" presetID="8"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diamond(out)">
                                      <p:cBhvr>
                                        <p:cTn id="17" dur="3000"/>
                                        <p:tgtEl>
                                          <p:spTgt spid="4"/>
                                        </p:tgtEl>
                                      </p:cBhvr>
                                    </p:animEffect>
                                  </p:childTnLst>
                                </p:cTn>
                              </p:par>
                              <p:par>
                                <p:cTn id="18" presetID="23" presetClass="entr" presetSubtype="16"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ppt_w</p:attrName>
                                        </p:attrNameLst>
                                      </p:cBhvr>
                                      <p:tavLst>
                                        <p:tav tm="0">
                                          <p:val>
                                            <p:fltVal val="0"/>
                                          </p:val>
                                        </p:tav>
                                        <p:tav tm="100000">
                                          <p:val>
                                            <p:strVal val="#ppt_w"/>
                                          </p:val>
                                        </p:tav>
                                      </p:tavLst>
                                    </p:anim>
                                    <p:anim calcmode="lin" valueType="num">
                                      <p:cBhvr>
                                        <p:cTn id="21" dur="3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9611006914_84162f6c2d_b.jpg"/>
          <p:cNvPicPr>
            <a:picLocks noChangeAspect="1"/>
          </p:cNvPicPr>
          <p:nvPr/>
        </p:nvPicPr>
        <p:blipFill>
          <a:blip r:embed="rId2"/>
          <a:stretch>
            <a:fillRect/>
          </a:stretch>
        </p:blipFill>
        <p:spPr>
          <a:xfrm>
            <a:off x="0" y="3345"/>
            <a:ext cx="9144000" cy="6851309"/>
          </a:xfrm>
          <a:prstGeom prst="rect">
            <a:avLst/>
          </a:prstGeom>
          <a:scene3d>
            <a:camera prst="orthographicFront"/>
            <a:lightRig rig="threePt" dir="t"/>
          </a:scene3d>
          <a:sp3d>
            <a:bevelT prst="angle"/>
          </a:sp3d>
        </p:spPr>
      </p:pic>
      <p:pic>
        <p:nvPicPr>
          <p:cNvPr id="5" name="4 Imagen" descr="9611006914_84162f6c2d_b.jpg"/>
          <p:cNvPicPr>
            <a:picLocks noChangeAspect="1"/>
          </p:cNvPicPr>
          <p:nvPr/>
        </p:nvPicPr>
        <p:blipFill>
          <a:blip r:embed="rId2"/>
          <a:stretch>
            <a:fillRect/>
          </a:stretch>
        </p:blipFill>
        <p:spPr>
          <a:xfrm>
            <a:off x="0" y="0"/>
            <a:ext cx="9144000" cy="6851309"/>
          </a:xfrm>
          <a:prstGeom prst="rect">
            <a:avLst/>
          </a:prstGeom>
          <a:scene3d>
            <a:camera prst="orthographicFront"/>
            <a:lightRig rig="threePt" dir="t"/>
          </a:scene3d>
          <a:sp3d>
            <a:bevelT prst="angle"/>
          </a:sp3d>
        </p:spPr>
      </p:pic>
      <p:pic>
        <p:nvPicPr>
          <p:cNvPr id="6" name="5 Imagen" descr="9611006914_84162f6c2d_b.jpg"/>
          <p:cNvPicPr>
            <a:picLocks noChangeAspect="1"/>
          </p:cNvPicPr>
          <p:nvPr/>
        </p:nvPicPr>
        <p:blipFill>
          <a:blip r:embed="rId2"/>
          <a:stretch>
            <a:fillRect/>
          </a:stretch>
        </p:blipFill>
        <p:spPr>
          <a:xfrm>
            <a:off x="0" y="6691"/>
            <a:ext cx="9144000" cy="6851309"/>
          </a:xfrm>
          <a:prstGeom prst="rect">
            <a:avLst/>
          </a:prstGeom>
          <a:scene3d>
            <a:camera prst="orthographicFront"/>
            <a:lightRig rig="threePt" dir="t"/>
          </a:scene3d>
          <a:sp3d>
            <a:bevelT prst="angle"/>
          </a:sp3d>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in)">
                                      <p:cBhvr>
                                        <p:cTn id="7" dur="3000"/>
                                        <p:tgtEl>
                                          <p:spTgt spid="6"/>
                                        </p:tgtEl>
                                      </p:cBhvr>
                                    </p:animEffect>
                                  </p:childTnLst>
                                </p:cTn>
                              </p:par>
                              <p:par>
                                <p:cTn id="8" presetID="17"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strVal val="#ppt_h"/>
                                          </p:val>
                                        </p:tav>
                                        <p:tav tm="100000">
                                          <p:val>
                                            <p:strVal val="#ppt_h"/>
                                          </p:val>
                                        </p:tav>
                                      </p:tavLst>
                                    </p:anim>
                                  </p:childTnLst>
                                </p:cTn>
                              </p:par>
                              <p:par>
                                <p:cTn id="12" presetID="6"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circle(out)">
                                      <p:cBhvr>
                                        <p:cTn id="14" dur="3000"/>
                                        <p:tgtEl>
                                          <p:spTgt spid="5"/>
                                        </p:tgtEl>
                                      </p:cBhvr>
                                    </p:animEffect>
                                  </p:childTnLst>
                                </p:cTn>
                              </p:par>
                              <p:par>
                                <p:cTn id="15" presetID="2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fltVal val="0"/>
                                          </p:val>
                                        </p:tav>
                                        <p:tav tm="100000">
                                          <p:val>
                                            <p:strVal val="#ppt_h"/>
                                          </p:val>
                                        </p:tav>
                                      </p:tavLst>
                                    </p:anim>
                                  </p:childTnLst>
                                </p:cTn>
                              </p:par>
                              <p:par>
                                <p:cTn id="19" presetID="13"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plus(in)">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msterdam1.jpg"/>
          <p:cNvPicPr>
            <a:picLocks noChangeAspect="1"/>
          </p:cNvPicPr>
          <p:nvPr/>
        </p:nvPicPr>
        <p:blipFill>
          <a:blip r:embed="rId2"/>
          <a:stretch>
            <a:fillRect/>
          </a:stretch>
        </p:blipFill>
        <p:spPr>
          <a:xfrm>
            <a:off x="0" y="3345"/>
            <a:ext cx="9144000" cy="6851309"/>
          </a:xfrm>
          <a:prstGeom prst="rect">
            <a:avLst/>
          </a:prstGeom>
          <a:scene3d>
            <a:camera prst="orthographicFront"/>
            <a:lightRig rig="threePt" dir="t"/>
          </a:scene3d>
          <a:sp3d>
            <a:bevelT prst="angle"/>
          </a:sp3d>
        </p:spPr>
      </p:pic>
      <p:pic>
        <p:nvPicPr>
          <p:cNvPr id="5" name="4 Imagen" descr="amsterdam1.jpg"/>
          <p:cNvPicPr>
            <a:picLocks noChangeAspect="1"/>
          </p:cNvPicPr>
          <p:nvPr/>
        </p:nvPicPr>
        <p:blipFill>
          <a:blip r:embed="rId2"/>
          <a:stretch>
            <a:fillRect/>
          </a:stretch>
        </p:blipFill>
        <p:spPr>
          <a:xfrm>
            <a:off x="0" y="0"/>
            <a:ext cx="9144000" cy="6851309"/>
          </a:xfrm>
          <a:prstGeom prst="rect">
            <a:avLst/>
          </a:prstGeom>
          <a:scene3d>
            <a:camera prst="orthographicFront"/>
            <a:lightRig rig="threePt" dir="t"/>
          </a:scene3d>
          <a:sp3d>
            <a:bevelT prst="angle"/>
          </a:sp3d>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3"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vertical)">
                                      <p:cBhvr>
                                        <p:cTn id="15" dur="3000"/>
                                        <p:tgtEl>
                                          <p:spTgt spid="4"/>
                                        </p:tgtEl>
                                      </p:cBhvr>
                                    </p:animEffect>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0075209924_3c9d42649e_o.jpg"/>
          <p:cNvPicPr>
            <a:picLocks noChangeAspect="1"/>
          </p:cNvPicPr>
          <p:nvPr/>
        </p:nvPicPr>
        <p:blipFill>
          <a:blip r:embed="rId2"/>
          <a:stretch>
            <a:fillRect/>
          </a:stretch>
        </p:blipFill>
        <p:spPr>
          <a:xfrm>
            <a:off x="-1" y="0"/>
            <a:ext cx="9161859" cy="6858000"/>
          </a:xfrm>
          <a:prstGeom prst="rect">
            <a:avLst/>
          </a:prstGeom>
          <a:scene3d>
            <a:camera prst="orthographicFront"/>
            <a:lightRig rig="threePt" dir="t"/>
          </a:scene3d>
          <a:sp3d>
            <a:bevelT prst="angle"/>
          </a:sp3d>
        </p:spPr>
      </p:pic>
      <p:pic>
        <p:nvPicPr>
          <p:cNvPr id="5" name="4 Imagen" descr="10075209924_3c9d42649e_o.jpg"/>
          <p:cNvPicPr>
            <a:picLocks noChangeAspect="1"/>
          </p:cNvPicPr>
          <p:nvPr/>
        </p:nvPicPr>
        <p:blipFill>
          <a:blip r:embed="rId2"/>
          <a:stretch>
            <a:fillRect/>
          </a:stretch>
        </p:blipFill>
        <p:spPr>
          <a:xfrm>
            <a:off x="-17859" y="0"/>
            <a:ext cx="9161859" cy="6858000"/>
          </a:xfrm>
          <a:prstGeom prst="rect">
            <a:avLst/>
          </a:prstGeom>
          <a:scene3d>
            <a:camera prst="orthographicFront"/>
            <a:lightRig rig="threePt" dir="t"/>
          </a:scene3d>
          <a:sp3d>
            <a:bevelT prst="angle"/>
          </a:sp3d>
        </p:spPr>
      </p:pic>
      <p:pic>
        <p:nvPicPr>
          <p:cNvPr id="6" name="5 Imagen" descr="10075209924_3c9d42649e_o.jpg"/>
          <p:cNvPicPr>
            <a:picLocks noChangeAspect="1"/>
          </p:cNvPicPr>
          <p:nvPr/>
        </p:nvPicPr>
        <p:blipFill>
          <a:blip r:embed="rId2"/>
          <a:stretch>
            <a:fillRect/>
          </a:stretch>
        </p:blipFill>
        <p:spPr>
          <a:xfrm>
            <a:off x="-17859" y="0"/>
            <a:ext cx="9161859" cy="6858000"/>
          </a:xfrm>
          <a:prstGeom prst="rect">
            <a:avLst/>
          </a:prstGeom>
          <a:scene3d>
            <a:camera prst="orthographicFront"/>
            <a:lightRig rig="threePt" dir="t"/>
          </a:scene3d>
          <a:sp3d>
            <a:bevelT prst="angle"/>
          </a:sp3d>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out)">
                                      <p:cBhvr>
                                        <p:cTn id="7" dur="3000"/>
                                        <p:tgtEl>
                                          <p:spTgt spid="6"/>
                                        </p:tgtEl>
                                      </p:cBhvr>
                                    </p:animEffect>
                                  </p:childTnLst>
                                </p:cTn>
                              </p:par>
                              <p:par>
                                <p:cTn id="8" presetID="17"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strVal val="#ppt_h"/>
                                          </p:val>
                                        </p:tav>
                                        <p:tav tm="100000">
                                          <p:val>
                                            <p:strVal val="#ppt_h"/>
                                          </p:val>
                                        </p:tav>
                                      </p:tavLst>
                                    </p:anim>
                                  </p:childTnLst>
                                </p:cTn>
                              </p:par>
                              <p:par>
                                <p:cTn id="12" presetID="6" presetClass="entr" presetSubtype="1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circle(in)">
                                      <p:cBhvr>
                                        <p:cTn id="14" dur="3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16" presetClass="entr" presetSubtype="37"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arn(outVertical)">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0092789846_73d16755cf_b.jpg"/>
          <p:cNvPicPr>
            <a:picLocks noChangeAspect="1"/>
          </p:cNvPicPr>
          <p:nvPr/>
        </p:nvPicPr>
        <p:blipFill>
          <a:blip r:embed="rId2"/>
          <a:stretch>
            <a:fillRect/>
          </a:stretch>
        </p:blipFill>
        <p:spPr>
          <a:xfrm>
            <a:off x="0" y="3345"/>
            <a:ext cx="9144000" cy="6851309"/>
          </a:xfrm>
          <a:prstGeom prst="rect">
            <a:avLst/>
          </a:prstGeom>
          <a:scene3d>
            <a:camera prst="orthographicFront"/>
            <a:lightRig rig="threePt" dir="t"/>
          </a:scene3d>
          <a:sp3d>
            <a:bevelT prst="angle"/>
          </a:sp3d>
        </p:spPr>
      </p:pic>
      <p:pic>
        <p:nvPicPr>
          <p:cNvPr id="5" name="4 Imagen" descr="10092789846_73d16755cf_b.jpg"/>
          <p:cNvPicPr>
            <a:picLocks noChangeAspect="1"/>
          </p:cNvPicPr>
          <p:nvPr/>
        </p:nvPicPr>
        <p:blipFill>
          <a:blip r:embed="rId2"/>
          <a:stretch>
            <a:fillRect/>
          </a:stretch>
        </p:blipFill>
        <p:spPr>
          <a:xfrm>
            <a:off x="0" y="0"/>
            <a:ext cx="9144000" cy="6851309"/>
          </a:xfrm>
          <a:prstGeom prst="rect">
            <a:avLst/>
          </a:prstGeom>
          <a:scene3d>
            <a:camera prst="orthographicFront"/>
            <a:lightRig rig="threePt" dir="t"/>
          </a:scene3d>
          <a:sp3d>
            <a:bevelT prst="angle"/>
          </a:sp3d>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8"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diamond(out)">
                                      <p:cBhvr>
                                        <p:cTn id="15" dur="3000"/>
                                        <p:tgtEl>
                                          <p:spTgt spid="5"/>
                                        </p:tgtEl>
                                      </p:cBhvr>
                                    </p:animEffect>
                                  </p:childTnLst>
                                </p:cTn>
                              </p:par>
                              <p:par>
                                <p:cTn id="16" presetID="21" presetClass="entr" presetSubtype="4"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4)">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msterdam_165.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pic>
        <p:nvPicPr>
          <p:cNvPr id="5" name="4 Imagen" descr="Amsterdam_165.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pic>
        <p:nvPicPr>
          <p:cNvPr id="6" name="5 Imagen" descr="Amsterdam_165.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out)">
                                      <p:cBhvr>
                                        <p:cTn id="7" dur="3000"/>
                                        <p:tgtEl>
                                          <p:spTgt spid="6"/>
                                        </p:tgtEl>
                                      </p:cBhvr>
                                    </p:animEffect>
                                  </p:childTnLst>
                                </p:cTn>
                              </p:par>
                              <p:par>
                                <p:cTn id="8" presetID="21" presetClass="entr" presetSubtype="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heel(8)">
                                      <p:cBhvr>
                                        <p:cTn id="10" dur="3000"/>
                                        <p:tgtEl>
                                          <p:spTgt spid="5"/>
                                        </p:tgtEl>
                                      </p:cBhvr>
                                    </p:animEffec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2/3*#ppt_w"/>
                                          </p:val>
                                        </p:tav>
                                        <p:tav tm="100000">
                                          <p:val>
                                            <p:strVal val="#ppt_w"/>
                                          </p:val>
                                        </p:tav>
                                      </p:tavLst>
                                    </p:anim>
                                    <p:anim calcmode="lin" valueType="num">
                                      <p:cBhvr>
                                        <p:cTn id="14" dur="3000" fill="hold"/>
                                        <p:tgtEl>
                                          <p:spTgt spid="4"/>
                                        </p:tgtEl>
                                        <p:attrNameLst>
                                          <p:attrName>ppt_h</p:attrName>
                                        </p:attrNameLst>
                                      </p:cBhvr>
                                      <p:tavLst>
                                        <p:tav tm="0">
                                          <p:val>
                                            <p:strVal val="2/3*#ppt_h"/>
                                          </p:val>
                                        </p:tav>
                                        <p:tav tm="100000">
                                          <p:val>
                                            <p:strVal val="#ppt_h"/>
                                          </p:val>
                                        </p:tav>
                                      </p:tavLst>
                                    </p:anim>
                                  </p:childTnLst>
                                </p:cTn>
                              </p:par>
                              <p:par>
                                <p:cTn id="15" presetID="4"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ox(in)">
                                      <p:cBhvr>
                                        <p:cTn id="1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msterdam-coffee-shops.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pic>
        <p:nvPicPr>
          <p:cNvPr id="5" name="4 Imagen" descr="amsterdam-coffee-shops.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pic>
        <p:nvPicPr>
          <p:cNvPr id="6" name="5 Imagen" descr="amsterdam-coffee-shops.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in)">
                                      <p:cBhvr>
                                        <p:cTn id="7" dur="3000"/>
                                        <p:tgtEl>
                                          <p:spTgt spid="6"/>
                                        </p:tgtEl>
                                      </p:cBhvr>
                                    </p:animEffect>
                                  </p:childTnLst>
                                </p:cTn>
                              </p:par>
                              <p:par>
                                <p:cTn id="8" presetID="17"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strVal val="#ppt_h"/>
                                          </p:val>
                                        </p:tav>
                                        <p:tav tm="100000">
                                          <p:val>
                                            <p:strVal val="#ppt_h"/>
                                          </p:val>
                                        </p:tav>
                                      </p:tavLst>
                                    </p:anim>
                                  </p:childTnLst>
                                </p:cTn>
                              </p:par>
                              <p:par>
                                <p:cTn id="12" presetID="13" presetClass="entr" presetSubtype="1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plus(in)">
                                      <p:cBhvr>
                                        <p:cTn id="14" dur="3000"/>
                                        <p:tgtEl>
                                          <p:spTgt spid="5"/>
                                        </p:tgtEl>
                                      </p:cBhvr>
                                    </p:animEffect>
                                  </p:childTnLst>
                                </p:cTn>
                              </p:par>
                              <p:par>
                                <p:cTn id="15" presetID="23" presetClass="entr" presetSubtype="27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2/3*#ppt_w"/>
                                          </p:val>
                                        </p:tav>
                                        <p:tav tm="100000">
                                          <p:val>
                                            <p:strVal val="#ppt_w"/>
                                          </p:val>
                                        </p:tav>
                                      </p:tavLst>
                                    </p:anim>
                                    <p:anim calcmode="lin" valueType="num">
                                      <p:cBhvr>
                                        <p:cTn id="18" dur="3000" fill="hold"/>
                                        <p:tgtEl>
                                          <p:spTgt spid="4"/>
                                        </p:tgtEl>
                                        <p:attrNameLst>
                                          <p:attrName>ppt_h</p:attrName>
                                        </p:attrNameLst>
                                      </p:cBhvr>
                                      <p:tavLst>
                                        <p:tav tm="0">
                                          <p:val>
                                            <p:strVal val="2/3*#ppt_h"/>
                                          </p:val>
                                        </p:tav>
                                        <p:tav tm="100000">
                                          <p:val>
                                            <p:strVal val="#ppt_h"/>
                                          </p:val>
                                        </p:tav>
                                      </p:tavLst>
                                    </p:anim>
                                  </p:childTnLst>
                                </p:cTn>
                              </p:par>
                              <p:par>
                                <p:cTn id="19" presetID="8"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diamond(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ig_sinpalaabras1372720826507.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pic>
        <p:nvPicPr>
          <p:cNvPr id="5" name="4 Imagen" descr="big_sinpalaabras1372720826507.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pic>
        <p:nvPicPr>
          <p:cNvPr id="6" name="5 Imagen" descr="big_sinpalaabras1372720826507.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out)">
                                      <p:cBhvr>
                                        <p:cTn id="7" dur="3000"/>
                                        <p:tgtEl>
                                          <p:spTgt spid="6"/>
                                        </p:tgtEl>
                                      </p:cBhvr>
                                    </p:animEffect>
                                  </p:childTnLst>
                                </p:cTn>
                              </p:par>
                              <p:par>
                                <p:cTn id="8" presetID="17"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strVal val="#ppt_h"/>
                                          </p:val>
                                        </p:tav>
                                        <p:tav tm="100000">
                                          <p:val>
                                            <p:strVal val="#ppt_h"/>
                                          </p:val>
                                        </p:tav>
                                      </p:tavLst>
                                    </p:anim>
                                  </p:childTnLst>
                                </p:cTn>
                              </p:par>
                              <p:par>
                                <p:cTn id="12" presetID="6" presetClass="entr" presetSubtype="1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circle(in)">
                                      <p:cBhvr>
                                        <p:cTn id="14" dur="5000"/>
                                        <p:tgtEl>
                                          <p:spTgt spid="5"/>
                                        </p:tgtEl>
                                      </p:cBhvr>
                                    </p:animEffect>
                                  </p:childTnLst>
                                </p:cTn>
                              </p:par>
                              <p:par>
                                <p:cTn id="15" presetID="23" presetClass="entr" presetSubtype="27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2/3*#ppt_w"/>
                                          </p:val>
                                        </p:tav>
                                        <p:tav tm="100000">
                                          <p:val>
                                            <p:strVal val="#ppt_w"/>
                                          </p:val>
                                        </p:tav>
                                      </p:tavLst>
                                    </p:anim>
                                    <p:anim calcmode="lin" valueType="num">
                                      <p:cBhvr>
                                        <p:cTn id="18" dur="3000" fill="hold"/>
                                        <p:tgtEl>
                                          <p:spTgt spid="4"/>
                                        </p:tgtEl>
                                        <p:attrNameLst>
                                          <p:attrName>ppt_h</p:attrName>
                                        </p:attrNameLst>
                                      </p:cBhvr>
                                      <p:tavLst>
                                        <p:tav tm="0">
                                          <p:val>
                                            <p:strVal val="2/3*#ppt_h"/>
                                          </p:val>
                                        </p:tav>
                                        <p:tav tm="100000">
                                          <p:val>
                                            <p:strVal val="#ppt_h"/>
                                          </p:val>
                                        </p:tav>
                                      </p:tavLst>
                                    </p:anim>
                                  </p:childTnLst>
                                </p:cTn>
                              </p:par>
                              <p:par>
                                <p:cTn id="19" presetID="16" presetClass="entr" presetSubtype="4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arn(outHorizontal)">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ycicles at thye station-Amsterdam.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pic>
        <p:nvPicPr>
          <p:cNvPr id="5" name="4 Imagen" descr="Bycicles at thye station-Amsterdam.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pic>
        <p:nvPicPr>
          <p:cNvPr id="6" name="5 Imagen" descr="Bycicles at thye station-Amsterdam.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in)">
                                      <p:cBhvr>
                                        <p:cTn id="7" dur="3000"/>
                                        <p:tgtEl>
                                          <p:spTgt spid="6"/>
                                        </p:tgtEl>
                                      </p:cBhvr>
                                    </p:animEffect>
                                  </p:childTnLst>
                                </p:cTn>
                              </p:par>
                              <p:par>
                                <p:cTn id="8" presetID="17"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strVal val="#ppt_h"/>
                                          </p:val>
                                        </p:tav>
                                        <p:tav tm="100000">
                                          <p:val>
                                            <p:strVal val="#ppt_h"/>
                                          </p:val>
                                        </p:tav>
                                      </p:tavLst>
                                    </p:anim>
                                  </p:childTnLst>
                                </p:cTn>
                              </p:par>
                              <p:par>
                                <p:cTn id="12" presetID="8" presetClass="entr" presetSubtype="1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diamond(in)">
                                      <p:cBhvr>
                                        <p:cTn id="14" dur="3000"/>
                                        <p:tgtEl>
                                          <p:spTgt spid="5"/>
                                        </p:tgtEl>
                                      </p:cBhvr>
                                    </p:animEffect>
                                  </p:childTnLst>
                                </p:cTn>
                              </p:par>
                              <p:par>
                                <p:cTn id="15" presetID="23" presetClass="entr" presetSubtype="27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2/3*#ppt_w"/>
                                          </p:val>
                                        </p:tav>
                                        <p:tav tm="100000">
                                          <p:val>
                                            <p:strVal val="#ppt_w"/>
                                          </p:val>
                                        </p:tav>
                                      </p:tavLst>
                                    </p:anim>
                                    <p:anim calcmode="lin" valueType="num">
                                      <p:cBhvr>
                                        <p:cTn id="18" dur="3000" fill="hold"/>
                                        <p:tgtEl>
                                          <p:spTgt spid="4"/>
                                        </p:tgtEl>
                                        <p:attrNameLst>
                                          <p:attrName>ppt_h</p:attrName>
                                        </p:attrNameLst>
                                      </p:cBhvr>
                                      <p:tavLst>
                                        <p:tav tm="0">
                                          <p:val>
                                            <p:strVal val="2/3*#ppt_h"/>
                                          </p:val>
                                        </p:tav>
                                        <p:tav tm="100000">
                                          <p:val>
                                            <p:strVal val="#ppt_h"/>
                                          </p:val>
                                        </p:tav>
                                      </p:tavLst>
                                    </p:anim>
                                  </p:childTnLst>
                                </p:cTn>
                              </p:par>
                              <p:par>
                                <p:cTn id="19" presetID="16" presetClass="entr" presetSubtype="21"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arn(inVertical)">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El puente Nescio conecta Amsterdam con IJburg través DiemenEs el puente más grande de la bici-peatonal en los Países Bajos y es de 780 metros o 2560 pies..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pic>
        <p:nvPicPr>
          <p:cNvPr id="5" name="4 Imagen" descr="El puente Nescio conecta Amsterdam con IJburg través DiemenEs el puente más grande de la bici-peatonal en los Países Bajos y es de 780 metros o 2560 pies..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pic>
        <p:nvPicPr>
          <p:cNvPr id="6" name="5 Imagen" descr="El puente Nescio conecta Amsterdam con IJburg través DiemenEs el puente más grande de la bici-peatonal en los Países Bajos y es de 780 metros o 2560 pies..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7" name="6 CuadroTexto"/>
          <p:cNvSpPr txBox="1"/>
          <p:nvPr/>
        </p:nvSpPr>
        <p:spPr>
          <a:xfrm>
            <a:off x="3571868" y="3286124"/>
            <a:ext cx="5143536" cy="1200329"/>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El </a:t>
            </a:r>
            <a:r>
              <a:rPr lang="es-ES" sz="2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puentev</a:t>
            </a:r>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a:t>
            </a:r>
            <a:r>
              <a:rPr lang="es-ES" sz="2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Nescio</a:t>
            </a:r>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es el puente más grande  bici-peatonal en los países bajos y es de 780 metros o 2560 pies.</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13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in)">
                                      <p:cBhvr>
                                        <p:cTn id="7" dur="3000"/>
                                        <p:tgtEl>
                                          <p:spTgt spid="6"/>
                                        </p:tgtEl>
                                      </p:cBhvr>
                                    </p:animEffect>
                                  </p:childTnLst>
                                </p:cTn>
                              </p:par>
                              <p:par>
                                <p:cTn id="8" presetID="4"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ox(in)">
                                      <p:cBhvr>
                                        <p:cTn id="10" dur="3000"/>
                                        <p:tgtEl>
                                          <p:spTgt spid="5"/>
                                        </p:tgtEl>
                                      </p:cBhvr>
                                    </p:animEffect>
                                  </p:childTnLst>
                                </p:cTn>
                              </p:par>
                              <p:par>
                                <p:cTn id="11" presetID="17" presetClass="entr" presetSubtype="1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3000" fill="hold"/>
                                        <p:tgtEl>
                                          <p:spTgt spid="5"/>
                                        </p:tgtEl>
                                        <p:attrNameLst>
                                          <p:attrName>ppt_w</p:attrName>
                                        </p:attrNameLst>
                                      </p:cBhvr>
                                      <p:tavLst>
                                        <p:tav tm="0">
                                          <p:val>
                                            <p:fltVal val="0"/>
                                          </p:val>
                                        </p:tav>
                                        <p:tav tm="100000">
                                          <p:val>
                                            <p:strVal val="#ppt_w"/>
                                          </p:val>
                                        </p:tav>
                                      </p:tavLst>
                                    </p:anim>
                                    <p:anim calcmode="lin" valueType="num">
                                      <p:cBhvr>
                                        <p:cTn id="14" dur="3000" fill="hold"/>
                                        <p:tgtEl>
                                          <p:spTgt spid="5"/>
                                        </p:tgtEl>
                                        <p:attrNameLst>
                                          <p:attrName>ppt_h</p:attrName>
                                        </p:attrNameLst>
                                      </p:cBhvr>
                                      <p:tavLst>
                                        <p:tav tm="0">
                                          <p:val>
                                            <p:strVal val="#ppt_h"/>
                                          </p:val>
                                        </p:tav>
                                        <p:tav tm="100000">
                                          <p:val>
                                            <p:strVal val="#ppt_h"/>
                                          </p:val>
                                        </p:tav>
                                      </p:tavLst>
                                    </p:anim>
                                  </p:childTnLst>
                                </p:cTn>
                              </p:par>
                              <p:par>
                                <p:cTn id="15" presetID="2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fltVal val="0"/>
                                          </p:val>
                                        </p:tav>
                                        <p:tav tm="100000">
                                          <p:val>
                                            <p:strVal val="#ppt_h"/>
                                          </p:val>
                                        </p:tav>
                                      </p:tavLst>
                                    </p:anim>
                                  </p:childTnLst>
                                </p:cTn>
                              </p:par>
                              <p:par>
                                <p:cTn id="19" presetID="13"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plus(in)">
                                      <p:cBhvr>
                                        <p:cTn id="21" dur="3000"/>
                                        <p:tgtEl>
                                          <p:spTgt spid="4"/>
                                        </p:tgtEl>
                                      </p:cBhvr>
                                    </p:animEffect>
                                  </p:childTnLst>
                                </p:cTn>
                              </p:par>
                            </p:childTnLst>
                          </p:cTn>
                        </p:par>
                        <p:par>
                          <p:cTn id="22" fill="hold">
                            <p:stCondLst>
                              <p:cond delay="3000"/>
                            </p:stCondLst>
                            <p:childTnLst>
                              <p:par>
                                <p:cTn id="23" presetID="29" presetClass="entr" presetSubtype="0"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2000" fill="hold"/>
                                        <p:tgtEl>
                                          <p:spTgt spid="7"/>
                                        </p:tgtEl>
                                        <p:attrNameLst>
                                          <p:attrName>ppt_x</p:attrName>
                                        </p:attrNameLst>
                                      </p:cBhvr>
                                      <p:tavLst>
                                        <p:tav tm="0">
                                          <p:val>
                                            <p:strVal val="#ppt_x-.2"/>
                                          </p:val>
                                        </p:tav>
                                        <p:tav tm="100000">
                                          <p:val>
                                            <p:strVal val="#ppt_x"/>
                                          </p:val>
                                        </p:tav>
                                      </p:tavLst>
                                    </p:anim>
                                    <p:anim calcmode="lin" valueType="num">
                                      <p:cBhvr>
                                        <p:cTn id="26"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2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estacionamiento de bicicletas.jpg"/>
          <p:cNvPicPr>
            <a:picLocks noChangeAspect="1"/>
          </p:cNvPicPr>
          <p:nvPr/>
        </p:nvPicPr>
        <p:blipFill>
          <a:blip r:embed="rId2"/>
          <a:stretch>
            <a:fillRect/>
          </a:stretch>
        </p:blipFill>
        <p:spPr>
          <a:xfrm>
            <a:off x="0" y="3345"/>
            <a:ext cx="9144000" cy="6851309"/>
          </a:xfrm>
          <a:prstGeom prst="rect">
            <a:avLst/>
          </a:prstGeom>
          <a:scene3d>
            <a:camera prst="orthographicFront"/>
            <a:lightRig rig="threePt" dir="t"/>
          </a:scene3d>
          <a:sp3d>
            <a:bevelT prst="angle"/>
          </a:sp3d>
        </p:spPr>
      </p:pic>
      <p:pic>
        <p:nvPicPr>
          <p:cNvPr id="5" name="4 Imagen" descr="estacionamiento de bicicletas.jpg"/>
          <p:cNvPicPr>
            <a:picLocks noChangeAspect="1"/>
          </p:cNvPicPr>
          <p:nvPr/>
        </p:nvPicPr>
        <p:blipFill>
          <a:blip r:embed="rId2"/>
          <a:stretch>
            <a:fillRect/>
          </a:stretch>
        </p:blipFill>
        <p:spPr>
          <a:xfrm>
            <a:off x="0" y="0"/>
            <a:ext cx="9144000" cy="6851309"/>
          </a:xfrm>
          <a:prstGeom prst="rect">
            <a:avLst/>
          </a:prstGeom>
          <a:scene3d>
            <a:camera prst="orthographicFront"/>
            <a:lightRig rig="threePt" dir="t"/>
          </a:scene3d>
          <a:sp3d>
            <a:bevelT prst="angle"/>
          </a:sp3d>
        </p:spPr>
      </p:pic>
      <p:pic>
        <p:nvPicPr>
          <p:cNvPr id="6" name="5 Imagen" descr="estacionamiento de bicicletas.jpg"/>
          <p:cNvPicPr>
            <a:picLocks noChangeAspect="1"/>
          </p:cNvPicPr>
          <p:nvPr/>
        </p:nvPicPr>
        <p:blipFill>
          <a:blip r:embed="rId2"/>
          <a:stretch>
            <a:fillRect/>
          </a:stretch>
        </p:blipFill>
        <p:spPr>
          <a:xfrm>
            <a:off x="0" y="0"/>
            <a:ext cx="9144000" cy="6851309"/>
          </a:xfrm>
          <a:prstGeom prst="rect">
            <a:avLst/>
          </a:prstGeom>
          <a:scene3d>
            <a:camera prst="orthographicFront"/>
            <a:lightRig rig="threePt" dir="t"/>
          </a:scene3d>
          <a:sp3d>
            <a:bevelT prst="angle"/>
          </a:sp3d>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in)">
                                      <p:cBhvr>
                                        <p:cTn id="7" dur="3000"/>
                                        <p:tgtEl>
                                          <p:spTgt spid="6"/>
                                        </p:tgtEl>
                                      </p:cBhvr>
                                    </p:animEffect>
                                  </p:childTnLst>
                                </p:cTn>
                              </p:par>
                              <p:par>
                                <p:cTn id="8" presetID="17"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strVal val="#ppt_h"/>
                                          </p:val>
                                        </p:tav>
                                        <p:tav tm="100000">
                                          <p:val>
                                            <p:strVal val="#ppt_h"/>
                                          </p:val>
                                        </p:tav>
                                      </p:tavLst>
                                    </p:anim>
                                  </p:childTnLst>
                                </p:cTn>
                              </p:par>
                              <p:par>
                                <p:cTn id="12" presetID="16" presetClass="entr" presetSubtype="21"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arn(inVertical)">
                                      <p:cBhvr>
                                        <p:cTn id="14" dur="3000"/>
                                        <p:tgtEl>
                                          <p:spTgt spid="5"/>
                                        </p:tgtEl>
                                      </p:cBhvr>
                                    </p:animEffect>
                                  </p:childTnLst>
                                </p:cTn>
                              </p:par>
                              <p:par>
                                <p:cTn id="15" presetID="2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fltVal val="0"/>
                                          </p:val>
                                        </p:tav>
                                        <p:tav tm="100000">
                                          <p:val>
                                            <p:strVal val="#ppt_h"/>
                                          </p:val>
                                        </p:tav>
                                      </p:tavLst>
                                    </p:anim>
                                  </p:childTnLst>
                                </p:cTn>
                              </p:par>
                              <p:par>
                                <p:cTn id="19" presetID="4"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ox(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jpg"/>
          <p:cNvPicPr>
            <a:picLocks noChangeAspect="1"/>
          </p:cNvPicPr>
          <p:nvPr/>
        </p:nvPicPr>
        <p:blipFill>
          <a:blip r:embed="rId2"/>
          <a:stretch>
            <a:fillRect/>
          </a:stretch>
        </p:blipFill>
        <p:spPr>
          <a:xfrm>
            <a:off x="0" y="0"/>
            <a:ext cx="9144000" cy="6831211"/>
          </a:xfrm>
          <a:prstGeom prst="rect">
            <a:avLst/>
          </a:prstGeom>
          <a:scene3d>
            <a:camera prst="orthographicFront"/>
            <a:lightRig rig="threePt" dir="t"/>
          </a:scene3d>
          <a:sp3d>
            <a:bevelT prst="angle"/>
          </a:sp3d>
        </p:spPr>
      </p:pic>
      <p:pic>
        <p:nvPicPr>
          <p:cNvPr id="5" name="4 Imagen" descr="Imagen1.jpg"/>
          <p:cNvPicPr>
            <a:picLocks noChangeAspect="1"/>
          </p:cNvPicPr>
          <p:nvPr/>
        </p:nvPicPr>
        <p:blipFill>
          <a:blip r:embed="rId2"/>
          <a:stretch>
            <a:fillRect/>
          </a:stretch>
        </p:blipFill>
        <p:spPr>
          <a:xfrm>
            <a:off x="0" y="26789"/>
            <a:ext cx="9144000" cy="6831211"/>
          </a:xfrm>
          <a:prstGeom prst="rect">
            <a:avLst/>
          </a:prstGeom>
          <a:scene3d>
            <a:camera prst="orthographicFront"/>
            <a:lightRig rig="threePt" dir="t"/>
          </a:scene3d>
          <a:sp3d>
            <a:bevelT prst="angle"/>
          </a:sp3d>
        </p:spPr>
      </p:pic>
      <p:pic>
        <p:nvPicPr>
          <p:cNvPr id="6" name="5 Imagen" descr="Imagen1.jpg"/>
          <p:cNvPicPr>
            <a:picLocks noChangeAspect="1"/>
          </p:cNvPicPr>
          <p:nvPr/>
        </p:nvPicPr>
        <p:blipFill>
          <a:blip r:embed="rId2"/>
          <a:stretch>
            <a:fillRect/>
          </a:stretch>
        </p:blipFill>
        <p:spPr>
          <a:xfrm>
            <a:off x="0" y="0"/>
            <a:ext cx="9144000" cy="6831211"/>
          </a:xfrm>
          <a:prstGeom prst="rect">
            <a:avLst/>
          </a:prstGeom>
          <a:scene3d>
            <a:camera prst="orthographicFront"/>
            <a:lightRig rig="threePt" dir="t"/>
          </a:scene3d>
          <a:sp3d>
            <a:bevelT prst="angle"/>
          </a:sp3d>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in)">
                                      <p:cBhvr>
                                        <p:cTn id="7" dur="3000"/>
                                        <p:tgtEl>
                                          <p:spTgt spid="6"/>
                                        </p:tgtEl>
                                      </p:cBhvr>
                                    </p:animEffect>
                                  </p:childTnLst>
                                </p:cTn>
                              </p:par>
                              <p:par>
                                <p:cTn id="8" presetID="17"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strVal val="#ppt_h"/>
                                          </p:val>
                                        </p:tav>
                                        <p:tav tm="100000">
                                          <p:val>
                                            <p:strVal val="#ppt_h"/>
                                          </p:val>
                                        </p:tav>
                                      </p:tavLst>
                                    </p:anim>
                                  </p:childTnLst>
                                </p:cTn>
                              </p:par>
                              <p:par>
                                <p:cTn id="12" presetID="4" presetClass="entr" presetSubtype="1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ox(in)">
                                      <p:cBhvr>
                                        <p:cTn id="14" dur="3000"/>
                                        <p:tgtEl>
                                          <p:spTgt spid="5"/>
                                        </p:tgtEl>
                                      </p:cBhvr>
                                    </p:animEffect>
                                  </p:childTnLst>
                                </p:cTn>
                              </p:par>
                              <p:par>
                                <p:cTn id="15" presetID="2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fltVal val="0"/>
                                          </p:val>
                                        </p:tav>
                                        <p:tav tm="100000">
                                          <p:val>
                                            <p:strVal val="#ppt_h"/>
                                          </p:val>
                                        </p:tav>
                                      </p:tavLst>
                                    </p:anim>
                                  </p:childTnLst>
                                </p:cTn>
                              </p:par>
                              <p:par>
                                <p:cTn id="19" presetID="8"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diamond(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g.jpg"/>
          <p:cNvPicPr>
            <a:picLocks noChangeAspect="1"/>
          </p:cNvPicPr>
          <p:nvPr/>
        </p:nvPicPr>
        <p:blipFill>
          <a:blip r:embed="rId2"/>
          <a:stretch>
            <a:fillRect/>
          </a:stretch>
        </p:blipFill>
        <p:spPr>
          <a:xfrm>
            <a:off x="0" y="58042"/>
            <a:ext cx="9144000" cy="6799957"/>
          </a:xfrm>
          <a:prstGeom prst="rect">
            <a:avLst/>
          </a:prstGeom>
          <a:scene3d>
            <a:camera prst="orthographicFront"/>
            <a:lightRig rig="threePt" dir="t"/>
          </a:scene3d>
          <a:sp3d>
            <a:bevelT prst="angle"/>
          </a:sp3d>
        </p:spPr>
      </p:pic>
      <p:pic>
        <p:nvPicPr>
          <p:cNvPr id="5" name="4 Imagen" descr="Imagen1g.jpg"/>
          <p:cNvPicPr>
            <a:picLocks noChangeAspect="1"/>
          </p:cNvPicPr>
          <p:nvPr/>
        </p:nvPicPr>
        <p:blipFill>
          <a:blip r:embed="rId2"/>
          <a:stretch>
            <a:fillRect/>
          </a:stretch>
        </p:blipFill>
        <p:spPr>
          <a:xfrm>
            <a:off x="0" y="58043"/>
            <a:ext cx="9144000" cy="6799957"/>
          </a:xfrm>
          <a:prstGeom prst="rect">
            <a:avLst/>
          </a:prstGeom>
          <a:scene3d>
            <a:camera prst="orthographicFront"/>
            <a:lightRig rig="threePt" dir="t"/>
          </a:scene3d>
          <a:sp3d>
            <a:bevelT prst="angle"/>
          </a:sp3d>
        </p:spPr>
      </p:pic>
      <p:pic>
        <p:nvPicPr>
          <p:cNvPr id="6" name="5 Imagen" descr="Imagen1g.jpg"/>
          <p:cNvPicPr>
            <a:picLocks noChangeAspect="1"/>
          </p:cNvPicPr>
          <p:nvPr/>
        </p:nvPicPr>
        <p:blipFill>
          <a:blip r:embed="rId2"/>
          <a:stretch>
            <a:fillRect/>
          </a:stretch>
        </p:blipFill>
        <p:spPr>
          <a:xfrm>
            <a:off x="0" y="58043"/>
            <a:ext cx="9144000" cy="6799957"/>
          </a:xfrm>
          <a:prstGeom prst="rect">
            <a:avLst/>
          </a:prstGeom>
          <a:scene3d>
            <a:camera prst="orthographicFront"/>
            <a:lightRig rig="threePt" dir="t"/>
          </a:scene3d>
          <a:sp3d>
            <a:bevelT prst="angle"/>
          </a:sp3d>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3000"/>
                                        <p:tgtEl>
                                          <p:spTgt spid="6"/>
                                        </p:tgtEl>
                                      </p:cBhvr>
                                    </p:animEffect>
                                  </p:childTnLst>
                                </p:cTn>
                              </p:par>
                              <p:par>
                                <p:cTn id="8" presetID="23"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childTnLst>
                                </p:cTn>
                              </p:par>
                              <p:par>
                                <p:cTn id="12" presetID="4" presetClass="entr" presetSubtype="1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ox(in)">
                                      <p:cBhvr>
                                        <p:cTn id="14" dur="3000"/>
                                        <p:tgtEl>
                                          <p:spTgt spid="5"/>
                                        </p:tgtEl>
                                      </p:cBhvr>
                                    </p:animEffect>
                                  </p:childTnLst>
                                </p:cTn>
                              </p:par>
                              <p:par>
                                <p:cTn id="15" presetID="2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fltVal val="0"/>
                                          </p:val>
                                        </p:tav>
                                        <p:tav tm="100000">
                                          <p:val>
                                            <p:strVal val="#ppt_h"/>
                                          </p:val>
                                        </p:tav>
                                      </p:tavLst>
                                    </p:anim>
                                  </p:childTnLst>
                                </p:cTn>
                              </p:par>
                              <p:par>
                                <p:cTn id="19" presetID="8"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diamond(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3.jpg"/>
          <p:cNvPicPr>
            <a:picLocks noChangeAspect="1"/>
          </p:cNvPicPr>
          <p:nvPr/>
        </p:nvPicPr>
        <p:blipFill>
          <a:blip r:embed="rId2"/>
          <a:stretch>
            <a:fillRect/>
          </a:stretch>
        </p:blipFill>
        <p:spPr>
          <a:xfrm>
            <a:off x="0" y="20290"/>
            <a:ext cx="9144000" cy="6817420"/>
          </a:xfrm>
          <a:prstGeom prst="rect">
            <a:avLst/>
          </a:prstGeom>
          <a:scene3d>
            <a:camera prst="orthographicFront"/>
            <a:lightRig rig="threePt" dir="t"/>
          </a:scene3d>
          <a:sp3d>
            <a:bevelT prst="angle"/>
          </a:sp3d>
        </p:spPr>
      </p:pic>
      <p:pic>
        <p:nvPicPr>
          <p:cNvPr id="5" name="4 Imagen" descr="Imagen3.jpg"/>
          <p:cNvPicPr>
            <a:picLocks noChangeAspect="1"/>
          </p:cNvPicPr>
          <p:nvPr/>
        </p:nvPicPr>
        <p:blipFill>
          <a:blip r:embed="rId2"/>
          <a:stretch>
            <a:fillRect/>
          </a:stretch>
        </p:blipFill>
        <p:spPr>
          <a:xfrm>
            <a:off x="0" y="40580"/>
            <a:ext cx="9144000" cy="6817420"/>
          </a:xfrm>
          <a:prstGeom prst="rect">
            <a:avLst/>
          </a:prstGeom>
          <a:scene3d>
            <a:camera prst="orthographicFront"/>
            <a:lightRig rig="threePt" dir="t"/>
          </a:scene3d>
          <a:sp3d>
            <a:bevelT prst="angle"/>
          </a:sp3d>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3"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vertical)">
                                      <p:cBhvr>
                                        <p:cTn id="15" dur="3000"/>
                                        <p:tgtEl>
                                          <p:spTgt spid="4"/>
                                        </p:tgtEl>
                                      </p:cBhvr>
                                    </p:animEffect>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4.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pic>
        <p:nvPicPr>
          <p:cNvPr id="6" name="5 Imagen" descr="Imagen4.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0" fill="hold"/>
                                        <p:tgtEl>
                                          <p:spTgt spid="6"/>
                                        </p:tgtEl>
                                        <p:attrNameLst>
                                          <p:attrName>ppt_w</p:attrName>
                                        </p:attrNameLst>
                                      </p:cBhvr>
                                      <p:tavLst>
                                        <p:tav tm="0">
                                          <p:val>
                                            <p:strVal val="4/3*#ppt_w"/>
                                          </p:val>
                                        </p:tav>
                                        <p:tav tm="100000">
                                          <p:val>
                                            <p:strVal val="#ppt_w"/>
                                          </p:val>
                                        </p:tav>
                                      </p:tavLst>
                                    </p:anim>
                                    <p:anim calcmode="lin" valueType="num">
                                      <p:cBhvr>
                                        <p:cTn id="12" dur="5000" fill="hold"/>
                                        <p:tgtEl>
                                          <p:spTgt spid="6"/>
                                        </p:tgtEl>
                                        <p:attrNameLst>
                                          <p:attrName>ppt_h</p:attrName>
                                        </p:attrNameLst>
                                      </p:cBhvr>
                                      <p:tavLst>
                                        <p:tav tm="0">
                                          <p:val>
                                            <p:strVal val="4/3*#ppt_h"/>
                                          </p:val>
                                        </p:tav>
                                        <p:tav tm="100000">
                                          <p:val>
                                            <p:strVal val="#ppt_h"/>
                                          </p:val>
                                        </p:tav>
                                      </p:tavLst>
                                    </p:anim>
                                  </p:childTnLst>
                                </p:cTn>
                              </p:par>
                              <p:par>
                                <p:cTn id="13" presetID="6" presetClass="entr" presetSubtype="32"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circle(out)">
                                      <p:cBhvr>
                                        <p:cTn id="15" dur="5000"/>
                                        <p:tgtEl>
                                          <p:spTgt spid="6"/>
                                        </p:tgtEl>
                                      </p:cBhvr>
                                    </p:animEffect>
                                  </p:childTnLst>
                                </p:cTn>
                              </p:par>
                              <p:par>
                                <p:cTn id="16" presetID="21" presetClass="entr" presetSubtype="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8)">
                                      <p:cBhvr>
                                        <p:cTn id="18"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a:scene3d>
            <a:camera prst="orthographicFront"/>
            <a:lightRig rig="threePt" dir="t"/>
          </a:scene3d>
          <a:sp3d>
            <a:bevelT prst="angle"/>
          </a:sp3d>
        </p:spPr>
        <p:txBody>
          <a:bodyPr/>
          <a:lstStyle/>
          <a:p>
            <a:endParaRPr lang="es-ES" dirty="0"/>
          </a:p>
        </p:txBody>
      </p:sp>
      <p:sp>
        <p:nvSpPr>
          <p:cNvPr id="3" name="2 Subtítulo"/>
          <p:cNvSpPr>
            <a:spLocks noGrp="1"/>
          </p:cNvSpPr>
          <p:nvPr>
            <p:ph type="subTitle" idx="1"/>
          </p:nvPr>
        </p:nvSpPr>
        <p:spPr>
          <a:xfrm>
            <a:off x="0" y="0"/>
            <a:ext cx="9144000" cy="6858000"/>
          </a:xfrm>
          <a:scene3d>
            <a:camera prst="orthographicFront"/>
            <a:lightRig rig="threePt" dir="t"/>
          </a:scene3d>
          <a:sp3d>
            <a:bevelT prst="angle"/>
          </a:sp3d>
        </p:spPr>
        <p:txBody>
          <a:bodyPr/>
          <a:lstStyle/>
          <a:p>
            <a:endParaRPr lang="es-ES" dirty="0"/>
          </a:p>
        </p:txBody>
      </p:sp>
      <p:pic>
        <p:nvPicPr>
          <p:cNvPr id="4" name="3 Imagen" descr="Imagen6.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pic>
        <p:nvPicPr>
          <p:cNvPr id="5" name="4 Imagen" descr="Imagen6.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pic>
        <p:nvPicPr>
          <p:cNvPr id="6" name="5 Imagen" descr="Imagen6.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outHorizontal)">
                                      <p:cBhvr>
                                        <p:cTn id="7" dur="3000"/>
                                        <p:tgtEl>
                                          <p:spTgt spid="6"/>
                                        </p:tgtEl>
                                      </p:cBhvr>
                                    </p:animEffect>
                                  </p:childTnLst>
                                </p:cTn>
                              </p:par>
                              <p:par>
                                <p:cTn id="8" presetID="23"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childTnLst>
                                </p:cTn>
                              </p:par>
                              <p:par>
                                <p:cTn id="12" presetID="8" presetClass="entr" presetSubtype="1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diamond(in)">
                                      <p:cBhvr>
                                        <p:cTn id="14" dur="3000"/>
                                        <p:tgtEl>
                                          <p:spTgt spid="5"/>
                                        </p:tgtEl>
                                      </p:cBhvr>
                                    </p:animEffect>
                                  </p:childTnLst>
                                </p:cTn>
                              </p:par>
                              <p:par>
                                <p:cTn id="15" presetID="23" presetClass="entr" presetSubtype="27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2/3*#ppt_w"/>
                                          </p:val>
                                        </p:tav>
                                        <p:tav tm="100000">
                                          <p:val>
                                            <p:strVal val="#ppt_w"/>
                                          </p:val>
                                        </p:tav>
                                      </p:tavLst>
                                    </p:anim>
                                    <p:anim calcmode="lin" valueType="num">
                                      <p:cBhvr>
                                        <p:cTn id="18" dur="3000" fill="hold"/>
                                        <p:tgtEl>
                                          <p:spTgt spid="4"/>
                                        </p:tgtEl>
                                        <p:attrNameLst>
                                          <p:attrName>ppt_h</p:attrName>
                                        </p:attrNameLst>
                                      </p:cBhvr>
                                      <p:tavLst>
                                        <p:tav tm="0">
                                          <p:val>
                                            <p:strVal val="2/3*#ppt_h"/>
                                          </p:val>
                                        </p:tav>
                                        <p:tav tm="100000">
                                          <p:val>
                                            <p:strVal val="#ppt_h"/>
                                          </p:val>
                                        </p:tav>
                                      </p:tavLst>
                                    </p:anim>
                                  </p:childTnLst>
                                </p:cTn>
                              </p:par>
                              <p:par>
                                <p:cTn id="19" presetID="13"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plus(in)">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7.jpg"/>
          <p:cNvPicPr>
            <a:picLocks noChangeAspect="1"/>
          </p:cNvPicPr>
          <p:nvPr/>
        </p:nvPicPr>
        <p:blipFill>
          <a:blip r:embed="rId2"/>
          <a:stretch>
            <a:fillRect/>
          </a:stretch>
        </p:blipFill>
        <p:spPr>
          <a:xfrm>
            <a:off x="0" y="0"/>
            <a:ext cx="9138062" cy="6858000"/>
          </a:xfrm>
          <a:prstGeom prst="rect">
            <a:avLst/>
          </a:prstGeom>
          <a:scene3d>
            <a:camera prst="orthographicFront"/>
            <a:lightRig rig="threePt" dir="t"/>
          </a:scene3d>
          <a:sp3d>
            <a:bevelT prst="angle"/>
          </a:sp3d>
        </p:spPr>
      </p:pic>
      <p:pic>
        <p:nvPicPr>
          <p:cNvPr id="5" name="4 Imagen" descr="Imagen7.jpg"/>
          <p:cNvPicPr>
            <a:picLocks noChangeAspect="1"/>
          </p:cNvPicPr>
          <p:nvPr/>
        </p:nvPicPr>
        <p:blipFill>
          <a:blip r:embed="rId2"/>
          <a:stretch>
            <a:fillRect/>
          </a:stretch>
        </p:blipFill>
        <p:spPr>
          <a:xfrm>
            <a:off x="0" y="0"/>
            <a:ext cx="9138062" cy="6858000"/>
          </a:xfrm>
          <a:prstGeom prst="rect">
            <a:avLst/>
          </a:prstGeom>
          <a:scene3d>
            <a:camera prst="orthographicFront"/>
            <a:lightRig rig="threePt" dir="t"/>
          </a:scene3d>
          <a:sp3d>
            <a:bevelT prst="angle"/>
          </a:sp3d>
        </p:spPr>
      </p:pic>
      <p:pic>
        <p:nvPicPr>
          <p:cNvPr id="6" name="5 Imagen" descr="Imagen7.jpg"/>
          <p:cNvPicPr>
            <a:picLocks noChangeAspect="1"/>
          </p:cNvPicPr>
          <p:nvPr/>
        </p:nvPicPr>
        <p:blipFill>
          <a:blip r:embed="rId2"/>
          <a:stretch>
            <a:fillRect/>
          </a:stretch>
        </p:blipFill>
        <p:spPr>
          <a:xfrm>
            <a:off x="0" y="0"/>
            <a:ext cx="9138062" cy="6858000"/>
          </a:xfrm>
          <a:prstGeom prst="rect">
            <a:avLst/>
          </a:prstGeom>
          <a:scene3d>
            <a:camera prst="orthographicFront"/>
            <a:lightRig rig="threePt" dir="t"/>
          </a:scene3d>
          <a:sp3d>
            <a:bevelT prst="angle"/>
          </a:sp3d>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in)">
                                      <p:cBhvr>
                                        <p:cTn id="7" dur="3000"/>
                                        <p:tgtEl>
                                          <p:spTgt spid="6"/>
                                        </p:tgtEl>
                                      </p:cBhvr>
                                    </p:animEffect>
                                  </p:childTnLst>
                                </p:cTn>
                              </p:par>
                              <p:par>
                                <p:cTn id="8" presetID="23" presetClass="entr" presetSubtype="27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2/3*#ppt_w"/>
                                          </p:val>
                                        </p:tav>
                                        <p:tav tm="100000">
                                          <p:val>
                                            <p:strVal val="#ppt_w"/>
                                          </p:val>
                                        </p:tav>
                                      </p:tavLst>
                                    </p:anim>
                                    <p:anim calcmode="lin" valueType="num">
                                      <p:cBhvr>
                                        <p:cTn id="11" dur="3000" fill="hold"/>
                                        <p:tgtEl>
                                          <p:spTgt spid="5"/>
                                        </p:tgtEl>
                                        <p:attrNameLst>
                                          <p:attrName>ppt_h</p:attrName>
                                        </p:attrNameLst>
                                      </p:cBhvr>
                                      <p:tavLst>
                                        <p:tav tm="0">
                                          <p:val>
                                            <p:strVal val="2/3*#ppt_h"/>
                                          </p:val>
                                        </p:tav>
                                        <p:tav tm="100000">
                                          <p:val>
                                            <p:strVal val="#ppt_h"/>
                                          </p:val>
                                        </p:tav>
                                      </p:tavLst>
                                    </p:anim>
                                  </p:childTnLst>
                                </p:cTn>
                              </p:par>
                              <p:par>
                                <p:cTn id="12" presetID="4"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ox(out)">
                                      <p:cBhvr>
                                        <p:cTn id="14" dur="3000"/>
                                        <p:tgtEl>
                                          <p:spTgt spid="5"/>
                                        </p:tgtEl>
                                      </p:cBhvr>
                                    </p:animEffect>
                                  </p:childTnLst>
                                </p:cTn>
                              </p:par>
                              <p:par>
                                <p:cTn id="15" presetID="2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fltVal val="0"/>
                                          </p:val>
                                        </p:tav>
                                        <p:tav tm="100000">
                                          <p:val>
                                            <p:strVal val="#ppt_h"/>
                                          </p:val>
                                        </p:tav>
                                      </p:tavLst>
                                    </p:anim>
                                  </p:childTnLst>
                                </p:cTn>
                              </p:par>
                              <p:par>
                                <p:cTn id="19" presetID="16" presetClass="entr" presetSubtype="2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arn(inHorizontal)">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8.jpg"/>
          <p:cNvPicPr>
            <a:picLocks noChangeAspect="1"/>
          </p:cNvPicPr>
          <p:nvPr/>
        </p:nvPicPr>
        <p:blipFill>
          <a:blip r:embed="rId2"/>
          <a:stretch>
            <a:fillRect/>
          </a:stretch>
        </p:blipFill>
        <p:spPr>
          <a:xfrm>
            <a:off x="0" y="13342"/>
            <a:ext cx="9144000" cy="6831315"/>
          </a:xfrm>
          <a:prstGeom prst="rect">
            <a:avLst/>
          </a:prstGeom>
          <a:scene3d>
            <a:camera prst="orthographicFront"/>
            <a:lightRig rig="threePt" dir="t"/>
          </a:scene3d>
          <a:sp3d>
            <a:bevelT prst="angle"/>
          </a:sp3d>
        </p:spPr>
      </p:pic>
      <p:pic>
        <p:nvPicPr>
          <p:cNvPr id="6" name="5 Imagen" descr="Imagen8.jpg"/>
          <p:cNvPicPr>
            <a:picLocks noChangeAspect="1"/>
          </p:cNvPicPr>
          <p:nvPr/>
        </p:nvPicPr>
        <p:blipFill>
          <a:blip r:embed="rId2"/>
          <a:stretch>
            <a:fillRect/>
          </a:stretch>
        </p:blipFill>
        <p:spPr>
          <a:xfrm>
            <a:off x="0" y="0"/>
            <a:ext cx="9144000" cy="6831315"/>
          </a:xfrm>
          <a:prstGeom prst="rect">
            <a:avLst/>
          </a:prstGeom>
          <a:scene3d>
            <a:camera prst="orthographicFront"/>
            <a:lightRig rig="threePt" dir="t"/>
          </a:scene3d>
          <a:sp3d>
            <a:bevelT prst="angle"/>
          </a:sp3d>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3000" fill="hold"/>
                                        <p:tgtEl>
                                          <p:spTgt spid="6"/>
                                        </p:tgtEl>
                                        <p:attrNameLst>
                                          <p:attrName>ppt_w</p:attrName>
                                        </p:attrNameLst>
                                      </p:cBhvr>
                                      <p:tavLst>
                                        <p:tav tm="0">
                                          <p:val>
                                            <p:strVal val="4/3*#ppt_w"/>
                                          </p:val>
                                        </p:tav>
                                        <p:tav tm="100000">
                                          <p:val>
                                            <p:strVal val="#ppt_w"/>
                                          </p:val>
                                        </p:tav>
                                      </p:tavLst>
                                    </p:anim>
                                    <p:anim calcmode="lin" valueType="num">
                                      <p:cBhvr>
                                        <p:cTn id="12" dur="3000" fill="hold"/>
                                        <p:tgtEl>
                                          <p:spTgt spid="6"/>
                                        </p:tgtEl>
                                        <p:attrNameLst>
                                          <p:attrName>ppt_h</p:attrName>
                                        </p:attrNameLst>
                                      </p:cBhvr>
                                      <p:tavLst>
                                        <p:tav tm="0">
                                          <p:val>
                                            <p:strVal val="4/3*#ppt_h"/>
                                          </p:val>
                                        </p:tav>
                                        <p:tav tm="100000">
                                          <p:val>
                                            <p:strVal val="#ppt_h"/>
                                          </p:val>
                                        </p:tav>
                                      </p:tavLst>
                                    </p:anim>
                                  </p:childTnLst>
                                </p:cTn>
                              </p:par>
                              <p:par>
                                <p:cTn id="13" presetID="8" presetClass="entr" presetSubtype="32"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diamond(out)">
                                      <p:cBhvr>
                                        <p:cTn id="15" dur="3000"/>
                                        <p:tgtEl>
                                          <p:spTgt spid="6"/>
                                        </p:tgtEl>
                                      </p:cBhvr>
                                    </p:animEffect>
                                  </p:childTnLst>
                                </p:cTn>
                              </p:par>
                              <p:par>
                                <p:cTn id="16" presetID="21" presetClass="entr" presetSubtype="4"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4)">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0.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pic>
        <p:nvPicPr>
          <p:cNvPr id="5" name="4 Imagen" descr="Imagen10.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pic>
        <p:nvPicPr>
          <p:cNvPr id="6" name="5 Imagen" descr="Imagen10.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in)">
                                      <p:cBhvr>
                                        <p:cTn id="7" dur="3000"/>
                                        <p:tgtEl>
                                          <p:spTgt spid="6"/>
                                        </p:tgtEl>
                                      </p:cBhvr>
                                    </p:animEffect>
                                  </p:childTnLst>
                                </p:cTn>
                              </p:par>
                              <p:par>
                                <p:cTn id="8" presetID="23"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childTnLst>
                                </p:cTn>
                              </p:par>
                              <p:par>
                                <p:cTn id="12" presetID="6"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circle(out)">
                                      <p:cBhvr>
                                        <p:cTn id="14" dur="3000"/>
                                        <p:tgtEl>
                                          <p:spTgt spid="5"/>
                                        </p:tgtEl>
                                      </p:cBhvr>
                                    </p:animEffect>
                                  </p:childTnLst>
                                </p:cTn>
                              </p:par>
                              <p:par>
                                <p:cTn id="15" presetID="2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fltVal val="0"/>
                                          </p:val>
                                        </p:tav>
                                        <p:tav tm="100000">
                                          <p:val>
                                            <p:strVal val="#ppt_h"/>
                                          </p:val>
                                        </p:tav>
                                      </p:tavLst>
                                    </p:anim>
                                  </p:childTnLst>
                                </p:cTn>
                              </p:par>
                              <p:par>
                                <p:cTn id="19" presetID="13"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plus(in)">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1.jpg"/>
          <p:cNvPicPr>
            <a:picLocks noChangeAspect="1"/>
          </p:cNvPicPr>
          <p:nvPr/>
        </p:nvPicPr>
        <p:blipFill>
          <a:blip r:embed="rId2"/>
          <a:stretch>
            <a:fillRect/>
          </a:stretch>
        </p:blipFill>
        <p:spPr>
          <a:xfrm>
            <a:off x="14805" y="0"/>
            <a:ext cx="9114389" cy="6858000"/>
          </a:xfrm>
          <a:prstGeom prst="rect">
            <a:avLst/>
          </a:prstGeom>
          <a:scene3d>
            <a:camera prst="orthographicFront"/>
            <a:lightRig rig="threePt" dir="t"/>
          </a:scene3d>
          <a:sp3d>
            <a:bevelT prst="angle"/>
          </a:sp3d>
        </p:spPr>
      </p:pic>
      <p:pic>
        <p:nvPicPr>
          <p:cNvPr id="5" name="4 Imagen" descr="Imagen11.jpg"/>
          <p:cNvPicPr>
            <a:picLocks noChangeAspect="1"/>
          </p:cNvPicPr>
          <p:nvPr/>
        </p:nvPicPr>
        <p:blipFill>
          <a:blip r:embed="rId2"/>
          <a:stretch>
            <a:fillRect/>
          </a:stretch>
        </p:blipFill>
        <p:spPr>
          <a:xfrm>
            <a:off x="29611" y="0"/>
            <a:ext cx="9114389" cy="6858000"/>
          </a:xfrm>
          <a:prstGeom prst="rect">
            <a:avLst/>
          </a:prstGeom>
          <a:scene3d>
            <a:camera prst="orthographicFront"/>
            <a:lightRig rig="threePt" dir="t"/>
          </a:scene3d>
          <a:sp3d>
            <a:bevelT prst="angle"/>
          </a:sp3d>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5"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heckerboard(down)">
                                      <p:cBhvr>
                                        <p:cTn id="15" dur="3000"/>
                                        <p:tgtEl>
                                          <p:spTgt spid="4"/>
                                        </p:tgtEl>
                                      </p:cBhvr>
                                    </p:animEffect>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3.jpg"/>
          <p:cNvPicPr>
            <a:picLocks noChangeAspect="1"/>
          </p:cNvPicPr>
          <p:nvPr/>
        </p:nvPicPr>
        <p:blipFill>
          <a:blip r:embed="rId2"/>
          <a:stretch>
            <a:fillRect/>
          </a:stretch>
        </p:blipFill>
        <p:spPr>
          <a:xfrm>
            <a:off x="0" y="3345"/>
            <a:ext cx="9144000" cy="6851309"/>
          </a:xfrm>
          <a:prstGeom prst="rect">
            <a:avLst/>
          </a:prstGeom>
          <a:scene3d>
            <a:camera prst="orthographicFront"/>
            <a:lightRig rig="threePt" dir="t"/>
          </a:scene3d>
          <a:sp3d>
            <a:bevelT prst="angle"/>
          </a:sp3d>
        </p:spPr>
      </p:pic>
      <p:pic>
        <p:nvPicPr>
          <p:cNvPr id="5" name="4 Imagen" descr="Imagen13.jpg"/>
          <p:cNvPicPr>
            <a:picLocks noChangeAspect="1"/>
          </p:cNvPicPr>
          <p:nvPr/>
        </p:nvPicPr>
        <p:blipFill>
          <a:blip r:embed="rId2"/>
          <a:stretch>
            <a:fillRect/>
          </a:stretch>
        </p:blipFill>
        <p:spPr>
          <a:xfrm>
            <a:off x="0" y="0"/>
            <a:ext cx="9144000" cy="6851309"/>
          </a:xfrm>
          <a:prstGeom prst="rect">
            <a:avLst/>
          </a:prstGeom>
          <a:scene3d>
            <a:camera prst="orthographicFront"/>
            <a:lightRig rig="threePt" dir="t"/>
          </a:scene3d>
          <a:sp3d>
            <a:bevelT prst="angle"/>
          </a:sp3d>
        </p:spPr>
      </p:pic>
      <p:pic>
        <p:nvPicPr>
          <p:cNvPr id="6" name="5 Imagen" descr="Imagen13.jpg"/>
          <p:cNvPicPr>
            <a:picLocks noChangeAspect="1"/>
          </p:cNvPicPr>
          <p:nvPr/>
        </p:nvPicPr>
        <p:blipFill>
          <a:blip r:embed="rId2"/>
          <a:stretch>
            <a:fillRect/>
          </a:stretch>
        </p:blipFill>
        <p:spPr>
          <a:xfrm>
            <a:off x="0" y="0"/>
            <a:ext cx="9144000" cy="6851309"/>
          </a:xfrm>
          <a:prstGeom prst="rect">
            <a:avLst/>
          </a:prstGeom>
          <a:scene3d>
            <a:camera prst="orthographicFront"/>
            <a:lightRig rig="threePt" dir="t"/>
          </a:scene3d>
          <a:sp3d>
            <a:bevelT prst="angle"/>
          </a:sp3d>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in)">
                                      <p:cBhvr>
                                        <p:cTn id="7" dur="3000"/>
                                        <p:tgtEl>
                                          <p:spTgt spid="6"/>
                                        </p:tgtEl>
                                      </p:cBhvr>
                                    </p:animEffect>
                                  </p:childTnLst>
                                </p:cTn>
                              </p:par>
                              <p:par>
                                <p:cTn id="8" presetID="4"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ox(in)">
                                      <p:cBhvr>
                                        <p:cTn id="10" dur="3000"/>
                                        <p:tgtEl>
                                          <p:spTgt spid="5"/>
                                        </p:tgtEl>
                                      </p:cBhvr>
                                    </p:animEffect>
                                  </p:childTnLst>
                                </p:cTn>
                              </p:par>
                              <p:par>
                                <p:cTn id="11" presetID="23" presetClass="entr" presetSubtype="1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3000" fill="hold"/>
                                        <p:tgtEl>
                                          <p:spTgt spid="5"/>
                                        </p:tgtEl>
                                        <p:attrNameLst>
                                          <p:attrName>ppt_w</p:attrName>
                                        </p:attrNameLst>
                                      </p:cBhvr>
                                      <p:tavLst>
                                        <p:tav tm="0">
                                          <p:val>
                                            <p:fltVal val="0"/>
                                          </p:val>
                                        </p:tav>
                                        <p:tav tm="100000">
                                          <p:val>
                                            <p:strVal val="#ppt_w"/>
                                          </p:val>
                                        </p:tav>
                                      </p:tavLst>
                                    </p:anim>
                                    <p:anim calcmode="lin" valueType="num">
                                      <p:cBhvr>
                                        <p:cTn id="14" dur="3000" fill="hold"/>
                                        <p:tgtEl>
                                          <p:spTgt spid="5"/>
                                        </p:tgtEl>
                                        <p:attrNameLst>
                                          <p:attrName>ppt_h</p:attrName>
                                        </p:attrNameLst>
                                      </p:cBhvr>
                                      <p:tavLst>
                                        <p:tav tm="0">
                                          <p:val>
                                            <p:fltVal val="0"/>
                                          </p:val>
                                        </p:tav>
                                        <p:tav tm="100000">
                                          <p:val>
                                            <p:strVal val="#ppt_h"/>
                                          </p:val>
                                        </p:tav>
                                      </p:tavLst>
                                    </p:anim>
                                  </p:childTnLst>
                                </p:cTn>
                              </p:par>
                              <p:par>
                                <p:cTn id="15" presetID="2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fltVal val="0"/>
                                          </p:val>
                                        </p:tav>
                                        <p:tav tm="100000">
                                          <p:val>
                                            <p:strVal val="#ppt_h"/>
                                          </p:val>
                                        </p:tav>
                                      </p:tavLst>
                                    </p:anim>
                                  </p:childTnLst>
                                </p:cTn>
                              </p:par>
                              <p:par>
                                <p:cTn id="19" presetID="13"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plus(in)">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a Arena es el estadio más grande de los Países Bajos. Se tiene espacio para 52.960 aficionados. Una característica especial es el techo se puede cerrar con dos enormes puertas de 118x40 metros..jpg"/>
          <p:cNvPicPr>
            <a:picLocks noChangeAspect="1"/>
          </p:cNvPicPr>
          <p:nvPr/>
        </p:nvPicPr>
        <p:blipFill>
          <a:blip r:embed="rId2"/>
          <a:stretch>
            <a:fillRect/>
          </a:stretch>
        </p:blipFill>
        <p:spPr>
          <a:xfrm>
            <a:off x="0" y="6684"/>
            <a:ext cx="9144000" cy="6844632"/>
          </a:xfrm>
          <a:prstGeom prst="rect">
            <a:avLst/>
          </a:prstGeom>
          <a:scene3d>
            <a:camera prst="orthographicFront"/>
            <a:lightRig rig="threePt" dir="t"/>
          </a:scene3d>
          <a:sp3d>
            <a:bevelT prst="angle"/>
          </a:sp3d>
        </p:spPr>
      </p:pic>
      <p:pic>
        <p:nvPicPr>
          <p:cNvPr id="5" name="4 Imagen" descr="La Arena es el estadio más grande de los Países Bajos. Se tiene espacio para 52.960 aficionados. Una característica especial es el techo se puede cerrar con dos enormes puertas de 118x40 metros..jpg"/>
          <p:cNvPicPr>
            <a:picLocks noChangeAspect="1"/>
          </p:cNvPicPr>
          <p:nvPr/>
        </p:nvPicPr>
        <p:blipFill>
          <a:blip r:embed="rId2"/>
          <a:stretch>
            <a:fillRect/>
          </a:stretch>
        </p:blipFill>
        <p:spPr>
          <a:xfrm>
            <a:off x="0" y="-285776"/>
            <a:ext cx="9144000" cy="6844632"/>
          </a:xfrm>
          <a:prstGeom prst="rect">
            <a:avLst/>
          </a:prstGeom>
          <a:scene3d>
            <a:camera prst="orthographicFront"/>
            <a:lightRig rig="threePt" dir="t"/>
          </a:scene3d>
          <a:sp3d>
            <a:bevelT prst="angle"/>
          </a:sp3d>
        </p:spPr>
      </p:pic>
      <p:sp>
        <p:nvSpPr>
          <p:cNvPr id="6" name="5 CuadroTexto"/>
          <p:cNvSpPr txBox="1"/>
          <p:nvPr/>
        </p:nvSpPr>
        <p:spPr>
          <a:xfrm>
            <a:off x="571472" y="0"/>
            <a:ext cx="7929618" cy="1569660"/>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La Arena es el estadio más grande de los Países Bajos. Se tiene espacio para 52.960 aficionados. Una característica especial es el techo se puede cerrar con dos enormes puertas de 118x40 metros.</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2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out)">
                                      <p:cBhvr>
                                        <p:cTn id="7" dur="3000"/>
                                        <p:tgtEl>
                                          <p:spTgt spid="5"/>
                                        </p:tgtEl>
                                      </p:cBhvr>
                                    </p:animEffect>
                                  </p:childTnLst>
                                </p:cTn>
                              </p:par>
                              <p:par>
                                <p:cTn id="8" presetID="16" presetClass="entr" presetSubtype="4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Horizontal)">
                                      <p:cBhvr>
                                        <p:cTn id="10" dur="3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4/3*#ppt_w"/>
                                          </p:val>
                                        </p:tav>
                                        <p:tav tm="100000">
                                          <p:val>
                                            <p:strVal val="#ppt_w"/>
                                          </p:val>
                                        </p:tav>
                                      </p:tavLst>
                                    </p:anim>
                                    <p:anim calcmode="lin" valueType="num">
                                      <p:cBhvr>
                                        <p:cTn id="14" dur="3000" fill="hold"/>
                                        <p:tgtEl>
                                          <p:spTgt spid="4"/>
                                        </p:tgtEl>
                                        <p:attrNameLst>
                                          <p:attrName>ppt_h</p:attrName>
                                        </p:attrNameLst>
                                      </p:cBhvr>
                                      <p:tavLst>
                                        <p:tav tm="0">
                                          <p:val>
                                            <p:strVal val="4/3*#ppt_h"/>
                                          </p:val>
                                        </p:tav>
                                        <p:tav tm="100000">
                                          <p:val>
                                            <p:strVal val="#ppt_h"/>
                                          </p:val>
                                        </p:tav>
                                      </p:tavLst>
                                    </p:anim>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4/3*#ppt_w"/>
                                          </p:val>
                                        </p:tav>
                                        <p:tav tm="100000">
                                          <p:val>
                                            <p:strVal val="#ppt_w"/>
                                          </p:val>
                                        </p:tav>
                                      </p:tavLst>
                                    </p:anim>
                                    <p:anim calcmode="lin" valueType="num">
                                      <p:cBhvr>
                                        <p:cTn id="18" dur="3000" fill="hold"/>
                                        <p:tgtEl>
                                          <p:spTgt spid="5"/>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29" presetClass="entr" presetSubtype="0"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2000" fill="hold"/>
                                        <p:tgtEl>
                                          <p:spTgt spid="6"/>
                                        </p:tgtEl>
                                        <p:attrNameLst>
                                          <p:attrName>ppt_x</p:attrName>
                                        </p:attrNameLst>
                                      </p:cBhvr>
                                      <p:tavLst>
                                        <p:tav tm="0">
                                          <p:val>
                                            <p:strVal val="#ppt_x-.2"/>
                                          </p:val>
                                        </p:tav>
                                        <p:tav tm="100000">
                                          <p:val>
                                            <p:strVal val="#ppt_x"/>
                                          </p:val>
                                        </p:tav>
                                      </p:tavLst>
                                    </p:anim>
                                    <p:anim calcmode="lin" valueType="num">
                                      <p:cBhvr>
                                        <p:cTn id="23" dur="2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24"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gna-plaza-amsterdam.jpg"/>
          <p:cNvPicPr>
            <a:picLocks noChangeAspect="1"/>
          </p:cNvPicPr>
          <p:nvPr/>
        </p:nvPicPr>
        <p:blipFill>
          <a:blip r:embed="rId2"/>
          <a:stretch>
            <a:fillRect/>
          </a:stretch>
        </p:blipFill>
        <p:spPr>
          <a:xfrm>
            <a:off x="0" y="3345"/>
            <a:ext cx="9144000" cy="6851309"/>
          </a:xfrm>
          <a:prstGeom prst="rect">
            <a:avLst/>
          </a:prstGeom>
          <a:scene3d>
            <a:camera prst="orthographicFront"/>
            <a:lightRig rig="threePt" dir="t"/>
          </a:scene3d>
          <a:sp3d>
            <a:bevelT prst="angle"/>
          </a:sp3d>
        </p:spPr>
      </p:pic>
      <p:pic>
        <p:nvPicPr>
          <p:cNvPr id="5" name="4 Imagen" descr="magna-plaza-amsterdam.jpg"/>
          <p:cNvPicPr>
            <a:picLocks noChangeAspect="1"/>
          </p:cNvPicPr>
          <p:nvPr/>
        </p:nvPicPr>
        <p:blipFill>
          <a:blip r:embed="rId2"/>
          <a:stretch>
            <a:fillRect/>
          </a:stretch>
        </p:blipFill>
        <p:spPr>
          <a:xfrm>
            <a:off x="0" y="0"/>
            <a:ext cx="9144000" cy="6851309"/>
          </a:xfrm>
          <a:prstGeom prst="rect">
            <a:avLst/>
          </a:prstGeom>
          <a:scene3d>
            <a:camera prst="orthographicFront"/>
            <a:lightRig rig="threePt" dir="t"/>
          </a:scene3d>
          <a:sp3d>
            <a:bevelT prst="angle"/>
          </a:sp3d>
        </p:spPr>
      </p:pic>
      <p:pic>
        <p:nvPicPr>
          <p:cNvPr id="6" name="5 Imagen" descr="magna-plaza-amsterdam.jpg"/>
          <p:cNvPicPr>
            <a:picLocks noChangeAspect="1"/>
          </p:cNvPicPr>
          <p:nvPr/>
        </p:nvPicPr>
        <p:blipFill>
          <a:blip r:embed="rId2"/>
          <a:stretch>
            <a:fillRect/>
          </a:stretch>
        </p:blipFill>
        <p:spPr>
          <a:xfrm>
            <a:off x="0" y="0"/>
            <a:ext cx="9144000" cy="6851309"/>
          </a:xfrm>
          <a:prstGeom prst="rect">
            <a:avLst/>
          </a:prstGeom>
          <a:scene3d>
            <a:camera prst="orthographicFront"/>
            <a:lightRig rig="threePt" dir="t"/>
          </a:scene3d>
          <a:sp3d>
            <a:bevelT prst="angle"/>
          </a:sp3d>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in)">
                                      <p:cBhvr>
                                        <p:cTn id="7" dur="3000"/>
                                        <p:tgtEl>
                                          <p:spTgt spid="6"/>
                                        </p:tgtEl>
                                      </p:cBhvr>
                                    </p:animEffect>
                                  </p:childTnLst>
                                </p:cTn>
                              </p:par>
                              <p:par>
                                <p:cTn id="8" presetID="23"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childTnLst>
                                </p:cTn>
                              </p:par>
                              <p:par>
                                <p:cTn id="12" presetID="13" presetClass="entr" presetSubtype="1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plus(in)">
                                      <p:cBhvr>
                                        <p:cTn id="14" dur="3000"/>
                                        <p:tgtEl>
                                          <p:spTgt spid="5"/>
                                        </p:tgtEl>
                                      </p:cBhvr>
                                    </p:animEffect>
                                  </p:childTnLst>
                                </p:cTn>
                              </p:par>
                              <p:par>
                                <p:cTn id="15" presetID="2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fltVal val="0"/>
                                          </p:val>
                                        </p:tav>
                                        <p:tav tm="100000">
                                          <p:val>
                                            <p:strVal val="#ppt_h"/>
                                          </p:val>
                                        </p:tav>
                                      </p:tavLst>
                                    </p:anim>
                                  </p:childTnLst>
                                </p:cTn>
                              </p:par>
                              <p:par>
                                <p:cTn id="19" presetID="6"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circle(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 edificio de la música en el IJ. El edificio de la música es una sala de conciertos de música clásica contemporánea en el IJ en Amsterdam y Es una de diez minutos a pie de la estación central de Amsterdam..jpg"/>
          <p:cNvPicPr>
            <a:picLocks noChangeAspect="1"/>
          </p:cNvPicPr>
          <p:nvPr/>
        </p:nvPicPr>
        <p:blipFill>
          <a:blip r:embed="rId3"/>
          <a:stretch>
            <a:fillRect/>
          </a:stretch>
        </p:blipFill>
        <p:spPr>
          <a:xfrm>
            <a:off x="0" y="0"/>
            <a:ext cx="9144000" cy="6858000"/>
          </a:xfrm>
          <a:prstGeom prst="rect">
            <a:avLst/>
          </a:prstGeom>
          <a:scene3d>
            <a:camera prst="orthographicFront"/>
            <a:lightRig rig="threePt" dir="t"/>
          </a:scene3d>
          <a:sp3d>
            <a:bevelT prst="angle"/>
          </a:sp3d>
        </p:spPr>
      </p:pic>
      <p:pic>
        <p:nvPicPr>
          <p:cNvPr id="5" name="4 Imagen" descr="l edificio de la música en el IJ. El edificio de la música es una sala de conciertos de música clásica contemporánea en el IJ en Amsterdam y Es una de diez minutos a pie de la estación central de Amsterdam..jpg"/>
          <p:cNvPicPr>
            <a:picLocks noChangeAspect="1"/>
          </p:cNvPicPr>
          <p:nvPr/>
        </p:nvPicPr>
        <p:blipFill>
          <a:blip r:embed="rId3"/>
          <a:stretch>
            <a:fillRect/>
          </a:stretch>
        </p:blipFill>
        <p:spPr>
          <a:xfrm>
            <a:off x="0" y="0"/>
            <a:ext cx="9144000" cy="6858000"/>
          </a:xfrm>
          <a:prstGeom prst="rect">
            <a:avLst/>
          </a:prstGeom>
          <a:scene3d>
            <a:camera prst="orthographicFront"/>
            <a:lightRig rig="threePt" dir="t"/>
          </a:scene3d>
          <a:sp3d>
            <a:bevelT prst="angle"/>
          </a:sp3d>
        </p:spPr>
      </p:pic>
      <p:pic>
        <p:nvPicPr>
          <p:cNvPr id="6" name="5 Imagen" descr="l edificio de la música en el IJ. El edificio de la música es una sala de conciertos de música clásica contemporánea en el IJ en Amsterdam y Es una de diez minutos a pie de la estación central de Amsterdam..jpg"/>
          <p:cNvPicPr>
            <a:picLocks noChangeAspect="1"/>
          </p:cNvPicPr>
          <p:nvPr/>
        </p:nvPicPr>
        <p:blipFill>
          <a:blip r:embed="rId3"/>
          <a:stretch>
            <a:fillRect/>
          </a:stretch>
        </p:blipFill>
        <p:spPr>
          <a:xfrm>
            <a:off x="0" y="0"/>
            <a:ext cx="9144000" cy="6858000"/>
          </a:xfrm>
          <a:prstGeom prst="rect">
            <a:avLst/>
          </a:prstGeom>
          <a:scene3d>
            <a:camera prst="orthographicFront"/>
            <a:lightRig rig="threePt" dir="t"/>
          </a:scene3d>
          <a:sp3d>
            <a:bevelT prst="angle"/>
          </a:sp3d>
        </p:spPr>
      </p:pic>
      <p:sp>
        <p:nvSpPr>
          <p:cNvPr id="7" name="6 CuadroTexto"/>
          <p:cNvSpPr txBox="1"/>
          <p:nvPr/>
        </p:nvSpPr>
        <p:spPr>
          <a:xfrm>
            <a:off x="642911" y="428604"/>
            <a:ext cx="5357850" cy="707886"/>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2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El edificio de la música es una sala de conciertos de música clásica contemporánea</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in)">
                                      <p:cBhvr>
                                        <p:cTn id="7" dur="3000"/>
                                        <p:tgtEl>
                                          <p:spTgt spid="6"/>
                                        </p:tgtEl>
                                      </p:cBhvr>
                                    </p:animEffect>
                                  </p:childTnLst>
                                </p:cTn>
                              </p:par>
                              <p:par>
                                <p:cTn id="8" presetID="8"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diamond(out)">
                                      <p:cBhvr>
                                        <p:cTn id="10" dur="3000"/>
                                        <p:tgtEl>
                                          <p:spTgt spid="5"/>
                                        </p:tgtEl>
                                      </p:cBhvr>
                                    </p:animEffect>
                                  </p:childTnLst>
                                </p:cTn>
                              </p:par>
                              <p:par>
                                <p:cTn id="11" presetID="23" presetClass="entr" presetSubtype="27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3000" fill="hold"/>
                                        <p:tgtEl>
                                          <p:spTgt spid="5"/>
                                        </p:tgtEl>
                                        <p:attrNameLst>
                                          <p:attrName>ppt_w</p:attrName>
                                        </p:attrNameLst>
                                      </p:cBhvr>
                                      <p:tavLst>
                                        <p:tav tm="0">
                                          <p:val>
                                            <p:strVal val="2/3*#ppt_w"/>
                                          </p:val>
                                        </p:tav>
                                        <p:tav tm="100000">
                                          <p:val>
                                            <p:strVal val="#ppt_w"/>
                                          </p:val>
                                        </p:tav>
                                      </p:tavLst>
                                    </p:anim>
                                    <p:anim calcmode="lin" valueType="num">
                                      <p:cBhvr>
                                        <p:cTn id="14" dur="3000" fill="hold"/>
                                        <p:tgtEl>
                                          <p:spTgt spid="5"/>
                                        </p:tgtEl>
                                        <p:attrNameLst>
                                          <p:attrName>ppt_h</p:attrName>
                                        </p:attrNameLst>
                                      </p:cBhvr>
                                      <p:tavLst>
                                        <p:tav tm="0">
                                          <p:val>
                                            <p:strVal val="2/3*#ppt_h"/>
                                          </p:val>
                                        </p:tav>
                                        <p:tav tm="100000">
                                          <p:val>
                                            <p:strVal val="#ppt_h"/>
                                          </p:val>
                                        </p:tav>
                                      </p:tavLst>
                                    </p:anim>
                                  </p:childTnLst>
                                </p:cTn>
                              </p:par>
                              <p:par>
                                <p:cTn id="15" presetID="23" presetClass="entr" presetSubtype="27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2/3*#ppt_w"/>
                                          </p:val>
                                        </p:tav>
                                        <p:tav tm="100000">
                                          <p:val>
                                            <p:strVal val="#ppt_w"/>
                                          </p:val>
                                        </p:tav>
                                      </p:tavLst>
                                    </p:anim>
                                    <p:anim calcmode="lin" valueType="num">
                                      <p:cBhvr>
                                        <p:cTn id="18" dur="3000" fill="hold"/>
                                        <p:tgtEl>
                                          <p:spTgt spid="4"/>
                                        </p:tgtEl>
                                        <p:attrNameLst>
                                          <p:attrName>ppt_h</p:attrName>
                                        </p:attrNameLst>
                                      </p:cBhvr>
                                      <p:tavLst>
                                        <p:tav tm="0">
                                          <p:val>
                                            <p:strVal val="2/3*#ppt_h"/>
                                          </p:val>
                                        </p:tav>
                                        <p:tav tm="100000">
                                          <p:val>
                                            <p:strVal val="#ppt_h"/>
                                          </p:val>
                                        </p:tav>
                                      </p:tavLst>
                                    </p:anim>
                                  </p:childTnLst>
                                </p:cTn>
                              </p:par>
                              <p:par>
                                <p:cTn id="19" presetID="16" presetClass="entr" presetSubtype="4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arn(outHorizontal)">
                                      <p:cBhvr>
                                        <p:cTn id="21" dur="3000"/>
                                        <p:tgtEl>
                                          <p:spTgt spid="4"/>
                                        </p:tgtEl>
                                      </p:cBhvr>
                                    </p:animEffect>
                                  </p:childTnLst>
                                </p:cTn>
                              </p:par>
                            </p:childTnLst>
                          </p:cTn>
                        </p:par>
                        <p:par>
                          <p:cTn id="22" fill="hold">
                            <p:stCondLst>
                              <p:cond delay="3000"/>
                            </p:stCondLst>
                            <p:childTnLst>
                              <p:par>
                                <p:cTn id="23" presetID="29" presetClass="entr" presetSubtype="0"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2000" fill="hold"/>
                                        <p:tgtEl>
                                          <p:spTgt spid="7"/>
                                        </p:tgtEl>
                                        <p:attrNameLst>
                                          <p:attrName>ppt_x</p:attrName>
                                        </p:attrNameLst>
                                      </p:cBhvr>
                                      <p:tavLst>
                                        <p:tav tm="0">
                                          <p:val>
                                            <p:strVal val="#ppt_x-.2"/>
                                          </p:val>
                                        </p:tav>
                                        <p:tav tm="100000">
                                          <p:val>
                                            <p:strVal val="#ppt_x"/>
                                          </p:val>
                                        </p:tav>
                                      </p:tavLst>
                                    </p:anim>
                                    <p:anim calcmode="lin" valueType="num">
                                      <p:cBhvr>
                                        <p:cTn id="26"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2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arrio rojo.jpg"/>
          <p:cNvPicPr>
            <a:picLocks noChangeAspect="1"/>
          </p:cNvPicPr>
          <p:nvPr/>
        </p:nvPicPr>
        <p:blipFill>
          <a:blip r:embed="rId2"/>
          <a:stretch>
            <a:fillRect/>
          </a:stretch>
        </p:blipFill>
        <p:spPr>
          <a:xfrm>
            <a:off x="0" y="3345"/>
            <a:ext cx="9144000" cy="6851309"/>
          </a:xfrm>
          <a:prstGeom prst="rect">
            <a:avLst/>
          </a:prstGeom>
          <a:scene3d>
            <a:camera prst="orthographicFront"/>
            <a:lightRig rig="threePt" dir="t"/>
          </a:scene3d>
          <a:sp3d>
            <a:bevelT prst="angle"/>
          </a:sp3d>
        </p:spPr>
      </p:pic>
      <p:pic>
        <p:nvPicPr>
          <p:cNvPr id="5" name="4 Imagen" descr="barrio rojo.jpg"/>
          <p:cNvPicPr>
            <a:picLocks noChangeAspect="1"/>
          </p:cNvPicPr>
          <p:nvPr/>
        </p:nvPicPr>
        <p:blipFill>
          <a:blip r:embed="rId2"/>
          <a:stretch>
            <a:fillRect/>
          </a:stretch>
        </p:blipFill>
        <p:spPr>
          <a:xfrm>
            <a:off x="0" y="0"/>
            <a:ext cx="9144000" cy="6851309"/>
          </a:xfrm>
          <a:prstGeom prst="rect">
            <a:avLst/>
          </a:prstGeom>
          <a:scene3d>
            <a:camera prst="orthographicFront"/>
            <a:lightRig rig="threePt" dir="t"/>
          </a:scene3d>
          <a:sp3d>
            <a:bevelT prst="angle"/>
          </a:sp3d>
        </p:spPr>
      </p:pic>
      <p:sp>
        <p:nvSpPr>
          <p:cNvPr id="6" name="5 CuadroTexto"/>
          <p:cNvSpPr txBox="1"/>
          <p:nvPr/>
        </p:nvSpPr>
        <p:spPr>
          <a:xfrm>
            <a:off x="4929190" y="571480"/>
            <a:ext cx="2512098" cy="646331"/>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_tradnl" sz="3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Barrio  Rojo</a:t>
            </a:r>
            <a:endParaRPr lang="es-ES" sz="36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strVal val="4/3*ppt_w"/>
                                          </p:val>
                                        </p:tav>
                                      </p:tavLst>
                                    </p:anim>
                                    <p:anim calcmode="lin" valueType="num">
                                      <p:cBhvr>
                                        <p:cTn id="7" dur="5000"/>
                                        <p:tgtEl>
                                          <p:spTgt spid="5"/>
                                        </p:tgtEl>
                                        <p:attrNameLst>
                                          <p:attrName>ppt_h</p:attrName>
                                        </p:attrNameLst>
                                      </p:cBhvr>
                                      <p:tavLst>
                                        <p:tav tm="0">
                                          <p:val>
                                            <p:strVal val="ppt_h"/>
                                          </p:val>
                                        </p:tav>
                                        <p:tav tm="100000">
                                          <p:val>
                                            <p:strVal val="4/3*ppt_h"/>
                                          </p:val>
                                        </p:tav>
                                      </p:tavLst>
                                    </p:anim>
                                    <p:set>
                                      <p:cBhvr>
                                        <p:cTn id="8" dur="1" fill="hold">
                                          <p:stCondLst>
                                            <p:cond delay="4999"/>
                                          </p:stCondLst>
                                        </p:cTn>
                                        <p:tgtEl>
                                          <p:spTgt spid="5"/>
                                        </p:tgtEl>
                                        <p:attrNameLst>
                                          <p:attrName>style.visibility</p:attrName>
                                        </p:attrNameLst>
                                      </p:cBhvr>
                                      <p:to>
                                        <p:strVal val="hidden"/>
                                      </p:to>
                                    </p:set>
                                  </p:childTnLst>
                                </p:cTn>
                              </p:par>
                            </p:childTnLst>
                          </p:cTn>
                        </p:par>
                        <p:par>
                          <p:cTn id="9" fill="hold">
                            <p:stCondLst>
                              <p:cond delay="5000"/>
                            </p:stCondLst>
                            <p:childTnLst>
                              <p:par>
                                <p:cTn id="10" presetID="23" presetClass="entr" presetSubtype="288"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0" fill="hold"/>
                                        <p:tgtEl>
                                          <p:spTgt spid="4"/>
                                        </p:tgtEl>
                                        <p:attrNameLst>
                                          <p:attrName>ppt_w</p:attrName>
                                        </p:attrNameLst>
                                      </p:cBhvr>
                                      <p:tavLst>
                                        <p:tav tm="0">
                                          <p:val>
                                            <p:strVal val="4/3*#ppt_w"/>
                                          </p:val>
                                        </p:tav>
                                        <p:tav tm="100000">
                                          <p:val>
                                            <p:strVal val="#ppt_w"/>
                                          </p:val>
                                        </p:tav>
                                      </p:tavLst>
                                    </p:anim>
                                    <p:anim calcmode="lin" valueType="num">
                                      <p:cBhvr>
                                        <p:cTn id="13" dur="5000" fill="hold"/>
                                        <p:tgtEl>
                                          <p:spTgt spid="4"/>
                                        </p:tgtEl>
                                        <p:attrNameLst>
                                          <p:attrName>ppt_h</p:attrName>
                                        </p:attrNameLst>
                                      </p:cBhvr>
                                      <p:tavLst>
                                        <p:tav tm="0">
                                          <p:val>
                                            <p:strVal val="4/3*#ppt_h"/>
                                          </p:val>
                                        </p:tav>
                                        <p:tav tm="100000">
                                          <p:val>
                                            <p:strVal val="#ppt_h"/>
                                          </p:val>
                                        </p:tav>
                                      </p:tavLst>
                                    </p:anim>
                                  </p:childTnLst>
                                </p:cTn>
                              </p:par>
                            </p:childTnLst>
                          </p:cTn>
                        </p:par>
                        <p:par>
                          <p:cTn id="14" fill="hold">
                            <p:stCondLst>
                              <p:cond delay="10000"/>
                            </p:stCondLst>
                            <p:childTnLst>
                              <p:par>
                                <p:cTn id="15" presetID="29" presetClass="entr" presetSubtype="0"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2000" fill="hold"/>
                                        <p:tgtEl>
                                          <p:spTgt spid="6"/>
                                        </p:tgtEl>
                                        <p:attrNameLst>
                                          <p:attrName>ppt_x</p:attrName>
                                        </p:attrNameLst>
                                      </p:cBhvr>
                                      <p:tavLst>
                                        <p:tav tm="0">
                                          <p:val>
                                            <p:strVal val="#ppt_x-.2"/>
                                          </p:val>
                                        </p:tav>
                                        <p:tav tm="100000">
                                          <p:val>
                                            <p:strVal val="#ppt_x"/>
                                          </p:val>
                                        </p:tav>
                                      </p:tavLst>
                                    </p:anim>
                                    <p:anim calcmode="lin" valueType="num">
                                      <p:cBhvr>
                                        <p:cTn id="18" dur="2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19"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arrio-rojo.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pic>
        <p:nvPicPr>
          <p:cNvPr id="5" name="4 Imagen" descr="barrio-rojo.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5"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heckerboard(down)">
                                      <p:cBhvr>
                                        <p:cTn id="15" dur="3000"/>
                                        <p:tgtEl>
                                          <p:spTgt spid="4"/>
                                        </p:tgtEl>
                                      </p:cBhvr>
                                    </p:animEffect>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G_4919.JPG"/>
          <p:cNvPicPr>
            <a:picLocks noChangeAspect="1"/>
          </p:cNvPicPr>
          <p:nvPr/>
        </p:nvPicPr>
        <p:blipFill>
          <a:blip r:embed="rId2"/>
          <a:stretch>
            <a:fillRect/>
          </a:stretch>
        </p:blipFill>
        <p:spPr>
          <a:xfrm>
            <a:off x="0" y="10016"/>
            <a:ext cx="9144000" cy="6837967"/>
          </a:xfrm>
          <a:prstGeom prst="rect">
            <a:avLst/>
          </a:prstGeom>
          <a:scene3d>
            <a:camera prst="orthographicFront"/>
            <a:lightRig rig="threePt" dir="t"/>
          </a:scene3d>
          <a:sp3d>
            <a:bevelT prst="angle"/>
          </a:sp3d>
        </p:spPr>
      </p:pic>
      <p:pic>
        <p:nvPicPr>
          <p:cNvPr id="5" name="4 Imagen" descr="IMG_4919.JPG"/>
          <p:cNvPicPr>
            <a:picLocks noChangeAspect="1"/>
          </p:cNvPicPr>
          <p:nvPr/>
        </p:nvPicPr>
        <p:blipFill>
          <a:blip r:embed="rId2"/>
          <a:stretch>
            <a:fillRect/>
          </a:stretch>
        </p:blipFill>
        <p:spPr>
          <a:xfrm>
            <a:off x="0" y="0"/>
            <a:ext cx="9144000" cy="6837967"/>
          </a:xfrm>
          <a:prstGeom prst="rect">
            <a:avLst/>
          </a:prstGeom>
          <a:scene3d>
            <a:camera prst="orthographicFront"/>
            <a:lightRig rig="threePt" dir="t"/>
          </a:scene3d>
          <a:sp3d>
            <a:bevelT prst="angle"/>
          </a:sp3d>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strVal val="4/3*#ppt_w"/>
                                          </p:val>
                                        </p:tav>
                                        <p:tav tm="100000">
                                          <p:val>
                                            <p:strVal val="#ppt_w"/>
                                          </p:val>
                                        </p:tav>
                                      </p:tavLst>
                                    </p:anim>
                                    <p:anim calcmode="lin" valueType="num">
                                      <p:cBhvr>
                                        <p:cTn id="8" dur="3000" fill="hold"/>
                                        <p:tgtEl>
                                          <p:spTgt spid="5"/>
                                        </p:tgtEl>
                                        <p:attrNameLst>
                                          <p:attrName>ppt_h</p:attrName>
                                        </p:attrNameLst>
                                      </p:cBhvr>
                                      <p:tavLst>
                                        <p:tav tm="0">
                                          <p:val>
                                            <p:strVal val="4/3*#ppt_h"/>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circle(out)">
                                      <p:cBhvr>
                                        <p:cTn id="11" dur="3000"/>
                                        <p:tgtEl>
                                          <p:spTgt spid="5"/>
                                        </p:tgtEl>
                                      </p:cBhvr>
                                    </p:animEffect>
                                  </p:childTnLst>
                                </p:cTn>
                              </p:par>
                              <p:par>
                                <p:cTn id="12" presetID="23" presetClass="entr" presetSubtype="27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2/3*#ppt_w"/>
                                          </p:val>
                                        </p:tav>
                                        <p:tav tm="100000">
                                          <p:val>
                                            <p:strVal val="#ppt_w"/>
                                          </p:val>
                                        </p:tav>
                                      </p:tavLst>
                                    </p:anim>
                                    <p:anim calcmode="lin" valueType="num">
                                      <p:cBhvr>
                                        <p:cTn id="15" dur="3000" fill="hold"/>
                                        <p:tgtEl>
                                          <p:spTgt spid="4"/>
                                        </p:tgtEl>
                                        <p:attrNameLst>
                                          <p:attrName>ppt_h</p:attrName>
                                        </p:attrNameLst>
                                      </p:cBhvr>
                                      <p:tavLst>
                                        <p:tav tm="0">
                                          <p:val>
                                            <p:strVal val="2/3*#ppt_h"/>
                                          </p:val>
                                        </p:tav>
                                        <p:tav tm="100000">
                                          <p:val>
                                            <p:strVal val="#ppt_h"/>
                                          </p:val>
                                        </p:tav>
                                      </p:tavLst>
                                    </p:anim>
                                  </p:childTnLst>
                                </p:cTn>
                              </p:par>
                              <p:par>
                                <p:cTn id="16" presetID="21" presetClass="entr" presetSubtype="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8)">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xresdefaulti.jpg"/>
          <p:cNvPicPr>
            <a:picLocks noChangeAspect="1"/>
          </p:cNvPicPr>
          <p:nvPr/>
        </p:nvPicPr>
        <p:blipFill>
          <a:blip r:embed="rId2"/>
          <a:stretch>
            <a:fillRect/>
          </a:stretch>
        </p:blipFill>
        <p:spPr>
          <a:xfrm>
            <a:off x="0" y="6684"/>
            <a:ext cx="9144000" cy="6844632"/>
          </a:xfrm>
          <a:prstGeom prst="rect">
            <a:avLst/>
          </a:prstGeom>
        </p:spPr>
      </p:pic>
      <p:pic>
        <p:nvPicPr>
          <p:cNvPr id="5" name="4 Imagen" descr="maxresdefaulti.jpg"/>
          <p:cNvPicPr>
            <a:picLocks noChangeAspect="1"/>
          </p:cNvPicPr>
          <p:nvPr/>
        </p:nvPicPr>
        <p:blipFill>
          <a:blip r:embed="rId2"/>
          <a:stretch>
            <a:fillRect/>
          </a:stretch>
        </p:blipFill>
        <p:spPr>
          <a:xfrm>
            <a:off x="0" y="0"/>
            <a:ext cx="9144000" cy="6844632"/>
          </a:xfrm>
          <a:prstGeom prst="rect">
            <a:avLst/>
          </a:prstGeom>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strVal val="4/3*ppt_w"/>
                                          </p:val>
                                        </p:tav>
                                      </p:tavLst>
                                    </p:anim>
                                    <p:anim calcmode="lin" valueType="num">
                                      <p:cBhvr>
                                        <p:cTn id="7" dur="3000"/>
                                        <p:tgtEl>
                                          <p:spTgt spid="5"/>
                                        </p:tgtEl>
                                        <p:attrNameLst>
                                          <p:attrName>ppt_h</p:attrName>
                                        </p:attrNameLst>
                                      </p:cBhvr>
                                      <p:tavLst>
                                        <p:tav tm="0">
                                          <p:val>
                                            <p:strVal val="ppt_h"/>
                                          </p:val>
                                        </p:tav>
                                        <p:tav tm="100000">
                                          <p:val>
                                            <p:strVal val="4/3*ppt_h"/>
                                          </p:val>
                                        </p:tav>
                                      </p:tavLst>
                                    </p:anim>
                                    <p:set>
                                      <p:cBhvr>
                                        <p:cTn id="8" dur="1" fill="hold">
                                          <p:stCondLst>
                                            <p:cond delay="2999"/>
                                          </p:stCondLst>
                                        </p:cTn>
                                        <p:tgtEl>
                                          <p:spTgt spid="5"/>
                                        </p:tgtEl>
                                        <p:attrNameLst>
                                          <p:attrName>style.visibility</p:attrName>
                                        </p:attrNameLst>
                                      </p:cBhvr>
                                      <p:to>
                                        <p:strVal val="hidden"/>
                                      </p:to>
                                    </p:set>
                                  </p:childTnLst>
                                </p:cTn>
                              </p:par>
                            </p:childTnLst>
                          </p:cTn>
                        </p:par>
                        <p:par>
                          <p:cTn id="9" fill="hold">
                            <p:stCondLst>
                              <p:cond delay="3000"/>
                            </p:stCondLst>
                            <p:childTnLst>
                              <p:par>
                                <p:cTn id="10" presetID="23" presetClass="entr" presetSubtype="288"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3000" fill="hold"/>
                                        <p:tgtEl>
                                          <p:spTgt spid="4"/>
                                        </p:tgtEl>
                                        <p:attrNameLst>
                                          <p:attrName>ppt_w</p:attrName>
                                        </p:attrNameLst>
                                      </p:cBhvr>
                                      <p:tavLst>
                                        <p:tav tm="0">
                                          <p:val>
                                            <p:strVal val="4/3*#ppt_w"/>
                                          </p:val>
                                        </p:tav>
                                        <p:tav tm="100000">
                                          <p:val>
                                            <p:strVal val="#ppt_w"/>
                                          </p:val>
                                        </p:tav>
                                      </p:tavLst>
                                    </p:anim>
                                    <p:anim calcmode="lin" valueType="num">
                                      <p:cBhvr>
                                        <p:cTn id="13"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269700574_6570e79f80_o.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pic>
        <p:nvPicPr>
          <p:cNvPr id="5" name="4 Imagen" descr="1269700574_6570e79f80_o.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4"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ox(out)">
                                      <p:cBhvr>
                                        <p:cTn id="15" dur="3000"/>
                                        <p:tgtEl>
                                          <p:spTgt spid="5"/>
                                        </p:tgtEl>
                                      </p:cBhvr>
                                    </p:animEffect>
                                  </p:childTnLst>
                                </p:cTn>
                              </p:par>
                              <p:par>
                                <p:cTn id="16" presetID="8" presetClass="entr" presetSubtype="1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in)">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hantomdivers Redlight District Amsterdamned 5[4].jpg"/>
          <p:cNvPicPr>
            <a:picLocks noChangeAspect="1"/>
          </p:cNvPicPr>
          <p:nvPr/>
        </p:nvPicPr>
        <p:blipFill>
          <a:blip r:embed="rId2"/>
          <a:stretch>
            <a:fillRect/>
          </a:stretch>
        </p:blipFill>
        <p:spPr>
          <a:xfrm>
            <a:off x="5945" y="0"/>
            <a:ext cx="9132109" cy="6858000"/>
          </a:xfrm>
          <a:prstGeom prst="rect">
            <a:avLst/>
          </a:prstGeom>
          <a:scene3d>
            <a:camera prst="orthographicFront"/>
            <a:lightRig rig="threePt" dir="t"/>
          </a:scene3d>
          <a:sp3d>
            <a:bevelT prst="angle"/>
          </a:sp3d>
        </p:spPr>
      </p:pic>
      <p:pic>
        <p:nvPicPr>
          <p:cNvPr id="5" name="4 Imagen" descr="Phantomdivers Redlight District Amsterdamned 5[4].jpg"/>
          <p:cNvPicPr>
            <a:picLocks noChangeAspect="1"/>
          </p:cNvPicPr>
          <p:nvPr/>
        </p:nvPicPr>
        <p:blipFill>
          <a:blip r:embed="rId2"/>
          <a:stretch>
            <a:fillRect/>
          </a:stretch>
        </p:blipFill>
        <p:spPr>
          <a:xfrm>
            <a:off x="0" y="0"/>
            <a:ext cx="9132109" cy="6858000"/>
          </a:xfrm>
          <a:prstGeom prst="rect">
            <a:avLst/>
          </a:prstGeom>
          <a:scene3d>
            <a:camera prst="orthographicFront"/>
            <a:lightRig rig="threePt" dir="t"/>
          </a:scene3d>
          <a:sp3d>
            <a:bevelT prst="angle"/>
          </a:sp3d>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3"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vertical)">
                                      <p:cBhvr>
                                        <p:cTn id="15" dur="3000"/>
                                        <p:tgtEl>
                                          <p:spTgt spid="4"/>
                                        </p:tgtEl>
                                      </p:cBhvr>
                                    </p:animEffect>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ed-Light-District.-Amsterdam-6.jpg"/>
          <p:cNvPicPr>
            <a:picLocks noChangeAspect="1"/>
          </p:cNvPicPr>
          <p:nvPr/>
        </p:nvPicPr>
        <p:blipFill>
          <a:blip r:embed="rId2"/>
          <a:stretch>
            <a:fillRect/>
          </a:stretch>
        </p:blipFill>
        <p:spPr>
          <a:xfrm>
            <a:off x="0" y="3345"/>
            <a:ext cx="9144000" cy="6851309"/>
          </a:xfrm>
          <a:prstGeom prst="rect">
            <a:avLst/>
          </a:prstGeom>
          <a:scene3d>
            <a:camera prst="orthographicFront"/>
            <a:lightRig rig="threePt" dir="t"/>
          </a:scene3d>
          <a:sp3d>
            <a:bevelT prst="angle"/>
          </a:sp3d>
        </p:spPr>
      </p:pic>
      <p:pic>
        <p:nvPicPr>
          <p:cNvPr id="5" name="4 Imagen" descr="Red-Light-District.-Amsterdam-6.jpg"/>
          <p:cNvPicPr>
            <a:picLocks noChangeAspect="1"/>
          </p:cNvPicPr>
          <p:nvPr/>
        </p:nvPicPr>
        <p:blipFill>
          <a:blip r:embed="rId2"/>
          <a:stretch>
            <a:fillRect/>
          </a:stretch>
        </p:blipFill>
        <p:spPr>
          <a:xfrm>
            <a:off x="0" y="0"/>
            <a:ext cx="9144000" cy="6851309"/>
          </a:xfrm>
          <a:prstGeom prst="rect">
            <a:avLst/>
          </a:prstGeom>
          <a:scene3d>
            <a:camera prst="orthographicFront"/>
            <a:lightRig rig="threePt" dir="t"/>
          </a:scene3d>
          <a:sp3d>
            <a:bevelT prst="angle"/>
          </a:sp3d>
        </p:spPr>
      </p:pic>
      <p:pic>
        <p:nvPicPr>
          <p:cNvPr id="6" name="5 Imagen" descr="Red-Light-District.-Amsterdam-6.jpg"/>
          <p:cNvPicPr>
            <a:picLocks noChangeAspect="1"/>
          </p:cNvPicPr>
          <p:nvPr/>
        </p:nvPicPr>
        <p:blipFill>
          <a:blip r:embed="rId2"/>
          <a:stretch>
            <a:fillRect/>
          </a:stretch>
        </p:blipFill>
        <p:spPr>
          <a:xfrm>
            <a:off x="0" y="0"/>
            <a:ext cx="9144000" cy="6851309"/>
          </a:xfrm>
          <a:prstGeom prst="rect">
            <a:avLst/>
          </a:prstGeom>
          <a:scene3d>
            <a:camera prst="orthographicFront"/>
            <a:lightRig rig="threePt" dir="t"/>
          </a:scene3d>
          <a:sp3d>
            <a:bevelT prst="angle"/>
          </a:sp3d>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in)">
                                      <p:cBhvr>
                                        <p:cTn id="7" dur="3000"/>
                                        <p:tgtEl>
                                          <p:spTgt spid="6"/>
                                        </p:tgtEl>
                                      </p:cBhvr>
                                    </p:animEffect>
                                  </p:childTnLst>
                                </p:cTn>
                              </p:par>
                              <p:par>
                                <p:cTn id="8" presetID="17"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strVal val="#ppt_h"/>
                                          </p:val>
                                        </p:tav>
                                        <p:tav tm="100000">
                                          <p:val>
                                            <p:strVal val="#ppt_h"/>
                                          </p:val>
                                        </p:tav>
                                      </p:tavLst>
                                    </p:anim>
                                  </p:childTnLst>
                                </p:cTn>
                              </p:par>
                              <p:par>
                                <p:cTn id="12" presetID="6"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circle(out)">
                                      <p:cBhvr>
                                        <p:cTn id="14" dur="3000"/>
                                        <p:tgtEl>
                                          <p:spTgt spid="5"/>
                                        </p:tgtEl>
                                      </p:cBhvr>
                                    </p:animEffect>
                                  </p:childTnLst>
                                </p:cTn>
                              </p:par>
                              <p:par>
                                <p:cTn id="15" presetID="1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plus(in)">
                                      <p:cBhvr>
                                        <p:cTn id="1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637436313_8cedff88a0_o.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pic>
        <p:nvPicPr>
          <p:cNvPr id="5" name="4 Imagen" descr="3637436313_8cedff88a0_o.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out)">
                                      <p:cBhvr>
                                        <p:cTn id="7" dur="3000"/>
                                        <p:tgtEl>
                                          <p:spTgt spid="5"/>
                                        </p:tgtEl>
                                      </p:cBhvr>
                                    </p:animEffect>
                                  </p:childTnLst>
                                </p:cTn>
                              </p:par>
                              <p:par>
                                <p:cTn id="8" presetID="23" presetClass="entr" presetSubtype="28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4/3*#ppt_w"/>
                                          </p:val>
                                        </p:tav>
                                        <p:tav tm="100000">
                                          <p:val>
                                            <p:strVal val="#ppt_w"/>
                                          </p:val>
                                        </p:tav>
                                      </p:tavLst>
                                    </p:anim>
                                    <p:anim calcmode="lin" valueType="num">
                                      <p:cBhvr>
                                        <p:cTn id="11" dur="3000" fill="hold"/>
                                        <p:tgtEl>
                                          <p:spTgt spid="5"/>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21" presetClass="entr" presetSubtype="3"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3)">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6672144105_ddd514bc4f_o.jpg"/>
          <p:cNvPicPr>
            <a:picLocks noChangeAspect="1"/>
          </p:cNvPicPr>
          <p:nvPr/>
        </p:nvPicPr>
        <p:blipFill>
          <a:blip r:embed="rId2"/>
          <a:stretch>
            <a:fillRect/>
          </a:stretch>
        </p:blipFill>
        <p:spPr>
          <a:xfrm>
            <a:off x="-1" y="0"/>
            <a:ext cx="9161859" cy="6858000"/>
          </a:xfrm>
          <a:prstGeom prst="rect">
            <a:avLst/>
          </a:prstGeom>
          <a:scene3d>
            <a:camera prst="orthographicFront"/>
            <a:lightRig rig="threePt" dir="t"/>
          </a:scene3d>
          <a:sp3d>
            <a:bevelT prst="angle"/>
          </a:sp3d>
        </p:spPr>
      </p:pic>
      <p:pic>
        <p:nvPicPr>
          <p:cNvPr id="5" name="4 Imagen" descr="6672144105_ddd514bc4f_o.jpg"/>
          <p:cNvPicPr>
            <a:picLocks noChangeAspect="1"/>
          </p:cNvPicPr>
          <p:nvPr/>
        </p:nvPicPr>
        <p:blipFill>
          <a:blip r:embed="rId2"/>
          <a:stretch>
            <a:fillRect/>
          </a:stretch>
        </p:blipFill>
        <p:spPr>
          <a:xfrm>
            <a:off x="-17859" y="0"/>
            <a:ext cx="9161859" cy="6858000"/>
          </a:xfrm>
          <a:prstGeom prst="rect">
            <a:avLst/>
          </a:prstGeom>
          <a:scene3d>
            <a:camera prst="orthographicFront"/>
            <a:lightRig rig="threePt" dir="t"/>
          </a:scene3d>
          <a:sp3d>
            <a:bevelT prst="angle"/>
          </a:sp3d>
        </p:spPr>
      </p:pic>
      <p:pic>
        <p:nvPicPr>
          <p:cNvPr id="6" name="5 Imagen" descr="6672144105_ddd514bc4f_o.jpg"/>
          <p:cNvPicPr>
            <a:picLocks noChangeAspect="1"/>
          </p:cNvPicPr>
          <p:nvPr/>
        </p:nvPicPr>
        <p:blipFill>
          <a:blip r:embed="rId2"/>
          <a:stretch>
            <a:fillRect/>
          </a:stretch>
        </p:blipFill>
        <p:spPr>
          <a:xfrm>
            <a:off x="0" y="0"/>
            <a:ext cx="9161859" cy="6858000"/>
          </a:xfrm>
          <a:prstGeom prst="rect">
            <a:avLst/>
          </a:prstGeom>
          <a:scene3d>
            <a:camera prst="orthographicFront"/>
            <a:lightRig rig="threePt" dir="t"/>
          </a:scene3d>
          <a:sp3d>
            <a:bevelT prst="angle"/>
          </a:sp3d>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in)">
                                      <p:cBhvr>
                                        <p:cTn id="7" dur="3000"/>
                                        <p:tgtEl>
                                          <p:spTgt spid="6"/>
                                        </p:tgtEl>
                                      </p:cBhvr>
                                    </p:animEffect>
                                  </p:childTnLst>
                                </p:cTn>
                              </p:par>
                              <p:par>
                                <p:cTn id="8" presetID="8"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diamond(out)">
                                      <p:cBhvr>
                                        <p:cTn id="10" dur="5000"/>
                                        <p:tgtEl>
                                          <p:spTgt spid="5"/>
                                        </p:tgtEl>
                                      </p:cBhvr>
                                    </p:animEffect>
                                  </p:childTnLst>
                                </p:cTn>
                              </p:par>
                              <p:par>
                                <p:cTn id="11" presetID="23" presetClass="entr" presetSubtype="27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3000" fill="hold"/>
                                        <p:tgtEl>
                                          <p:spTgt spid="5"/>
                                        </p:tgtEl>
                                        <p:attrNameLst>
                                          <p:attrName>ppt_w</p:attrName>
                                        </p:attrNameLst>
                                      </p:cBhvr>
                                      <p:tavLst>
                                        <p:tav tm="0">
                                          <p:val>
                                            <p:strVal val="2/3*#ppt_w"/>
                                          </p:val>
                                        </p:tav>
                                        <p:tav tm="100000">
                                          <p:val>
                                            <p:strVal val="#ppt_w"/>
                                          </p:val>
                                        </p:tav>
                                      </p:tavLst>
                                    </p:anim>
                                    <p:anim calcmode="lin" valueType="num">
                                      <p:cBhvr>
                                        <p:cTn id="14" dur="3000" fill="hold"/>
                                        <p:tgtEl>
                                          <p:spTgt spid="5"/>
                                        </p:tgtEl>
                                        <p:attrNameLst>
                                          <p:attrName>ppt_h</p:attrName>
                                        </p:attrNameLst>
                                      </p:cBhvr>
                                      <p:tavLst>
                                        <p:tav tm="0">
                                          <p:val>
                                            <p:strVal val="2/3*#ppt_h"/>
                                          </p:val>
                                        </p:tav>
                                        <p:tav tm="100000">
                                          <p:val>
                                            <p:strVal val="#ppt_h"/>
                                          </p:val>
                                        </p:tav>
                                      </p:tavLst>
                                    </p:anim>
                                  </p:childTnLst>
                                </p:cTn>
                              </p:par>
                              <p:par>
                                <p:cTn id="15" presetID="2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fltVal val="0"/>
                                          </p:val>
                                        </p:tav>
                                        <p:tav tm="100000">
                                          <p:val>
                                            <p:strVal val="#ppt_h"/>
                                          </p:val>
                                        </p:tav>
                                      </p:tavLst>
                                    </p:anim>
                                  </p:childTnLst>
                                </p:cTn>
                              </p:par>
                              <p:par>
                                <p:cTn id="19" presetID="13"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plus(in)">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msterdamholland.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pic>
        <p:nvPicPr>
          <p:cNvPr id="5" name="4 Imagen" descr="amsterdamholland.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pic>
        <p:nvPicPr>
          <p:cNvPr id="6" name="5 Imagen" descr="amsterdamholland.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in)">
                                      <p:cBhvr>
                                        <p:cTn id="7" dur="3000"/>
                                        <p:tgtEl>
                                          <p:spTgt spid="6"/>
                                        </p:tgtEl>
                                      </p:cBhvr>
                                    </p:animEffect>
                                  </p:childTnLst>
                                </p:cTn>
                              </p:par>
                              <p:par>
                                <p:cTn id="8" presetID="23" presetClass="entr" presetSubtype="27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2/3*#ppt_w"/>
                                          </p:val>
                                        </p:tav>
                                        <p:tav tm="100000">
                                          <p:val>
                                            <p:strVal val="#ppt_w"/>
                                          </p:val>
                                        </p:tav>
                                      </p:tavLst>
                                    </p:anim>
                                    <p:anim calcmode="lin" valueType="num">
                                      <p:cBhvr>
                                        <p:cTn id="11" dur="3000" fill="hold"/>
                                        <p:tgtEl>
                                          <p:spTgt spid="5"/>
                                        </p:tgtEl>
                                        <p:attrNameLst>
                                          <p:attrName>ppt_h</p:attrName>
                                        </p:attrNameLst>
                                      </p:cBhvr>
                                      <p:tavLst>
                                        <p:tav tm="0">
                                          <p:val>
                                            <p:strVal val="2/3*#ppt_h"/>
                                          </p:val>
                                        </p:tav>
                                        <p:tav tm="100000">
                                          <p:val>
                                            <p:strVal val="#ppt_h"/>
                                          </p:val>
                                        </p:tav>
                                      </p:tavLst>
                                    </p:anim>
                                  </p:childTnLst>
                                </p:cTn>
                              </p:par>
                              <p:par>
                                <p:cTn id="12" presetID="16" presetClass="entr" presetSubtype="4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arn(outHorizontal)">
                                      <p:cBhvr>
                                        <p:cTn id="14" dur="3000"/>
                                        <p:tgtEl>
                                          <p:spTgt spid="5"/>
                                        </p:tgtEl>
                                      </p:cBhvr>
                                    </p:animEffect>
                                  </p:childTnLst>
                                </p:cTn>
                              </p:par>
                              <p:par>
                                <p:cTn id="15" presetID="23" presetClass="entr" presetSubtype="27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2/3*#ppt_w"/>
                                          </p:val>
                                        </p:tav>
                                        <p:tav tm="100000">
                                          <p:val>
                                            <p:strVal val="#ppt_w"/>
                                          </p:val>
                                        </p:tav>
                                      </p:tavLst>
                                    </p:anim>
                                    <p:anim calcmode="lin" valueType="num">
                                      <p:cBhvr>
                                        <p:cTn id="18" dur="3000" fill="hold"/>
                                        <p:tgtEl>
                                          <p:spTgt spid="4"/>
                                        </p:tgtEl>
                                        <p:attrNameLst>
                                          <p:attrName>ppt_h</p:attrName>
                                        </p:attrNameLst>
                                      </p:cBhvr>
                                      <p:tavLst>
                                        <p:tav tm="0">
                                          <p:val>
                                            <p:strVal val="2/3*#ppt_h"/>
                                          </p:val>
                                        </p:tav>
                                        <p:tav tm="100000">
                                          <p:val>
                                            <p:strVal val="#ppt_h"/>
                                          </p:val>
                                        </p:tav>
                                      </p:tavLst>
                                    </p:anim>
                                  </p:childTnLst>
                                </p:cTn>
                              </p:par>
                              <p:par>
                                <p:cTn id="19" presetID="4"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ox(in)">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ihanna-coffee-shop.jpg"/>
          <p:cNvPicPr>
            <a:picLocks noChangeAspect="1"/>
          </p:cNvPicPr>
          <p:nvPr/>
        </p:nvPicPr>
        <p:blipFill>
          <a:blip r:embed="rId2"/>
          <a:stretch>
            <a:fillRect/>
          </a:stretch>
        </p:blipFill>
        <p:spPr>
          <a:xfrm>
            <a:off x="-8930" y="0"/>
            <a:ext cx="9152930" cy="6858000"/>
          </a:xfrm>
          <a:prstGeom prst="rect">
            <a:avLst/>
          </a:prstGeom>
          <a:scene3d>
            <a:camera prst="orthographicFront"/>
            <a:lightRig rig="threePt" dir="t"/>
          </a:scene3d>
          <a:sp3d>
            <a:bevelT prst="angle"/>
          </a:sp3d>
        </p:spPr>
      </p:pic>
      <p:pic>
        <p:nvPicPr>
          <p:cNvPr id="5" name="4 Imagen" descr="rihanna-coffee-shop.jpg"/>
          <p:cNvPicPr>
            <a:picLocks noChangeAspect="1"/>
          </p:cNvPicPr>
          <p:nvPr/>
        </p:nvPicPr>
        <p:blipFill>
          <a:blip r:embed="rId2"/>
          <a:stretch>
            <a:fillRect/>
          </a:stretch>
        </p:blipFill>
        <p:spPr>
          <a:xfrm>
            <a:off x="-8930" y="0"/>
            <a:ext cx="9152930" cy="6858000"/>
          </a:xfrm>
          <a:prstGeom prst="rect">
            <a:avLst/>
          </a:prstGeom>
          <a:scene3d>
            <a:camera prst="orthographicFront"/>
            <a:lightRig rig="threePt" dir="t"/>
          </a:scene3d>
          <a:sp3d>
            <a:bevelT prst="angle"/>
          </a:sp3d>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3"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vertical)">
                                      <p:cBhvr>
                                        <p:cTn id="15" dur="3000"/>
                                        <p:tgtEl>
                                          <p:spTgt spid="4"/>
                                        </p:tgtEl>
                                      </p:cBhvr>
                                    </p:animEffect>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0676.jpg"/>
          <p:cNvPicPr>
            <a:picLocks noChangeAspect="1"/>
          </p:cNvPicPr>
          <p:nvPr/>
        </p:nvPicPr>
        <p:blipFill>
          <a:blip r:embed="rId2"/>
          <a:stretch>
            <a:fillRect/>
          </a:stretch>
        </p:blipFill>
        <p:spPr>
          <a:xfrm>
            <a:off x="0" y="29875"/>
            <a:ext cx="9144000" cy="6798250"/>
          </a:xfrm>
          <a:prstGeom prst="rect">
            <a:avLst/>
          </a:prstGeom>
          <a:scene3d>
            <a:camera prst="orthographicFront"/>
            <a:lightRig rig="threePt" dir="t"/>
          </a:scene3d>
          <a:sp3d>
            <a:bevelT prst="angle"/>
          </a:sp3d>
        </p:spPr>
      </p:pic>
      <p:pic>
        <p:nvPicPr>
          <p:cNvPr id="5" name="4 Imagen" descr="imag0676.jpg"/>
          <p:cNvPicPr>
            <a:picLocks noChangeAspect="1"/>
          </p:cNvPicPr>
          <p:nvPr/>
        </p:nvPicPr>
        <p:blipFill>
          <a:blip r:embed="rId2"/>
          <a:stretch>
            <a:fillRect/>
          </a:stretch>
        </p:blipFill>
        <p:spPr>
          <a:xfrm>
            <a:off x="0" y="59750"/>
            <a:ext cx="9144000" cy="6798250"/>
          </a:xfrm>
          <a:prstGeom prst="rect">
            <a:avLst/>
          </a:prstGeom>
          <a:scene3d>
            <a:camera prst="orthographicFront"/>
            <a:lightRig rig="threePt" dir="t"/>
          </a:scene3d>
          <a:sp3d>
            <a:bevelT prst="angle"/>
          </a:sp3d>
        </p:spPr>
      </p:pic>
      <p:pic>
        <p:nvPicPr>
          <p:cNvPr id="6" name="5 Imagen" descr="imag0676.jpg"/>
          <p:cNvPicPr>
            <a:picLocks noChangeAspect="1"/>
          </p:cNvPicPr>
          <p:nvPr/>
        </p:nvPicPr>
        <p:blipFill>
          <a:blip r:embed="rId2"/>
          <a:stretch>
            <a:fillRect/>
          </a:stretch>
        </p:blipFill>
        <p:spPr>
          <a:xfrm>
            <a:off x="0" y="59750"/>
            <a:ext cx="9144000" cy="6798250"/>
          </a:xfrm>
          <a:prstGeom prst="rect">
            <a:avLst/>
          </a:prstGeom>
          <a:scene3d>
            <a:camera prst="orthographicFront"/>
            <a:lightRig rig="threePt" dir="t"/>
          </a:scene3d>
          <a:sp3d>
            <a:bevelT prst="angle"/>
          </a:sp3d>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out)">
                                      <p:cBhvr>
                                        <p:cTn id="7" dur="3000"/>
                                        <p:tgtEl>
                                          <p:spTgt spid="6"/>
                                        </p:tgtEl>
                                      </p:cBhvr>
                                    </p:animEffect>
                                  </p:childTnLst>
                                </p:cTn>
                              </p:par>
                              <p:par>
                                <p:cTn id="8" presetID="17"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strVal val="#ppt_h"/>
                                          </p:val>
                                        </p:tav>
                                        <p:tav tm="100000">
                                          <p:val>
                                            <p:strVal val="#ppt_h"/>
                                          </p:val>
                                        </p:tav>
                                      </p:tavLst>
                                    </p:anim>
                                  </p:childTnLst>
                                </p:cTn>
                              </p:par>
                              <p:par>
                                <p:cTn id="12" presetID="17" presetClass="entr" presetSubtype="10"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fltVal val="0"/>
                                          </p:val>
                                        </p:tav>
                                        <p:tav tm="100000">
                                          <p:val>
                                            <p:strVal val="#ppt_w"/>
                                          </p:val>
                                        </p:tav>
                                      </p:tavLst>
                                    </p:anim>
                                    <p:anim calcmode="lin" valueType="num">
                                      <p:cBhvr>
                                        <p:cTn id="15" dur="3000" fill="hold"/>
                                        <p:tgtEl>
                                          <p:spTgt spid="5"/>
                                        </p:tgtEl>
                                        <p:attrNameLst>
                                          <p:attrName>ppt_h</p:attrName>
                                        </p:attrNameLst>
                                      </p:cBhvr>
                                      <p:tavLst>
                                        <p:tav tm="0">
                                          <p:val>
                                            <p:strVal val="#ppt_h"/>
                                          </p:val>
                                        </p:tav>
                                        <p:tav tm="100000">
                                          <p:val>
                                            <p:strVal val="#ppt_h"/>
                                          </p:val>
                                        </p:tav>
                                      </p:tavLst>
                                    </p:anim>
                                  </p:childTnLst>
                                </p:cTn>
                              </p:par>
                              <p:par>
                                <p:cTn id="16" presetID="23" presetClass="entr" presetSubtype="1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p:cTn id="18" dur="3000" fill="hold"/>
                                        <p:tgtEl>
                                          <p:spTgt spid="4"/>
                                        </p:tgtEl>
                                        <p:attrNameLst>
                                          <p:attrName>ppt_w</p:attrName>
                                        </p:attrNameLst>
                                      </p:cBhvr>
                                      <p:tavLst>
                                        <p:tav tm="0">
                                          <p:val>
                                            <p:fltVal val="0"/>
                                          </p:val>
                                        </p:tav>
                                        <p:tav tm="100000">
                                          <p:val>
                                            <p:strVal val="#ppt_w"/>
                                          </p:val>
                                        </p:tav>
                                      </p:tavLst>
                                    </p:anim>
                                    <p:anim calcmode="lin" valueType="num">
                                      <p:cBhvr>
                                        <p:cTn id="19" dur="3000" fill="hold"/>
                                        <p:tgtEl>
                                          <p:spTgt spid="4"/>
                                        </p:tgtEl>
                                        <p:attrNameLst>
                                          <p:attrName>ppt_h</p:attrName>
                                        </p:attrNameLst>
                                      </p:cBhvr>
                                      <p:tavLst>
                                        <p:tav tm="0">
                                          <p:val>
                                            <p:fltVal val="0"/>
                                          </p:val>
                                        </p:tav>
                                        <p:tav tm="100000">
                                          <p:val>
                                            <p:strVal val="#ppt_h"/>
                                          </p:val>
                                        </p:tav>
                                      </p:tavLst>
                                    </p:anim>
                                  </p:childTnLst>
                                </p:cTn>
                              </p:par>
                              <p:par>
                                <p:cTn id="20" presetID="13" presetClass="entr" presetSubtype="16"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plus(in)">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2.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pic>
        <p:nvPicPr>
          <p:cNvPr id="5" name="4 Imagen" descr="Imagen2.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6"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circle(out)">
                                      <p:cBhvr>
                                        <p:cTn id="15" dur="3000"/>
                                        <p:tgtEl>
                                          <p:spTgt spid="5"/>
                                        </p:tgtEl>
                                      </p:cBhvr>
                                    </p:animEffect>
                                  </p:childTnLst>
                                </p:cTn>
                              </p:par>
                              <p:par>
                                <p:cTn id="16" presetID="21" presetClass="entr" presetSubtype="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8)">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y0.jpg"/>
          <p:cNvPicPr>
            <a:picLocks noChangeAspect="1"/>
          </p:cNvPicPr>
          <p:nvPr/>
        </p:nvPicPr>
        <p:blipFill>
          <a:blip r:embed="rId2"/>
          <a:srcRect l="3876" t="5208" r="3876" b="5208"/>
          <a:stretch>
            <a:fillRect/>
          </a:stretch>
        </p:blipFill>
        <p:spPr>
          <a:xfrm>
            <a:off x="0" y="-1"/>
            <a:ext cx="9144000" cy="6858001"/>
          </a:xfrm>
          <a:prstGeom prst="rect">
            <a:avLst/>
          </a:prstGeom>
          <a:effectLst>
            <a:softEdge rad="31750"/>
          </a:effectLst>
          <a:scene3d>
            <a:camera prst="orthographicFront"/>
            <a:lightRig rig="threePt" dir="t"/>
          </a:scene3d>
          <a:sp3d>
            <a:bevelT prst="angle"/>
          </a:sp3d>
        </p:spPr>
      </p:pic>
      <p:pic>
        <p:nvPicPr>
          <p:cNvPr id="5" name="4 Imagen" descr="Imagen1y0.jpg"/>
          <p:cNvPicPr>
            <a:picLocks noChangeAspect="1"/>
          </p:cNvPicPr>
          <p:nvPr/>
        </p:nvPicPr>
        <p:blipFill>
          <a:blip r:embed="rId2"/>
          <a:srcRect l="2280" t="3125" r="6254" b="4166"/>
          <a:stretch>
            <a:fillRect/>
          </a:stretch>
        </p:blipFill>
        <p:spPr>
          <a:xfrm>
            <a:off x="-285784" y="0"/>
            <a:ext cx="9429784" cy="6858000"/>
          </a:xfrm>
          <a:prstGeom prst="rect">
            <a:avLst/>
          </a:prstGeom>
          <a:effectLst>
            <a:softEdge rad="63500"/>
          </a:effectLst>
          <a:scene3d>
            <a:camera prst="orthographicFront"/>
            <a:lightRig rig="threePt" dir="t"/>
          </a:scene3d>
          <a:sp3d>
            <a:bevelT prst="angle"/>
          </a:sp3d>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3000"/>
                                        <p:tgtEl>
                                          <p:spTgt spid="5"/>
                                        </p:tgtEl>
                                      </p:cBhvr>
                                    </p:animEffect>
                                  </p:childTnLst>
                                </p:cTn>
                              </p:par>
                              <p:par>
                                <p:cTn id="8" presetID="16" presetClass="entr" presetSubtype="4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Horizontal)">
                                      <p:cBhvr>
                                        <p:cTn id="10" dur="3000"/>
                                        <p:tgtEl>
                                          <p:spTgt spid="4"/>
                                        </p:tgtEl>
                                      </p:cBhvr>
                                    </p:animEffec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2/3*#ppt_w"/>
                                          </p:val>
                                        </p:tav>
                                        <p:tav tm="100000">
                                          <p:val>
                                            <p:strVal val="#ppt_w"/>
                                          </p:val>
                                        </p:tav>
                                      </p:tavLst>
                                    </p:anim>
                                    <p:anim calcmode="lin" valueType="num">
                                      <p:cBhvr>
                                        <p:cTn id="14" dur="3000" fill="hold"/>
                                        <p:tgtEl>
                                          <p:spTgt spid="4"/>
                                        </p:tgtEl>
                                        <p:attrNameLst>
                                          <p:attrName>ppt_h</p:attrName>
                                        </p:attrNameLst>
                                      </p:cBhvr>
                                      <p:tavLst>
                                        <p:tav tm="0">
                                          <p:val>
                                            <p:strVal val="2/3*#ppt_h"/>
                                          </p:val>
                                        </p:tav>
                                        <p:tav tm="100000">
                                          <p:val>
                                            <p:strVal val="#ppt_h"/>
                                          </p:val>
                                        </p:tav>
                                      </p:tavLst>
                                    </p:anim>
                                  </p:childTnLst>
                                </p:cTn>
                              </p:par>
                              <p:par>
                                <p:cTn id="15" presetID="23" presetClass="entr" presetSubtype="272"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2/3*#ppt_w"/>
                                          </p:val>
                                        </p:tav>
                                        <p:tav tm="100000">
                                          <p:val>
                                            <p:strVal val="#ppt_w"/>
                                          </p:val>
                                        </p:tav>
                                      </p:tavLst>
                                    </p:anim>
                                    <p:anim calcmode="lin" valueType="num">
                                      <p:cBhvr>
                                        <p:cTn id="18" dur="3000" fill="hold"/>
                                        <p:tgtEl>
                                          <p:spTgt spid="5"/>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a:scene3d>
            <a:camera prst="orthographicFront"/>
            <a:lightRig rig="threePt" dir="t"/>
          </a:scene3d>
          <a:sp3d>
            <a:bevelT prst="angle"/>
          </a:sp3d>
        </p:spPr>
        <p:txBody>
          <a:bodyPr/>
          <a:lstStyle/>
          <a:p>
            <a:endParaRPr lang="es-ES" dirty="0"/>
          </a:p>
        </p:txBody>
      </p:sp>
      <p:sp>
        <p:nvSpPr>
          <p:cNvPr id="3" name="2 Subtítulo"/>
          <p:cNvSpPr>
            <a:spLocks noGrp="1"/>
          </p:cNvSpPr>
          <p:nvPr>
            <p:ph type="subTitle" idx="1"/>
          </p:nvPr>
        </p:nvSpPr>
        <p:spPr>
          <a:xfrm>
            <a:off x="0" y="0"/>
            <a:ext cx="9144000" cy="6858000"/>
          </a:xfrm>
          <a:scene3d>
            <a:camera prst="orthographicFront"/>
            <a:lightRig rig="threePt" dir="t"/>
          </a:scene3d>
          <a:sp3d>
            <a:bevelT prst="angle"/>
          </a:sp3d>
        </p:spPr>
        <p:txBody>
          <a:bodyPr/>
          <a:lstStyle/>
          <a:p>
            <a:endParaRPr lang="es-ES" dirty="0"/>
          </a:p>
        </p:txBody>
      </p:sp>
      <p:pic>
        <p:nvPicPr>
          <p:cNvPr id="4" name="3 Imagen" descr="metro.jpg"/>
          <p:cNvPicPr>
            <a:picLocks noChangeAspect="1"/>
          </p:cNvPicPr>
          <p:nvPr/>
        </p:nvPicPr>
        <p:blipFill>
          <a:blip r:embed="rId2"/>
          <a:stretch>
            <a:fillRect/>
          </a:stretch>
        </p:blipFill>
        <p:spPr>
          <a:xfrm>
            <a:off x="0" y="8929"/>
            <a:ext cx="9144000" cy="6840141"/>
          </a:xfrm>
          <a:prstGeom prst="rect">
            <a:avLst/>
          </a:prstGeom>
          <a:scene3d>
            <a:camera prst="orthographicFront"/>
            <a:lightRig rig="threePt" dir="t"/>
          </a:scene3d>
          <a:sp3d>
            <a:bevelT prst="angle"/>
          </a:sp3d>
        </p:spPr>
      </p:pic>
      <p:pic>
        <p:nvPicPr>
          <p:cNvPr id="5" name="4 Imagen" descr="metro.jpg"/>
          <p:cNvPicPr>
            <a:picLocks noChangeAspect="1"/>
          </p:cNvPicPr>
          <p:nvPr/>
        </p:nvPicPr>
        <p:blipFill>
          <a:blip r:embed="rId2"/>
          <a:stretch>
            <a:fillRect/>
          </a:stretch>
        </p:blipFill>
        <p:spPr>
          <a:xfrm>
            <a:off x="0" y="17859"/>
            <a:ext cx="9144000" cy="6840141"/>
          </a:xfrm>
          <a:prstGeom prst="rect">
            <a:avLst/>
          </a:prstGeom>
          <a:scene3d>
            <a:camera prst="orthographicFront"/>
            <a:lightRig rig="threePt" dir="t"/>
          </a:scene3d>
          <a:sp3d>
            <a:bevelT prst="angle"/>
          </a:sp3d>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3"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vertical)">
                                      <p:cBhvr>
                                        <p:cTn id="15" dur="3000"/>
                                        <p:tgtEl>
                                          <p:spTgt spid="4"/>
                                        </p:tgtEl>
                                      </p:cBhvr>
                                    </p:animEffect>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a:scene3d>
            <a:camera prst="orthographicFront"/>
            <a:lightRig rig="threePt" dir="t"/>
          </a:scene3d>
          <a:sp3d>
            <a:bevelT prst="angle"/>
          </a:sp3d>
        </p:spPr>
        <p:txBody>
          <a:bodyPr/>
          <a:lstStyle/>
          <a:p>
            <a:endParaRPr lang="es-ES" dirty="0"/>
          </a:p>
        </p:txBody>
      </p:sp>
      <p:sp>
        <p:nvSpPr>
          <p:cNvPr id="3" name="2 Subtítulo"/>
          <p:cNvSpPr>
            <a:spLocks noGrp="1"/>
          </p:cNvSpPr>
          <p:nvPr>
            <p:ph type="subTitle" idx="1"/>
          </p:nvPr>
        </p:nvSpPr>
        <p:spPr>
          <a:xfrm>
            <a:off x="0" y="0"/>
            <a:ext cx="9144000" cy="6858000"/>
          </a:xfrm>
          <a:scene3d>
            <a:camera prst="orthographicFront"/>
            <a:lightRig rig="threePt" dir="t"/>
          </a:scene3d>
          <a:sp3d>
            <a:bevelT prst="angle"/>
          </a:sp3d>
        </p:spPr>
        <p:txBody>
          <a:bodyPr/>
          <a:lstStyle/>
          <a:p>
            <a:endParaRPr lang="es-ES" dirty="0"/>
          </a:p>
        </p:txBody>
      </p:sp>
      <p:pic>
        <p:nvPicPr>
          <p:cNvPr id="5" name="4 Imagen" descr="3466f90a.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pic>
        <p:nvPicPr>
          <p:cNvPr id="7" name="6 Imagen" descr="3466f90a.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pic>
        <p:nvPicPr>
          <p:cNvPr id="8" name="Picture 2" descr="Rendered Image"/>
          <p:cNvPicPr>
            <a:picLocks noChangeAspect="1" noChangeArrowheads="1"/>
          </p:cNvPicPr>
          <p:nvPr/>
        </p:nvPicPr>
        <p:blipFill>
          <a:blip r:embed="rId3">
            <a:lum bright="30000" contrast="40000"/>
          </a:blip>
          <a:srcRect/>
          <a:stretch>
            <a:fillRect/>
          </a:stretch>
        </p:blipFill>
        <p:spPr bwMode="auto">
          <a:xfrm rot="20649180">
            <a:off x="5674857" y="4534867"/>
            <a:ext cx="2571432" cy="1633492"/>
          </a:xfrm>
          <a:prstGeom prst="rect">
            <a:avLst/>
          </a:prstGeom>
          <a:noFill/>
        </p:spPr>
      </p:pic>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7"/>
                                        </p:tgtEl>
                                        <p:attrNameLst>
                                          <p:attrName>ppt_w</p:attrName>
                                        </p:attrNameLst>
                                      </p:cBhvr>
                                      <p:tavLst>
                                        <p:tav tm="0">
                                          <p:val>
                                            <p:strVal val="ppt_w"/>
                                          </p:val>
                                        </p:tav>
                                        <p:tav tm="100000">
                                          <p:val>
                                            <p:strVal val="4/3*ppt_w"/>
                                          </p:val>
                                        </p:tav>
                                      </p:tavLst>
                                    </p:anim>
                                    <p:anim calcmode="lin" valueType="num">
                                      <p:cBhvr>
                                        <p:cTn id="7" dur="3000"/>
                                        <p:tgtEl>
                                          <p:spTgt spid="7"/>
                                        </p:tgtEl>
                                        <p:attrNameLst>
                                          <p:attrName>ppt_h</p:attrName>
                                        </p:attrNameLst>
                                      </p:cBhvr>
                                      <p:tavLst>
                                        <p:tav tm="0">
                                          <p:val>
                                            <p:strVal val="ppt_h"/>
                                          </p:val>
                                        </p:tav>
                                        <p:tav tm="100000">
                                          <p:val>
                                            <p:strVal val="4/3*ppt_h"/>
                                          </p:val>
                                        </p:tav>
                                      </p:tavLst>
                                    </p:anim>
                                    <p:set>
                                      <p:cBhvr>
                                        <p:cTn id="8" dur="1" fill="hold">
                                          <p:stCondLst>
                                            <p:cond delay="2999"/>
                                          </p:stCondLst>
                                        </p:cTn>
                                        <p:tgtEl>
                                          <p:spTgt spid="7"/>
                                        </p:tgtEl>
                                        <p:attrNameLst>
                                          <p:attrName>style.visibility</p:attrName>
                                        </p:attrNameLst>
                                      </p:cBhvr>
                                      <p:to>
                                        <p:strVal val="hidden"/>
                                      </p:to>
                                    </p:set>
                                  </p:childTnLst>
                                </p:cTn>
                              </p:par>
                            </p:childTnLst>
                          </p:cTn>
                        </p:par>
                        <p:par>
                          <p:cTn id="9" fill="hold">
                            <p:stCondLst>
                              <p:cond delay="3000"/>
                            </p:stCondLst>
                            <p:childTnLst>
                              <p:par>
                                <p:cTn id="10" presetID="23" presetClass="entr" presetSubtype="288"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3000" fill="hold"/>
                                        <p:tgtEl>
                                          <p:spTgt spid="5"/>
                                        </p:tgtEl>
                                        <p:attrNameLst>
                                          <p:attrName>ppt_w</p:attrName>
                                        </p:attrNameLst>
                                      </p:cBhvr>
                                      <p:tavLst>
                                        <p:tav tm="0">
                                          <p:val>
                                            <p:strVal val="4/3*#ppt_w"/>
                                          </p:val>
                                        </p:tav>
                                        <p:tav tm="100000">
                                          <p:val>
                                            <p:strVal val="#ppt_w"/>
                                          </p:val>
                                        </p:tav>
                                      </p:tavLst>
                                    </p:anim>
                                    <p:anim calcmode="lin" valueType="num">
                                      <p:cBhvr>
                                        <p:cTn id="13" dur="3000" fill="hold"/>
                                        <p:tgtEl>
                                          <p:spTgt spid="5"/>
                                        </p:tgtEl>
                                        <p:attrNameLst>
                                          <p:attrName>ppt_h</p:attrName>
                                        </p:attrNameLst>
                                      </p:cBhvr>
                                      <p:tavLst>
                                        <p:tav tm="0">
                                          <p:val>
                                            <p:strVal val="4/3*#ppt_h"/>
                                          </p:val>
                                        </p:tav>
                                        <p:tav tm="100000">
                                          <p:val>
                                            <p:strVal val="#ppt_h"/>
                                          </p:val>
                                        </p:tav>
                                      </p:tavLst>
                                    </p:anim>
                                  </p:childTnLst>
                                </p:cTn>
                              </p:par>
                            </p:childTnLst>
                          </p:cTn>
                        </p:par>
                        <p:par>
                          <p:cTn id="14" fill="hold">
                            <p:stCondLst>
                              <p:cond delay="6000"/>
                            </p:stCondLst>
                            <p:childTnLst>
                              <p:par>
                                <p:cTn id="15" presetID="23" presetClass="entr" presetSubtype="16" fill="hold" nodeType="after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p:cTn id="17" dur="2000" fill="hold"/>
                                        <p:tgtEl>
                                          <p:spTgt spid="8"/>
                                        </p:tgtEl>
                                        <p:attrNameLst>
                                          <p:attrName>ppt_w</p:attrName>
                                        </p:attrNameLst>
                                      </p:cBhvr>
                                      <p:tavLst>
                                        <p:tav tm="0">
                                          <p:val>
                                            <p:fltVal val="0"/>
                                          </p:val>
                                        </p:tav>
                                        <p:tav tm="100000">
                                          <p:val>
                                            <p:strVal val="#ppt_w"/>
                                          </p:val>
                                        </p:tav>
                                      </p:tavLst>
                                    </p:anim>
                                    <p:anim calcmode="lin" valueType="num">
                                      <p:cBhvr>
                                        <p:cTn id="18" dur="2000" fill="hold"/>
                                        <p:tgtEl>
                                          <p:spTgt spid="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5.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UN PASEO POR AMSTERDAM--">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--UN PASEO POR AMSTERDAM--</Template>
  <TotalTime>0</TotalTime>
  <Words>354</Words>
  <Application>Microsoft Office PowerPoint</Application>
  <PresentationFormat>Presentación en pantalla (4:3)</PresentationFormat>
  <Paragraphs>38</Paragraphs>
  <Slides>75</Slides>
  <Notes>1</Notes>
  <HiddenSlides>0</HiddenSlides>
  <MMClips>1</MMClips>
  <ScaleCrop>false</ScaleCrop>
  <HeadingPairs>
    <vt:vector size="4" baseType="variant">
      <vt:variant>
        <vt:lpstr>Tema</vt:lpstr>
      </vt:variant>
      <vt:variant>
        <vt:i4>2</vt:i4>
      </vt:variant>
      <vt:variant>
        <vt:lpstr>Títulos de diapositiva</vt:lpstr>
      </vt:variant>
      <vt:variant>
        <vt:i4>75</vt:i4>
      </vt:variant>
    </vt:vector>
  </HeadingPairs>
  <TitlesOfParts>
    <vt:vector size="77" baseType="lpstr">
      <vt:lpstr>--UN PASEO POR AMSTERDAM--</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2013-10-07T14:22:58Z</dcterms:created>
  <dcterms:modified xsi:type="dcterms:W3CDTF">2013-10-07T14:23:27Z</dcterms:modified>
</cp:coreProperties>
</file>