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90"/>
  </p:notesMasterIdLst>
  <p:sldIdLst>
    <p:sldId id="256" r:id="rId3"/>
    <p:sldId id="354" r:id="rId4"/>
    <p:sldId id="353" r:id="rId5"/>
    <p:sldId id="313" r:id="rId6"/>
    <p:sldId id="306" r:id="rId7"/>
    <p:sldId id="301" r:id="rId8"/>
    <p:sldId id="350" r:id="rId9"/>
    <p:sldId id="325" r:id="rId10"/>
    <p:sldId id="257" r:id="rId11"/>
    <p:sldId id="285" r:id="rId12"/>
    <p:sldId id="275" r:id="rId13"/>
    <p:sldId id="280" r:id="rId14"/>
    <p:sldId id="337" r:id="rId15"/>
    <p:sldId id="345" r:id="rId16"/>
    <p:sldId id="303" r:id="rId17"/>
    <p:sldId id="351" r:id="rId18"/>
    <p:sldId id="266" r:id="rId19"/>
    <p:sldId id="335" r:id="rId20"/>
    <p:sldId id="269" r:id="rId21"/>
    <p:sldId id="332" r:id="rId22"/>
    <p:sldId id="261" r:id="rId23"/>
    <p:sldId id="338" r:id="rId24"/>
    <p:sldId id="330" r:id="rId25"/>
    <p:sldId id="304" r:id="rId26"/>
    <p:sldId id="349" r:id="rId27"/>
    <p:sldId id="276" r:id="rId28"/>
    <p:sldId id="296" r:id="rId29"/>
    <p:sldId id="289" r:id="rId30"/>
    <p:sldId id="341" r:id="rId31"/>
    <p:sldId id="342" r:id="rId32"/>
    <p:sldId id="288" r:id="rId33"/>
    <p:sldId id="336" r:id="rId34"/>
    <p:sldId id="340" r:id="rId35"/>
    <p:sldId id="308" r:id="rId36"/>
    <p:sldId id="347" r:id="rId37"/>
    <p:sldId id="307" r:id="rId38"/>
    <p:sldId id="279" r:id="rId39"/>
    <p:sldId id="271" r:id="rId40"/>
    <p:sldId id="323" r:id="rId41"/>
    <p:sldId id="328" r:id="rId42"/>
    <p:sldId id="348" r:id="rId43"/>
    <p:sldId id="357" r:id="rId44"/>
    <p:sldId id="361" r:id="rId45"/>
    <p:sldId id="385" r:id="rId46"/>
    <p:sldId id="317" r:id="rId47"/>
    <p:sldId id="360" r:id="rId48"/>
    <p:sldId id="359" r:id="rId49"/>
    <p:sldId id="316" r:id="rId50"/>
    <p:sldId id="386" r:id="rId51"/>
    <p:sldId id="343" r:id="rId52"/>
    <p:sldId id="362" r:id="rId53"/>
    <p:sldId id="318" r:id="rId54"/>
    <p:sldId id="358" r:id="rId55"/>
    <p:sldId id="320" r:id="rId56"/>
    <p:sldId id="364" r:id="rId57"/>
    <p:sldId id="365" r:id="rId58"/>
    <p:sldId id="272" r:id="rId59"/>
    <p:sldId id="278" r:id="rId60"/>
    <p:sldId id="290" r:id="rId61"/>
    <p:sldId id="388" r:id="rId62"/>
    <p:sldId id="344" r:id="rId63"/>
    <p:sldId id="371" r:id="rId64"/>
    <p:sldId id="383" r:id="rId65"/>
    <p:sldId id="363" r:id="rId66"/>
    <p:sldId id="370" r:id="rId67"/>
    <p:sldId id="372" r:id="rId68"/>
    <p:sldId id="369" r:id="rId69"/>
    <p:sldId id="387" r:id="rId70"/>
    <p:sldId id="368" r:id="rId71"/>
    <p:sldId id="374" r:id="rId72"/>
    <p:sldId id="367" r:id="rId73"/>
    <p:sldId id="378" r:id="rId74"/>
    <p:sldId id="377" r:id="rId75"/>
    <p:sldId id="376" r:id="rId76"/>
    <p:sldId id="375" r:id="rId77"/>
    <p:sldId id="380" r:id="rId78"/>
    <p:sldId id="366" r:id="rId79"/>
    <p:sldId id="379" r:id="rId80"/>
    <p:sldId id="381" r:id="rId81"/>
    <p:sldId id="292" r:id="rId82"/>
    <p:sldId id="263" r:id="rId83"/>
    <p:sldId id="322" r:id="rId84"/>
    <p:sldId id="297" r:id="rId85"/>
    <p:sldId id="259" r:id="rId86"/>
    <p:sldId id="382" r:id="rId87"/>
    <p:sldId id="312" r:id="rId88"/>
    <p:sldId id="355" r:id="rId8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IFB9oeHhrym+CVqd9MtuQ" hashData="83MCrGA0uAgW+fB/0WSpKUpoNY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71" autoAdjust="0"/>
    <p:restoredTop sz="94660"/>
  </p:normalViewPr>
  <p:slideViewPr>
    <p:cSldViewPr>
      <p:cViewPr>
        <p:scale>
          <a:sx n="40" d="100"/>
          <a:sy n="40" d="100"/>
        </p:scale>
        <p:origin x="-1296" y="-57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A7FA24-686D-4FD9-B17A-C5C99D49B5C3}" type="datetimeFigureOut">
              <a:rPr lang="es-ES" smtClean="0"/>
              <a:pPr/>
              <a:t>06/08/2013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76C875-BE3B-4D6F-A0FC-476DE9311E2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776C875-BE3B-4D6F-A0FC-476DE9311E24}" type="slidenum">
              <a:rPr lang="es-ES" smtClean="0"/>
              <a:pPr/>
              <a:t>18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BD59B9-E75A-4418-AF42-0527BFB305AF}" type="datetimeFigureOut">
              <a:rPr lang="es-ES" smtClean="0"/>
              <a:pPr/>
              <a:t>06/08/2013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BA9DF12-A5FA-4A46-A7C0-B13C4680865F}" type="slidenum">
              <a:rPr lang="es-ES" smtClean="0"/>
              <a:pPr/>
              <a:t>‹Nº›</a:t>
            </a:fld>
            <a:endParaRPr lang="es-ES"/>
          </a:p>
        </p:txBody>
      </p:sp>
    </p:spTree>
  </p:cSld>
  <p:clrMapOvr>
    <a:masterClrMapping/>
  </p:clrMapOvr>
  <p:transition spd="slow"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BD59B9-E75A-4418-AF42-0527BFB305AF}" type="datetimeFigureOut">
              <a:rPr lang="es-ES" smtClean="0"/>
              <a:pPr/>
              <a:t>06/08/2013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BA9DF12-A5FA-4A46-A7C0-B13C4680865F}" type="slidenum">
              <a:rPr lang="es-ES" smtClean="0"/>
              <a:pPr/>
              <a:t>‹Nº›</a:t>
            </a:fld>
            <a:endParaRPr lang="es-ES"/>
          </a:p>
        </p:txBody>
      </p:sp>
    </p:spTree>
  </p:cSld>
  <p:clrMapOvr>
    <a:masterClrMapping/>
  </p:clrMapOvr>
  <p:transition spd="slow"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BD59B9-E75A-4418-AF42-0527BFB305AF}" type="datetimeFigureOut">
              <a:rPr lang="es-ES" smtClean="0"/>
              <a:pPr/>
              <a:t>06/08/2013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BA9DF12-A5FA-4A46-A7C0-B13C4680865F}" type="slidenum">
              <a:rPr lang="es-ES" smtClean="0"/>
              <a:pPr/>
              <a:t>‹Nº›</a:t>
            </a:fld>
            <a:endParaRPr lang="es-ES"/>
          </a:p>
        </p:txBody>
      </p:sp>
    </p:spTree>
  </p:cSld>
  <p:clrMapOvr>
    <a:masterClrMapping/>
  </p:clrMapOvr>
  <p:transition spd="slow"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BD59B9-E75A-4418-AF42-0527BFB305AF}" type="datetimeFigureOut">
              <a:rPr lang="es-ES" smtClean="0"/>
              <a:pPr/>
              <a:t>06/08/2013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BA9DF12-A5FA-4A46-A7C0-B13C4680865F}" type="slidenum">
              <a:rPr lang="es-ES" smtClean="0"/>
              <a:pPr/>
              <a:t>‹Nº›</a:t>
            </a:fld>
            <a:endParaRPr lang="es-ES"/>
          </a:p>
        </p:txBody>
      </p:sp>
    </p:spTree>
  </p:cSld>
  <p:clrMapOvr>
    <a:masterClrMapping/>
  </p:clrMapOvr>
  <p:transition spd="slow"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BD59B9-E75A-4418-AF42-0527BFB305AF}" type="datetimeFigureOut">
              <a:rPr lang="es-ES" smtClean="0"/>
              <a:pPr/>
              <a:t>06/08/2013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BA9DF12-A5FA-4A46-A7C0-B13C4680865F}" type="slidenum">
              <a:rPr lang="es-ES" smtClean="0"/>
              <a:pPr/>
              <a:t>‹Nº›</a:t>
            </a:fld>
            <a:endParaRPr lang="es-ES"/>
          </a:p>
        </p:txBody>
      </p:sp>
    </p:spTree>
  </p:cSld>
  <p:clrMapOvr>
    <a:masterClrMapping/>
  </p:clrMapOvr>
  <p:transition spd="slow"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BD59B9-E75A-4418-AF42-0527BFB305AF}" type="datetimeFigureOut">
              <a:rPr lang="es-ES" smtClean="0"/>
              <a:pPr/>
              <a:t>06/08/2013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BA9DF12-A5FA-4A46-A7C0-B13C4680865F}" type="slidenum">
              <a:rPr lang="es-ES" smtClean="0"/>
              <a:pPr/>
              <a:t>‹Nº›</a:t>
            </a:fld>
            <a:endParaRPr lang="es-ES"/>
          </a:p>
        </p:txBody>
      </p:sp>
    </p:spTree>
  </p:cSld>
  <p:clrMapOvr>
    <a:masterClrMapping/>
  </p:clrMapOvr>
  <p:transition spd="slow"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BD59B9-E75A-4418-AF42-0527BFB305AF}" type="datetimeFigureOut">
              <a:rPr lang="es-ES" smtClean="0"/>
              <a:pPr/>
              <a:t>06/08/2013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BA9DF12-A5FA-4A46-A7C0-B13C4680865F}" type="slidenum">
              <a:rPr lang="es-ES" smtClean="0"/>
              <a:pPr/>
              <a:t>‹Nº›</a:t>
            </a:fld>
            <a:endParaRPr lang="es-ES"/>
          </a:p>
        </p:txBody>
      </p:sp>
    </p:spTree>
  </p:cSld>
  <p:clrMapOvr>
    <a:masterClrMapping/>
  </p:clrMapOvr>
  <p:transition spd="slow"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BD59B9-E75A-4418-AF42-0527BFB305AF}" type="datetimeFigureOut">
              <a:rPr lang="es-ES" smtClean="0"/>
              <a:pPr/>
              <a:t>06/08/2013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BA9DF12-A5FA-4A46-A7C0-B13C4680865F}" type="slidenum">
              <a:rPr lang="es-ES" smtClean="0"/>
              <a:pPr/>
              <a:t>‹Nº›</a:t>
            </a:fld>
            <a:endParaRPr lang="es-ES"/>
          </a:p>
        </p:txBody>
      </p:sp>
    </p:spTree>
  </p:cSld>
  <p:clrMapOvr>
    <a:masterClrMapping/>
  </p:clrMapOvr>
  <p:transition spd="slow" advTm="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BD59B9-E75A-4418-AF42-0527BFB305AF}" type="datetimeFigureOut">
              <a:rPr lang="es-ES" smtClean="0"/>
              <a:pPr/>
              <a:t>06/08/2013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BA9DF12-A5FA-4A46-A7C0-B13C4680865F}" type="slidenum">
              <a:rPr lang="es-ES" smtClean="0"/>
              <a:pPr/>
              <a:t>‹Nº›</a:t>
            </a:fld>
            <a:endParaRPr lang="es-ES"/>
          </a:p>
        </p:txBody>
      </p:sp>
    </p:spTree>
  </p:cSld>
  <p:clrMapOvr>
    <a:masterClrMapping/>
  </p:clrMapOvr>
  <p:transition spd="slow"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BD59B9-E75A-4418-AF42-0527BFB305AF}" type="datetimeFigureOut">
              <a:rPr lang="es-ES" smtClean="0"/>
              <a:pPr/>
              <a:t>06/08/2013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BA9DF12-A5FA-4A46-A7C0-B13C4680865F}" type="slidenum">
              <a:rPr lang="es-ES" smtClean="0"/>
              <a:pPr/>
              <a:t>‹Nº›</a:t>
            </a:fld>
            <a:endParaRPr lang="es-ES"/>
          </a:p>
        </p:txBody>
      </p:sp>
    </p:spTree>
  </p:cSld>
  <p:clrMapOvr>
    <a:masterClrMapping/>
  </p:clrMapOvr>
  <p:transition spd="slow"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BD59B9-E75A-4418-AF42-0527BFB305AF}" type="datetimeFigureOut">
              <a:rPr lang="es-ES" smtClean="0"/>
              <a:pPr/>
              <a:t>06/08/2013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BA9DF12-A5FA-4A46-A7C0-B13C4680865F}" type="slidenum">
              <a:rPr lang="es-ES" smtClean="0"/>
              <a:pPr/>
              <a:t>‹Nº›</a:t>
            </a:fld>
            <a:endParaRPr lang="es-ES"/>
          </a:p>
        </p:txBody>
      </p:sp>
    </p:spTree>
  </p:cSld>
  <p:clrMapOvr>
    <a:masterClrMapping/>
  </p:clrMapOvr>
  <p:transition spd="slow" advTm="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B008B91-5982-4A35-9596-E15260AF9F0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BD59B9-E75A-4418-AF42-0527BFB305AF}" type="datetimeFigureOut">
              <a:rPr lang="es-ES" smtClean="0"/>
              <a:pPr/>
              <a:t>06/08/2013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9DF12-A5FA-4A46-A7C0-B13C4680865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AC8AB6F-A4DF-4783-9141-8459E2F4762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2.xml"/><Relationship Id="rId5" Type="http://schemas.openxmlformats.org/officeDocument/2006/relationships/image" Target="../media/image57.jpeg"/><Relationship Id="rId4" Type="http://schemas.openxmlformats.org/officeDocument/2006/relationships/image" Target="../media/image56.jpeg"/></Relationships>
</file>

<file path=ppt/slides/_rels/slide4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6.png"/><Relationship Id="rId7" Type="http://schemas.openxmlformats.org/officeDocument/2006/relationships/image" Target="../media/image9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blipFill>
            <a:blip r:embed="rId3"/>
            <a:stretch>
              <a:fillRect/>
            </a:stretch>
          </a:blipFill>
          <a:scene3d>
            <a:camera prst="orthographicFront"/>
            <a:lightRig rig="threePt" dir="t"/>
          </a:scene3d>
          <a:sp3d>
            <a:bevelT w="152400" h="50800" prst="softRound"/>
          </a:sp3d>
        </p:spPr>
        <p:txBody>
          <a:bodyPr/>
          <a:lstStyle/>
          <a:p>
            <a:endParaRPr lang="es-ES" dirty="0"/>
          </a:p>
        </p:txBody>
      </p:sp>
      <p:pic>
        <p:nvPicPr>
          <p:cNvPr id="4" name="3 Imagen" descr="Tour Eiffel.png"/>
          <p:cNvPicPr>
            <a:picLocks noChangeAspect="1"/>
          </p:cNvPicPr>
          <p:nvPr/>
        </p:nvPicPr>
        <p:blipFill>
          <a:blip r:embed="rId4"/>
          <a:stretch>
            <a:fillRect/>
          </a:stretch>
        </p:blipFill>
        <p:spPr>
          <a:xfrm>
            <a:off x="3531687" y="357166"/>
            <a:ext cx="5612313" cy="6500834"/>
          </a:xfrm>
          <a:prstGeom prst="rect">
            <a:avLst/>
          </a:prstGeom>
        </p:spPr>
      </p:pic>
      <p:sp>
        <p:nvSpPr>
          <p:cNvPr id="10" name="9 CuadroTexto"/>
          <p:cNvSpPr txBox="1"/>
          <p:nvPr/>
        </p:nvSpPr>
        <p:spPr>
          <a:xfrm>
            <a:off x="0" y="6215082"/>
            <a:ext cx="2167581" cy="307777"/>
          </a:xfrm>
          <a:prstGeom prst="rect">
            <a:avLst/>
          </a:prstGeom>
          <a:noFill/>
        </p:spPr>
        <p:txBody>
          <a:bodyPr wrap="none" rtlCol="0">
            <a:spAutoFit/>
          </a:bodyPr>
          <a:lstStyle/>
          <a:p>
            <a:r>
              <a:rPr lang="es-ES" sz="1400" b="1" dirty="0" smtClean="0">
                <a:solidFill>
                  <a:sysClr val="windowText" lastClr="000000"/>
                </a:solidFill>
                <a:effectLst>
                  <a:outerShdw blurRad="38100" dist="38100" dir="2700000" algn="tl">
                    <a:srgbClr val="000000">
                      <a:alpha val="43137"/>
                    </a:srgbClr>
                  </a:outerShdw>
                </a:effectLst>
                <a:latin typeface="Agency FB" pitchFamily="34" charset="0"/>
              </a:rPr>
              <a:t>Esta es una creación de </a:t>
            </a:r>
            <a:r>
              <a:rPr lang="es-ES" sz="1400" b="1" dirty="0" err="1" smtClean="0">
                <a:solidFill>
                  <a:sysClr val="windowText" lastClr="000000"/>
                </a:solidFill>
                <a:effectLst>
                  <a:outerShdw blurRad="38100" dist="38100" dir="2700000" algn="tl">
                    <a:srgbClr val="000000">
                      <a:alpha val="43137"/>
                    </a:srgbClr>
                  </a:outerShdw>
                </a:effectLst>
                <a:latin typeface="Agency FB" pitchFamily="34" charset="0"/>
              </a:rPr>
              <a:t>Jaz-Pac</a:t>
            </a:r>
            <a:endParaRPr lang="es-ES" sz="1400" b="1" dirty="0">
              <a:solidFill>
                <a:sysClr val="windowText" lastClr="000000"/>
              </a:solidFill>
              <a:effectLst>
                <a:outerShdw blurRad="38100" dist="38100" dir="2700000" algn="tl">
                  <a:srgbClr val="000000">
                    <a:alpha val="43137"/>
                  </a:srgbClr>
                </a:outerShdw>
              </a:effectLst>
              <a:latin typeface="Agency FB" pitchFamily="34" charset="0"/>
            </a:endParaRPr>
          </a:p>
        </p:txBody>
      </p:sp>
      <p:pic>
        <p:nvPicPr>
          <p:cNvPr id="11" name="10 Imagen" descr="cooltext1138720022.png"/>
          <p:cNvPicPr>
            <a:picLocks noChangeAspect="1"/>
          </p:cNvPicPr>
          <p:nvPr/>
        </p:nvPicPr>
        <p:blipFill>
          <a:blip r:embed="rId5">
            <a:lum bright="-10000" contrast="20000"/>
          </a:blip>
          <a:stretch>
            <a:fillRect/>
          </a:stretch>
        </p:blipFill>
        <p:spPr>
          <a:xfrm>
            <a:off x="571472" y="3786190"/>
            <a:ext cx="720995" cy="730121"/>
          </a:xfrm>
          <a:prstGeom prst="rect">
            <a:avLst/>
          </a:prstGeom>
        </p:spPr>
      </p:pic>
      <p:pic>
        <p:nvPicPr>
          <p:cNvPr id="12" name="11 Imagen" descr="cooltext1138720238.png"/>
          <p:cNvPicPr>
            <a:picLocks noChangeAspect="1"/>
          </p:cNvPicPr>
          <p:nvPr/>
        </p:nvPicPr>
        <p:blipFill>
          <a:blip r:embed="rId6">
            <a:lum bright="-10000" contrast="20000"/>
          </a:blip>
          <a:stretch>
            <a:fillRect/>
          </a:stretch>
        </p:blipFill>
        <p:spPr>
          <a:xfrm>
            <a:off x="1357290" y="3786190"/>
            <a:ext cx="730121" cy="748374"/>
          </a:xfrm>
          <a:prstGeom prst="rect">
            <a:avLst/>
          </a:prstGeom>
        </p:spPr>
      </p:pic>
      <p:pic>
        <p:nvPicPr>
          <p:cNvPr id="13" name="12 Imagen" descr="cooltext1138720345.png"/>
          <p:cNvPicPr>
            <a:picLocks noChangeAspect="1"/>
          </p:cNvPicPr>
          <p:nvPr/>
        </p:nvPicPr>
        <p:blipFill>
          <a:blip r:embed="rId7">
            <a:lum bright="-10000" contrast="20000"/>
          </a:blip>
          <a:stretch>
            <a:fillRect/>
          </a:stretch>
        </p:blipFill>
        <p:spPr>
          <a:xfrm>
            <a:off x="2071670" y="3786190"/>
            <a:ext cx="720995" cy="766627"/>
          </a:xfrm>
          <a:prstGeom prst="rect">
            <a:avLst/>
          </a:prstGeom>
        </p:spPr>
      </p:pic>
      <p:pic>
        <p:nvPicPr>
          <p:cNvPr id="14" name="13 Imagen" descr="cooltext1138720345.png"/>
          <p:cNvPicPr>
            <a:picLocks noChangeAspect="1"/>
          </p:cNvPicPr>
          <p:nvPr/>
        </p:nvPicPr>
        <p:blipFill>
          <a:blip r:embed="rId7">
            <a:lum bright="-10000" contrast="20000"/>
          </a:blip>
          <a:stretch>
            <a:fillRect/>
          </a:stretch>
        </p:blipFill>
        <p:spPr>
          <a:xfrm>
            <a:off x="2714612" y="3786190"/>
            <a:ext cx="720995" cy="766627"/>
          </a:xfrm>
          <a:prstGeom prst="rect">
            <a:avLst/>
          </a:prstGeom>
        </p:spPr>
      </p:pic>
      <p:pic>
        <p:nvPicPr>
          <p:cNvPr id="15" name="14 Imagen" descr="cooltext1138720475.png"/>
          <p:cNvPicPr>
            <a:picLocks noChangeAspect="1"/>
          </p:cNvPicPr>
          <p:nvPr/>
        </p:nvPicPr>
        <p:blipFill>
          <a:blip r:embed="rId8">
            <a:lum bright="-10000" contrast="20000"/>
          </a:blip>
          <a:stretch>
            <a:fillRect/>
          </a:stretch>
        </p:blipFill>
        <p:spPr>
          <a:xfrm>
            <a:off x="3357554" y="3786190"/>
            <a:ext cx="620603" cy="730121"/>
          </a:xfrm>
          <a:prstGeom prst="rect">
            <a:avLst/>
          </a:prstGeom>
        </p:spPr>
      </p:pic>
      <p:pic>
        <p:nvPicPr>
          <p:cNvPr id="16" name="15 Imagen" descr="cooltext1138720475.png"/>
          <p:cNvPicPr>
            <a:picLocks noChangeAspect="1"/>
          </p:cNvPicPr>
          <p:nvPr/>
        </p:nvPicPr>
        <p:blipFill>
          <a:blip r:embed="rId8">
            <a:lum bright="-10000" contrast="20000"/>
          </a:blip>
          <a:stretch>
            <a:fillRect/>
          </a:stretch>
        </p:blipFill>
        <p:spPr>
          <a:xfrm>
            <a:off x="571472" y="4857760"/>
            <a:ext cx="620603" cy="730121"/>
          </a:xfrm>
          <a:prstGeom prst="rect">
            <a:avLst/>
          </a:prstGeom>
        </p:spPr>
      </p:pic>
      <p:pic>
        <p:nvPicPr>
          <p:cNvPr id="17" name="16 Imagen" descr="cooltext1138720566.png"/>
          <p:cNvPicPr>
            <a:picLocks noChangeAspect="1"/>
          </p:cNvPicPr>
          <p:nvPr/>
        </p:nvPicPr>
        <p:blipFill>
          <a:blip r:embed="rId9">
            <a:lum bright="-10000" contrast="20000"/>
          </a:blip>
          <a:stretch>
            <a:fillRect/>
          </a:stretch>
        </p:blipFill>
        <p:spPr>
          <a:xfrm>
            <a:off x="1285852" y="4857760"/>
            <a:ext cx="310302" cy="730121"/>
          </a:xfrm>
          <a:prstGeom prst="rect">
            <a:avLst/>
          </a:prstGeom>
        </p:spPr>
      </p:pic>
      <p:pic>
        <p:nvPicPr>
          <p:cNvPr id="18" name="17 Imagen" descr="cooltext1138720627.png"/>
          <p:cNvPicPr>
            <a:picLocks noChangeAspect="1"/>
          </p:cNvPicPr>
          <p:nvPr/>
        </p:nvPicPr>
        <p:blipFill>
          <a:blip r:embed="rId10">
            <a:lum bright="-10000" contrast="20000"/>
          </a:blip>
          <a:stretch>
            <a:fillRect/>
          </a:stretch>
        </p:blipFill>
        <p:spPr>
          <a:xfrm>
            <a:off x="1643042" y="4857760"/>
            <a:ext cx="684488" cy="757500"/>
          </a:xfrm>
          <a:prstGeom prst="rect">
            <a:avLst/>
          </a:prstGeom>
        </p:spPr>
      </p:pic>
      <p:pic>
        <p:nvPicPr>
          <p:cNvPr id="19" name="18 Imagen" descr="cooltext1138720627.png"/>
          <p:cNvPicPr>
            <a:picLocks noChangeAspect="1"/>
          </p:cNvPicPr>
          <p:nvPr/>
        </p:nvPicPr>
        <p:blipFill>
          <a:blip r:embed="rId10">
            <a:lum bright="-10000" contrast="20000"/>
          </a:blip>
          <a:stretch>
            <a:fillRect/>
          </a:stretch>
        </p:blipFill>
        <p:spPr>
          <a:xfrm>
            <a:off x="2357422" y="4857760"/>
            <a:ext cx="684488" cy="757500"/>
          </a:xfrm>
          <a:prstGeom prst="rect">
            <a:avLst/>
          </a:prstGeom>
        </p:spPr>
      </p:pic>
      <p:pic>
        <p:nvPicPr>
          <p:cNvPr id="20" name="19 Imagen" descr="cooltext1138720475.png"/>
          <p:cNvPicPr>
            <a:picLocks noChangeAspect="1"/>
          </p:cNvPicPr>
          <p:nvPr/>
        </p:nvPicPr>
        <p:blipFill>
          <a:blip r:embed="rId8">
            <a:lum bright="-10000" contrast="20000"/>
          </a:blip>
          <a:stretch>
            <a:fillRect/>
          </a:stretch>
        </p:blipFill>
        <p:spPr>
          <a:xfrm>
            <a:off x="3045905" y="4857760"/>
            <a:ext cx="620603" cy="730121"/>
          </a:xfrm>
          <a:prstGeom prst="rect">
            <a:avLst/>
          </a:prstGeom>
        </p:spPr>
      </p:pic>
      <p:pic>
        <p:nvPicPr>
          <p:cNvPr id="21" name="20 Imagen" descr="cooltext1138720713.png"/>
          <p:cNvPicPr>
            <a:picLocks noChangeAspect="1"/>
          </p:cNvPicPr>
          <p:nvPr/>
        </p:nvPicPr>
        <p:blipFill>
          <a:blip r:embed="rId11">
            <a:lum bright="-10000" contrast="20000"/>
          </a:blip>
          <a:stretch>
            <a:fillRect/>
          </a:stretch>
        </p:blipFill>
        <p:spPr>
          <a:xfrm>
            <a:off x="3824580" y="4861331"/>
            <a:ext cx="602350" cy="739247"/>
          </a:xfrm>
          <a:prstGeom prst="rect">
            <a:avLst/>
          </a:prstGeom>
        </p:spPr>
      </p:pic>
      <p:pic>
        <p:nvPicPr>
          <p:cNvPr id="22" name="21 Imagen" descr="cooltext1138723404.png"/>
          <p:cNvPicPr>
            <a:picLocks noChangeAspect="1"/>
          </p:cNvPicPr>
          <p:nvPr/>
        </p:nvPicPr>
        <p:blipFill>
          <a:blip r:embed="rId12">
            <a:lum bright="-10000" contrast="20000"/>
          </a:blip>
          <a:stretch>
            <a:fillRect/>
          </a:stretch>
        </p:blipFill>
        <p:spPr>
          <a:xfrm>
            <a:off x="1000100" y="500042"/>
            <a:ext cx="774603" cy="457143"/>
          </a:xfrm>
          <a:prstGeom prst="rect">
            <a:avLst/>
          </a:prstGeom>
        </p:spPr>
      </p:pic>
      <p:pic>
        <p:nvPicPr>
          <p:cNvPr id="23" name="22 Imagen" descr="cooltext1138723549.png"/>
          <p:cNvPicPr>
            <a:picLocks noChangeAspect="1"/>
          </p:cNvPicPr>
          <p:nvPr/>
        </p:nvPicPr>
        <p:blipFill>
          <a:blip r:embed="rId13">
            <a:lum bright="-10000" contrast="20000"/>
          </a:blip>
          <a:stretch>
            <a:fillRect/>
          </a:stretch>
        </p:blipFill>
        <p:spPr>
          <a:xfrm>
            <a:off x="2143108" y="500042"/>
            <a:ext cx="1587302" cy="558730"/>
          </a:xfrm>
          <a:prstGeom prst="rect">
            <a:avLst/>
          </a:prstGeom>
        </p:spPr>
      </p:pic>
      <p:pic>
        <p:nvPicPr>
          <p:cNvPr id="24" name="23 Imagen" descr="cooltext1138723733.png"/>
          <p:cNvPicPr>
            <a:picLocks noChangeAspect="1"/>
          </p:cNvPicPr>
          <p:nvPr/>
        </p:nvPicPr>
        <p:blipFill>
          <a:blip r:embed="rId14">
            <a:lum bright="-10000" contrast="20000"/>
          </a:blip>
          <a:stretch>
            <a:fillRect/>
          </a:stretch>
        </p:blipFill>
        <p:spPr>
          <a:xfrm>
            <a:off x="1000100" y="1071546"/>
            <a:ext cx="2831746" cy="546032"/>
          </a:xfrm>
          <a:prstGeom prst="rect">
            <a:avLst/>
          </a:prstGeom>
        </p:spPr>
      </p:pic>
      <p:pic>
        <p:nvPicPr>
          <p:cNvPr id="25" name="24 Imagen" descr="cooltext1138723851.png"/>
          <p:cNvPicPr>
            <a:picLocks noChangeAspect="1"/>
          </p:cNvPicPr>
          <p:nvPr/>
        </p:nvPicPr>
        <p:blipFill>
          <a:blip r:embed="rId15">
            <a:lum bright="-10000" contrast="20000"/>
          </a:blip>
          <a:stretch>
            <a:fillRect/>
          </a:stretch>
        </p:blipFill>
        <p:spPr>
          <a:xfrm>
            <a:off x="928662" y="1785926"/>
            <a:ext cx="698413" cy="457143"/>
          </a:xfrm>
          <a:prstGeom prst="rect">
            <a:avLst/>
          </a:prstGeom>
        </p:spPr>
      </p:pic>
      <p:pic>
        <p:nvPicPr>
          <p:cNvPr id="26" name="25 Imagen" descr="cooltext1138723999.png"/>
          <p:cNvPicPr>
            <a:picLocks noChangeAspect="1"/>
          </p:cNvPicPr>
          <p:nvPr/>
        </p:nvPicPr>
        <p:blipFill>
          <a:blip r:embed="rId16">
            <a:lum bright="-10000" contrast="20000"/>
          </a:blip>
          <a:stretch>
            <a:fillRect/>
          </a:stretch>
        </p:blipFill>
        <p:spPr>
          <a:xfrm>
            <a:off x="2143108" y="1714488"/>
            <a:ext cx="1422222" cy="546032"/>
          </a:xfrm>
          <a:prstGeom prst="rect">
            <a:avLst/>
          </a:prstGeom>
        </p:spPr>
      </p:pic>
      <p:pic>
        <p:nvPicPr>
          <p:cNvPr id="27" name="26 Imagen" descr="cooltext1138724659.png"/>
          <p:cNvPicPr>
            <a:picLocks noChangeAspect="1"/>
          </p:cNvPicPr>
          <p:nvPr/>
        </p:nvPicPr>
        <p:blipFill>
          <a:blip r:embed="rId17">
            <a:lum bright="-10000" contrast="20000"/>
          </a:blip>
          <a:stretch>
            <a:fillRect/>
          </a:stretch>
        </p:blipFill>
        <p:spPr>
          <a:xfrm>
            <a:off x="1714480" y="2786058"/>
            <a:ext cx="596825" cy="736508"/>
          </a:xfrm>
          <a:prstGeom prst="rect">
            <a:avLst/>
          </a:prstGeom>
        </p:spPr>
      </p:pic>
      <p:pic>
        <p:nvPicPr>
          <p:cNvPr id="28" name="27 Imagen" descr="cooltext1138724751.png"/>
          <p:cNvPicPr>
            <a:picLocks noChangeAspect="1"/>
          </p:cNvPicPr>
          <p:nvPr/>
        </p:nvPicPr>
        <p:blipFill>
          <a:blip r:embed="rId18">
            <a:lum bright="-10000" contrast="20000"/>
          </a:blip>
          <a:stretch>
            <a:fillRect/>
          </a:stretch>
        </p:blipFill>
        <p:spPr>
          <a:xfrm>
            <a:off x="2143108" y="2857496"/>
            <a:ext cx="736508" cy="749206"/>
          </a:xfrm>
          <a:prstGeom prst="rect">
            <a:avLst/>
          </a:prstGeom>
        </p:spPr>
      </p:pic>
      <p:sp>
        <p:nvSpPr>
          <p:cNvPr id="29" name="28 Rectángulo"/>
          <p:cNvSpPr/>
          <p:nvPr/>
        </p:nvSpPr>
        <p:spPr>
          <a:xfrm>
            <a:off x="-571536"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sndAc>
      <p:stSnd loop="1">
        <p:snd r:embed="rId2" name="Música francesa-Bajo el cielo de París-O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29"/>
                                        </p:tgtEl>
                                      </p:cBhvr>
                                    </p:animEffect>
                                    <p:set>
                                      <p:cBhvr>
                                        <p:cTn id="7" dur="1" fill="hold">
                                          <p:stCondLst>
                                            <p:cond delay="499"/>
                                          </p:stCondLst>
                                        </p:cTn>
                                        <p:tgtEl>
                                          <p:spTgt spid="29"/>
                                        </p:tgtEl>
                                        <p:attrNameLst>
                                          <p:attrName>style.visibility</p:attrName>
                                        </p:attrNameLst>
                                      </p:cBhvr>
                                      <p:to>
                                        <p:strVal val="hidden"/>
                                      </p:to>
                                    </p:set>
                                  </p:childTnLst>
                                </p:cTn>
                              </p:par>
                              <p:par>
                                <p:cTn id="8" presetID="23" presetClass="entr" presetSubtype="288"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4/3*#ppt_w"/>
                                          </p:val>
                                        </p:tav>
                                        <p:tav tm="100000">
                                          <p:val>
                                            <p:strVal val="#ppt_w"/>
                                          </p:val>
                                        </p:tav>
                                      </p:tavLst>
                                    </p:anim>
                                    <p:anim calcmode="lin" valueType="num">
                                      <p:cBhvr>
                                        <p:cTn id="11" dur="5000" fill="hold"/>
                                        <p:tgtEl>
                                          <p:spTgt spid="2"/>
                                        </p:tgtEl>
                                        <p:attrNameLst>
                                          <p:attrName>ppt_h</p:attrName>
                                        </p:attrNameLst>
                                      </p:cBhvr>
                                      <p:tavLst>
                                        <p:tav tm="0">
                                          <p:val>
                                            <p:strVal val="4/3*#ppt_h"/>
                                          </p:val>
                                        </p:tav>
                                        <p:tav tm="100000">
                                          <p:val>
                                            <p:strVal val="#ppt_h"/>
                                          </p:val>
                                        </p:tav>
                                      </p:tavLst>
                                    </p:anim>
                                  </p:childTnLst>
                                </p:cTn>
                              </p:par>
                              <p:par>
                                <p:cTn id="12" presetID="23" presetClass="entr" presetSubtype="3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6*min(max(#ppt_w*#ppt_h,.3),1)-7.4)/-.7*#ppt_w"/>
                                          </p:val>
                                        </p:tav>
                                        <p:tav tm="100000">
                                          <p:val>
                                            <p:strVal val="#ppt_w"/>
                                          </p:val>
                                        </p:tav>
                                      </p:tavLst>
                                    </p:anim>
                                    <p:anim calcmode="lin" valueType="num">
                                      <p:cBhvr>
                                        <p:cTn id="15" dur="5000" fill="hold"/>
                                        <p:tgtEl>
                                          <p:spTgt spid="4"/>
                                        </p:tgtEl>
                                        <p:attrNameLst>
                                          <p:attrName>ppt_h</p:attrName>
                                        </p:attrNameLst>
                                      </p:cBhvr>
                                      <p:tavLst>
                                        <p:tav tm="0">
                                          <p:val>
                                            <p:strVal val="(6*min(max(#ppt_w*#ppt_h,.3),1)-7.4)/-.7*#ppt_h"/>
                                          </p:val>
                                        </p:tav>
                                        <p:tav tm="100000">
                                          <p:val>
                                            <p:strVal val="#ppt_h"/>
                                          </p:val>
                                        </p:tav>
                                      </p:tavLst>
                                    </p:anim>
                                    <p:anim calcmode="lin" valueType="num">
                                      <p:cBhvr>
                                        <p:cTn id="16" dur="5000" fill="hold"/>
                                        <p:tgtEl>
                                          <p:spTgt spid="4"/>
                                        </p:tgtEl>
                                        <p:attrNameLst>
                                          <p:attrName>ppt_x</p:attrName>
                                        </p:attrNameLst>
                                      </p:cBhvr>
                                      <p:tavLst>
                                        <p:tav tm="0">
                                          <p:val>
                                            <p:fltVal val="0.5"/>
                                          </p:val>
                                        </p:tav>
                                        <p:tav tm="100000">
                                          <p:val>
                                            <p:strVal val="#ppt_x"/>
                                          </p:val>
                                        </p:tav>
                                      </p:tavLst>
                                    </p:anim>
                                    <p:anim calcmode="lin" valueType="num">
                                      <p:cBhvr>
                                        <p:cTn id="17" dur="50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18" fill="hold">
                            <p:stCondLst>
                              <p:cond delay="5000"/>
                            </p:stCondLst>
                            <p:childTnLst>
                              <p:par>
                                <p:cTn id="19" presetID="2" presetClass="entr" presetSubtype="9"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2000" fill="hold"/>
                                        <p:tgtEl>
                                          <p:spTgt spid="22"/>
                                        </p:tgtEl>
                                        <p:attrNameLst>
                                          <p:attrName>ppt_x</p:attrName>
                                        </p:attrNameLst>
                                      </p:cBhvr>
                                      <p:tavLst>
                                        <p:tav tm="0">
                                          <p:val>
                                            <p:strVal val="0-#ppt_w/2"/>
                                          </p:val>
                                        </p:tav>
                                        <p:tav tm="100000">
                                          <p:val>
                                            <p:strVal val="#ppt_x"/>
                                          </p:val>
                                        </p:tav>
                                      </p:tavLst>
                                    </p:anim>
                                    <p:anim calcmode="lin" valueType="num">
                                      <p:cBhvr additive="base">
                                        <p:cTn id="22" dur="2000" fill="hold"/>
                                        <p:tgtEl>
                                          <p:spTgt spid="22"/>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2000" fill="hold"/>
                                        <p:tgtEl>
                                          <p:spTgt spid="23"/>
                                        </p:tgtEl>
                                        <p:attrNameLst>
                                          <p:attrName>ppt_x</p:attrName>
                                        </p:attrNameLst>
                                      </p:cBhvr>
                                      <p:tavLst>
                                        <p:tav tm="0">
                                          <p:val>
                                            <p:strVal val="0-#ppt_w/2"/>
                                          </p:val>
                                        </p:tav>
                                        <p:tav tm="100000">
                                          <p:val>
                                            <p:strVal val="#ppt_x"/>
                                          </p:val>
                                        </p:tav>
                                      </p:tavLst>
                                    </p:anim>
                                    <p:anim calcmode="lin" valueType="num">
                                      <p:cBhvr additive="base">
                                        <p:cTn id="26" dur="2000" fill="hold"/>
                                        <p:tgtEl>
                                          <p:spTgt spid="23"/>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2000" fill="hold"/>
                                        <p:tgtEl>
                                          <p:spTgt spid="24"/>
                                        </p:tgtEl>
                                        <p:attrNameLst>
                                          <p:attrName>ppt_x</p:attrName>
                                        </p:attrNameLst>
                                      </p:cBhvr>
                                      <p:tavLst>
                                        <p:tav tm="0">
                                          <p:val>
                                            <p:strVal val="0-#ppt_w/2"/>
                                          </p:val>
                                        </p:tav>
                                        <p:tav tm="100000">
                                          <p:val>
                                            <p:strVal val="#ppt_x"/>
                                          </p:val>
                                        </p:tav>
                                      </p:tavLst>
                                    </p:anim>
                                    <p:anim calcmode="lin" valueType="num">
                                      <p:cBhvr additive="base">
                                        <p:cTn id="30" dur="2000" fill="hold"/>
                                        <p:tgtEl>
                                          <p:spTgt spid="2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2000" fill="hold"/>
                                        <p:tgtEl>
                                          <p:spTgt spid="25"/>
                                        </p:tgtEl>
                                        <p:attrNameLst>
                                          <p:attrName>ppt_x</p:attrName>
                                        </p:attrNameLst>
                                      </p:cBhvr>
                                      <p:tavLst>
                                        <p:tav tm="0">
                                          <p:val>
                                            <p:strVal val="0-#ppt_w/2"/>
                                          </p:val>
                                        </p:tav>
                                        <p:tav tm="100000">
                                          <p:val>
                                            <p:strVal val="#ppt_x"/>
                                          </p:val>
                                        </p:tav>
                                      </p:tavLst>
                                    </p:anim>
                                    <p:anim calcmode="lin" valueType="num">
                                      <p:cBhvr additive="base">
                                        <p:cTn id="34" dur="2000" fill="hold"/>
                                        <p:tgtEl>
                                          <p:spTgt spid="2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2000" fill="hold"/>
                                        <p:tgtEl>
                                          <p:spTgt spid="26"/>
                                        </p:tgtEl>
                                        <p:attrNameLst>
                                          <p:attrName>ppt_x</p:attrName>
                                        </p:attrNameLst>
                                      </p:cBhvr>
                                      <p:tavLst>
                                        <p:tav tm="0">
                                          <p:val>
                                            <p:strVal val="0-#ppt_w/2"/>
                                          </p:val>
                                        </p:tav>
                                        <p:tav tm="100000">
                                          <p:val>
                                            <p:strVal val="#ppt_x"/>
                                          </p:val>
                                        </p:tav>
                                      </p:tavLst>
                                    </p:anim>
                                    <p:anim calcmode="lin" valueType="num">
                                      <p:cBhvr additive="base">
                                        <p:cTn id="38" dur="2000" fill="hold"/>
                                        <p:tgtEl>
                                          <p:spTgt spid="26"/>
                                        </p:tgtEl>
                                        <p:attrNameLst>
                                          <p:attrName>ppt_y</p:attrName>
                                        </p:attrNameLst>
                                      </p:cBhvr>
                                      <p:tavLst>
                                        <p:tav tm="0">
                                          <p:val>
                                            <p:strVal val="0-#ppt_h/2"/>
                                          </p:val>
                                        </p:tav>
                                        <p:tav tm="100000">
                                          <p:val>
                                            <p:strVal val="#ppt_y"/>
                                          </p:val>
                                        </p:tav>
                                      </p:tavLst>
                                    </p:anim>
                                  </p:childTnLst>
                                </p:cTn>
                              </p:par>
                              <p:par>
                                <p:cTn id="39" presetID="35" presetClass="entr" presetSubtype="0"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2000"/>
                                        <p:tgtEl>
                                          <p:spTgt spid="22"/>
                                        </p:tgtEl>
                                      </p:cBhvr>
                                    </p:animEffect>
                                    <p:anim calcmode="lin" valueType="num">
                                      <p:cBhvr>
                                        <p:cTn id="42" dur="2000" fill="hold"/>
                                        <p:tgtEl>
                                          <p:spTgt spid="22"/>
                                        </p:tgtEl>
                                        <p:attrNameLst>
                                          <p:attrName>style.rotation</p:attrName>
                                        </p:attrNameLst>
                                      </p:cBhvr>
                                      <p:tavLst>
                                        <p:tav tm="0">
                                          <p:val>
                                            <p:fltVal val="720"/>
                                          </p:val>
                                        </p:tav>
                                        <p:tav tm="100000">
                                          <p:val>
                                            <p:fltVal val="0"/>
                                          </p:val>
                                        </p:tav>
                                      </p:tavLst>
                                    </p:anim>
                                    <p:anim calcmode="lin" valueType="num">
                                      <p:cBhvr>
                                        <p:cTn id="43" dur="2000" fill="hold"/>
                                        <p:tgtEl>
                                          <p:spTgt spid="22"/>
                                        </p:tgtEl>
                                        <p:attrNameLst>
                                          <p:attrName>ppt_h</p:attrName>
                                        </p:attrNameLst>
                                      </p:cBhvr>
                                      <p:tavLst>
                                        <p:tav tm="0">
                                          <p:val>
                                            <p:fltVal val="0"/>
                                          </p:val>
                                        </p:tav>
                                        <p:tav tm="100000">
                                          <p:val>
                                            <p:strVal val="#ppt_h"/>
                                          </p:val>
                                        </p:tav>
                                      </p:tavLst>
                                    </p:anim>
                                    <p:anim calcmode="lin" valueType="num">
                                      <p:cBhvr>
                                        <p:cTn id="44" dur="2000" fill="hold"/>
                                        <p:tgtEl>
                                          <p:spTgt spid="22"/>
                                        </p:tgtEl>
                                        <p:attrNameLst>
                                          <p:attrName>ppt_w</p:attrName>
                                        </p:attrNameLst>
                                      </p:cBhvr>
                                      <p:tavLst>
                                        <p:tav tm="0">
                                          <p:val>
                                            <p:fltVal val="0"/>
                                          </p:val>
                                        </p:tav>
                                        <p:tav tm="100000">
                                          <p:val>
                                            <p:strVal val="#ppt_w"/>
                                          </p:val>
                                        </p:tav>
                                      </p:tavLst>
                                    </p:anim>
                                  </p:childTnLst>
                                </p:cTn>
                              </p:par>
                              <p:par>
                                <p:cTn id="45" presetID="35"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2000"/>
                                        <p:tgtEl>
                                          <p:spTgt spid="23"/>
                                        </p:tgtEl>
                                      </p:cBhvr>
                                    </p:animEffect>
                                    <p:anim calcmode="lin" valueType="num">
                                      <p:cBhvr>
                                        <p:cTn id="48" dur="2000" fill="hold"/>
                                        <p:tgtEl>
                                          <p:spTgt spid="23"/>
                                        </p:tgtEl>
                                        <p:attrNameLst>
                                          <p:attrName>style.rotation</p:attrName>
                                        </p:attrNameLst>
                                      </p:cBhvr>
                                      <p:tavLst>
                                        <p:tav tm="0">
                                          <p:val>
                                            <p:fltVal val="720"/>
                                          </p:val>
                                        </p:tav>
                                        <p:tav tm="100000">
                                          <p:val>
                                            <p:fltVal val="0"/>
                                          </p:val>
                                        </p:tav>
                                      </p:tavLst>
                                    </p:anim>
                                    <p:anim calcmode="lin" valueType="num">
                                      <p:cBhvr>
                                        <p:cTn id="49" dur="2000" fill="hold"/>
                                        <p:tgtEl>
                                          <p:spTgt spid="23"/>
                                        </p:tgtEl>
                                        <p:attrNameLst>
                                          <p:attrName>ppt_h</p:attrName>
                                        </p:attrNameLst>
                                      </p:cBhvr>
                                      <p:tavLst>
                                        <p:tav tm="0">
                                          <p:val>
                                            <p:fltVal val="0"/>
                                          </p:val>
                                        </p:tav>
                                        <p:tav tm="100000">
                                          <p:val>
                                            <p:strVal val="#ppt_h"/>
                                          </p:val>
                                        </p:tav>
                                      </p:tavLst>
                                    </p:anim>
                                    <p:anim calcmode="lin" valueType="num">
                                      <p:cBhvr>
                                        <p:cTn id="50" dur="2000" fill="hold"/>
                                        <p:tgtEl>
                                          <p:spTgt spid="23"/>
                                        </p:tgtEl>
                                        <p:attrNameLst>
                                          <p:attrName>ppt_w</p:attrName>
                                        </p:attrNameLst>
                                      </p:cBhvr>
                                      <p:tavLst>
                                        <p:tav tm="0">
                                          <p:val>
                                            <p:fltVal val="0"/>
                                          </p:val>
                                        </p:tav>
                                        <p:tav tm="100000">
                                          <p:val>
                                            <p:strVal val="#ppt_w"/>
                                          </p:val>
                                        </p:tav>
                                      </p:tavLst>
                                    </p:anim>
                                  </p:childTnLst>
                                </p:cTn>
                              </p:par>
                              <p:par>
                                <p:cTn id="51" presetID="35" presetClass="entr" presetSubtype="0"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2000"/>
                                        <p:tgtEl>
                                          <p:spTgt spid="24"/>
                                        </p:tgtEl>
                                      </p:cBhvr>
                                    </p:animEffect>
                                    <p:anim calcmode="lin" valueType="num">
                                      <p:cBhvr>
                                        <p:cTn id="54" dur="2000" fill="hold"/>
                                        <p:tgtEl>
                                          <p:spTgt spid="24"/>
                                        </p:tgtEl>
                                        <p:attrNameLst>
                                          <p:attrName>style.rotation</p:attrName>
                                        </p:attrNameLst>
                                      </p:cBhvr>
                                      <p:tavLst>
                                        <p:tav tm="0">
                                          <p:val>
                                            <p:fltVal val="720"/>
                                          </p:val>
                                        </p:tav>
                                        <p:tav tm="100000">
                                          <p:val>
                                            <p:fltVal val="0"/>
                                          </p:val>
                                        </p:tav>
                                      </p:tavLst>
                                    </p:anim>
                                    <p:anim calcmode="lin" valueType="num">
                                      <p:cBhvr>
                                        <p:cTn id="55" dur="2000" fill="hold"/>
                                        <p:tgtEl>
                                          <p:spTgt spid="24"/>
                                        </p:tgtEl>
                                        <p:attrNameLst>
                                          <p:attrName>ppt_h</p:attrName>
                                        </p:attrNameLst>
                                      </p:cBhvr>
                                      <p:tavLst>
                                        <p:tav tm="0">
                                          <p:val>
                                            <p:fltVal val="0"/>
                                          </p:val>
                                        </p:tav>
                                        <p:tav tm="100000">
                                          <p:val>
                                            <p:strVal val="#ppt_h"/>
                                          </p:val>
                                        </p:tav>
                                      </p:tavLst>
                                    </p:anim>
                                    <p:anim calcmode="lin" valueType="num">
                                      <p:cBhvr>
                                        <p:cTn id="56" dur="2000" fill="hold"/>
                                        <p:tgtEl>
                                          <p:spTgt spid="24"/>
                                        </p:tgtEl>
                                        <p:attrNameLst>
                                          <p:attrName>ppt_w</p:attrName>
                                        </p:attrNameLst>
                                      </p:cBhvr>
                                      <p:tavLst>
                                        <p:tav tm="0">
                                          <p:val>
                                            <p:fltVal val="0"/>
                                          </p:val>
                                        </p:tav>
                                        <p:tav tm="100000">
                                          <p:val>
                                            <p:strVal val="#ppt_w"/>
                                          </p:val>
                                        </p:tav>
                                      </p:tavLst>
                                    </p:anim>
                                  </p:childTnLst>
                                </p:cTn>
                              </p:par>
                              <p:par>
                                <p:cTn id="57" presetID="35" presetClass="entr" presetSubtype="0" fill="hold"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2000"/>
                                        <p:tgtEl>
                                          <p:spTgt spid="25"/>
                                        </p:tgtEl>
                                      </p:cBhvr>
                                    </p:animEffect>
                                    <p:anim calcmode="lin" valueType="num">
                                      <p:cBhvr>
                                        <p:cTn id="60" dur="2000" fill="hold"/>
                                        <p:tgtEl>
                                          <p:spTgt spid="25"/>
                                        </p:tgtEl>
                                        <p:attrNameLst>
                                          <p:attrName>style.rotation</p:attrName>
                                        </p:attrNameLst>
                                      </p:cBhvr>
                                      <p:tavLst>
                                        <p:tav tm="0">
                                          <p:val>
                                            <p:fltVal val="720"/>
                                          </p:val>
                                        </p:tav>
                                        <p:tav tm="100000">
                                          <p:val>
                                            <p:fltVal val="0"/>
                                          </p:val>
                                        </p:tav>
                                      </p:tavLst>
                                    </p:anim>
                                    <p:anim calcmode="lin" valueType="num">
                                      <p:cBhvr>
                                        <p:cTn id="61" dur="2000" fill="hold"/>
                                        <p:tgtEl>
                                          <p:spTgt spid="25"/>
                                        </p:tgtEl>
                                        <p:attrNameLst>
                                          <p:attrName>ppt_h</p:attrName>
                                        </p:attrNameLst>
                                      </p:cBhvr>
                                      <p:tavLst>
                                        <p:tav tm="0">
                                          <p:val>
                                            <p:fltVal val="0"/>
                                          </p:val>
                                        </p:tav>
                                        <p:tav tm="100000">
                                          <p:val>
                                            <p:strVal val="#ppt_h"/>
                                          </p:val>
                                        </p:tav>
                                      </p:tavLst>
                                    </p:anim>
                                    <p:anim calcmode="lin" valueType="num">
                                      <p:cBhvr>
                                        <p:cTn id="62" dur="2000" fill="hold"/>
                                        <p:tgtEl>
                                          <p:spTgt spid="25"/>
                                        </p:tgtEl>
                                        <p:attrNameLst>
                                          <p:attrName>ppt_w</p:attrName>
                                        </p:attrNameLst>
                                      </p:cBhvr>
                                      <p:tavLst>
                                        <p:tav tm="0">
                                          <p:val>
                                            <p:fltVal val="0"/>
                                          </p:val>
                                        </p:tav>
                                        <p:tav tm="100000">
                                          <p:val>
                                            <p:strVal val="#ppt_w"/>
                                          </p:val>
                                        </p:tav>
                                      </p:tavLst>
                                    </p:anim>
                                  </p:childTnLst>
                                </p:cTn>
                              </p:par>
                              <p:par>
                                <p:cTn id="63" presetID="35" presetClass="entr" presetSubtype="0" fill="hold" nodeType="with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2000"/>
                                        <p:tgtEl>
                                          <p:spTgt spid="26"/>
                                        </p:tgtEl>
                                      </p:cBhvr>
                                    </p:animEffect>
                                    <p:anim calcmode="lin" valueType="num">
                                      <p:cBhvr>
                                        <p:cTn id="66" dur="2000" fill="hold"/>
                                        <p:tgtEl>
                                          <p:spTgt spid="26"/>
                                        </p:tgtEl>
                                        <p:attrNameLst>
                                          <p:attrName>style.rotation</p:attrName>
                                        </p:attrNameLst>
                                      </p:cBhvr>
                                      <p:tavLst>
                                        <p:tav tm="0">
                                          <p:val>
                                            <p:fltVal val="720"/>
                                          </p:val>
                                        </p:tav>
                                        <p:tav tm="100000">
                                          <p:val>
                                            <p:fltVal val="0"/>
                                          </p:val>
                                        </p:tav>
                                      </p:tavLst>
                                    </p:anim>
                                    <p:anim calcmode="lin" valueType="num">
                                      <p:cBhvr>
                                        <p:cTn id="67" dur="2000" fill="hold"/>
                                        <p:tgtEl>
                                          <p:spTgt spid="26"/>
                                        </p:tgtEl>
                                        <p:attrNameLst>
                                          <p:attrName>ppt_h</p:attrName>
                                        </p:attrNameLst>
                                      </p:cBhvr>
                                      <p:tavLst>
                                        <p:tav tm="0">
                                          <p:val>
                                            <p:fltVal val="0"/>
                                          </p:val>
                                        </p:tav>
                                        <p:tav tm="100000">
                                          <p:val>
                                            <p:strVal val="#ppt_h"/>
                                          </p:val>
                                        </p:tav>
                                      </p:tavLst>
                                    </p:anim>
                                    <p:anim calcmode="lin" valueType="num">
                                      <p:cBhvr>
                                        <p:cTn id="68" dur="2000" fill="hold"/>
                                        <p:tgtEl>
                                          <p:spTgt spid="26"/>
                                        </p:tgtEl>
                                        <p:attrNameLst>
                                          <p:attrName>ppt_w</p:attrName>
                                        </p:attrNameLst>
                                      </p:cBhvr>
                                      <p:tavLst>
                                        <p:tav tm="0">
                                          <p:val>
                                            <p:fltVal val="0"/>
                                          </p:val>
                                        </p:tav>
                                        <p:tav tm="100000">
                                          <p:val>
                                            <p:strVal val="#ppt_w"/>
                                          </p:val>
                                        </p:tav>
                                      </p:tavLst>
                                    </p:anim>
                                  </p:childTnLst>
                                </p:cTn>
                              </p:par>
                            </p:childTnLst>
                          </p:cTn>
                        </p:par>
                        <p:par>
                          <p:cTn id="69" fill="hold">
                            <p:stCondLst>
                              <p:cond delay="7000"/>
                            </p:stCondLst>
                            <p:childTnLst>
                              <p:par>
                                <p:cTn id="70" presetID="35" presetClass="entr" presetSubtype="0" fill="hold" nodeType="after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fade">
                                      <p:cBhvr>
                                        <p:cTn id="72" dur="2000"/>
                                        <p:tgtEl>
                                          <p:spTgt spid="11"/>
                                        </p:tgtEl>
                                      </p:cBhvr>
                                    </p:animEffect>
                                    <p:anim calcmode="lin" valueType="num">
                                      <p:cBhvr>
                                        <p:cTn id="73" dur="2000" fill="hold"/>
                                        <p:tgtEl>
                                          <p:spTgt spid="11"/>
                                        </p:tgtEl>
                                        <p:attrNameLst>
                                          <p:attrName>style.rotation</p:attrName>
                                        </p:attrNameLst>
                                      </p:cBhvr>
                                      <p:tavLst>
                                        <p:tav tm="0">
                                          <p:val>
                                            <p:fltVal val="720"/>
                                          </p:val>
                                        </p:tav>
                                        <p:tav tm="100000">
                                          <p:val>
                                            <p:fltVal val="0"/>
                                          </p:val>
                                        </p:tav>
                                      </p:tavLst>
                                    </p:anim>
                                    <p:anim calcmode="lin" valueType="num">
                                      <p:cBhvr>
                                        <p:cTn id="74" dur="2000" fill="hold"/>
                                        <p:tgtEl>
                                          <p:spTgt spid="11"/>
                                        </p:tgtEl>
                                        <p:attrNameLst>
                                          <p:attrName>ppt_h</p:attrName>
                                        </p:attrNameLst>
                                      </p:cBhvr>
                                      <p:tavLst>
                                        <p:tav tm="0">
                                          <p:val>
                                            <p:fltVal val="0"/>
                                          </p:val>
                                        </p:tav>
                                        <p:tav tm="100000">
                                          <p:val>
                                            <p:strVal val="#ppt_h"/>
                                          </p:val>
                                        </p:tav>
                                      </p:tavLst>
                                    </p:anim>
                                    <p:anim calcmode="lin" valueType="num">
                                      <p:cBhvr>
                                        <p:cTn id="75" dur="2000" fill="hold"/>
                                        <p:tgtEl>
                                          <p:spTgt spid="11"/>
                                        </p:tgtEl>
                                        <p:attrNameLst>
                                          <p:attrName>ppt_w</p:attrName>
                                        </p:attrNameLst>
                                      </p:cBhvr>
                                      <p:tavLst>
                                        <p:tav tm="0">
                                          <p:val>
                                            <p:fltVal val="0"/>
                                          </p:val>
                                        </p:tav>
                                        <p:tav tm="100000">
                                          <p:val>
                                            <p:strVal val="#ppt_w"/>
                                          </p:val>
                                        </p:tav>
                                      </p:tavLst>
                                    </p:anim>
                                  </p:childTnLst>
                                </p:cTn>
                              </p:par>
                              <p:par>
                                <p:cTn id="76" presetID="35" presetClass="entr" presetSubtype="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2000"/>
                                        <p:tgtEl>
                                          <p:spTgt spid="12"/>
                                        </p:tgtEl>
                                      </p:cBhvr>
                                    </p:animEffect>
                                    <p:anim calcmode="lin" valueType="num">
                                      <p:cBhvr>
                                        <p:cTn id="79" dur="2000" fill="hold"/>
                                        <p:tgtEl>
                                          <p:spTgt spid="12"/>
                                        </p:tgtEl>
                                        <p:attrNameLst>
                                          <p:attrName>style.rotation</p:attrName>
                                        </p:attrNameLst>
                                      </p:cBhvr>
                                      <p:tavLst>
                                        <p:tav tm="0">
                                          <p:val>
                                            <p:fltVal val="720"/>
                                          </p:val>
                                        </p:tav>
                                        <p:tav tm="100000">
                                          <p:val>
                                            <p:fltVal val="0"/>
                                          </p:val>
                                        </p:tav>
                                      </p:tavLst>
                                    </p:anim>
                                    <p:anim calcmode="lin" valueType="num">
                                      <p:cBhvr>
                                        <p:cTn id="80" dur="2000" fill="hold"/>
                                        <p:tgtEl>
                                          <p:spTgt spid="12"/>
                                        </p:tgtEl>
                                        <p:attrNameLst>
                                          <p:attrName>ppt_h</p:attrName>
                                        </p:attrNameLst>
                                      </p:cBhvr>
                                      <p:tavLst>
                                        <p:tav tm="0">
                                          <p:val>
                                            <p:fltVal val="0"/>
                                          </p:val>
                                        </p:tav>
                                        <p:tav tm="100000">
                                          <p:val>
                                            <p:strVal val="#ppt_h"/>
                                          </p:val>
                                        </p:tav>
                                      </p:tavLst>
                                    </p:anim>
                                    <p:anim calcmode="lin" valueType="num">
                                      <p:cBhvr>
                                        <p:cTn id="81" dur="2000" fill="hold"/>
                                        <p:tgtEl>
                                          <p:spTgt spid="12"/>
                                        </p:tgtEl>
                                        <p:attrNameLst>
                                          <p:attrName>ppt_w</p:attrName>
                                        </p:attrNameLst>
                                      </p:cBhvr>
                                      <p:tavLst>
                                        <p:tav tm="0">
                                          <p:val>
                                            <p:fltVal val="0"/>
                                          </p:val>
                                        </p:tav>
                                        <p:tav tm="100000">
                                          <p:val>
                                            <p:strVal val="#ppt_w"/>
                                          </p:val>
                                        </p:tav>
                                      </p:tavLst>
                                    </p:anim>
                                  </p:childTnLst>
                                </p:cTn>
                              </p:par>
                              <p:par>
                                <p:cTn id="82" presetID="35" presetClass="entr" presetSubtype="0" fill="hold"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fade">
                                      <p:cBhvr>
                                        <p:cTn id="84" dur="2000"/>
                                        <p:tgtEl>
                                          <p:spTgt spid="13"/>
                                        </p:tgtEl>
                                      </p:cBhvr>
                                    </p:animEffect>
                                    <p:anim calcmode="lin" valueType="num">
                                      <p:cBhvr>
                                        <p:cTn id="85" dur="2000" fill="hold"/>
                                        <p:tgtEl>
                                          <p:spTgt spid="13"/>
                                        </p:tgtEl>
                                        <p:attrNameLst>
                                          <p:attrName>style.rotation</p:attrName>
                                        </p:attrNameLst>
                                      </p:cBhvr>
                                      <p:tavLst>
                                        <p:tav tm="0">
                                          <p:val>
                                            <p:fltVal val="720"/>
                                          </p:val>
                                        </p:tav>
                                        <p:tav tm="100000">
                                          <p:val>
                                            <p:fltVal val="0"/>
                                          </p:val>
                                        </p:tav>
                                      </p:tavLst>
                                    </p:anim>
                                    <p:anim calcmode="lin" valueType="num">
                                      <p:cBhvr>
                                        <p:cTn id="86" dur="2000" fill="hold"/>
                                        <p:tgtEl>
                                          <p:spTgt spid="13"/>
                                        </p:tgtEl>
                                        <p:attrNameLst>
                                          <p:attrName>ppt_h</p:attrName>
                                        </p:attrNameLst>
                                      </p:cBhvr>
                                      <p:tavLst>
                                        <p:tav tm="0">
                                          <p:val>
                                            <p:fltVal val="0"/>
                                          </p:val>
                                        </p:tav>
                                        <p:tav tm="100000">
                                          <p:val>
                                            <p:strVal val="#ppt_h"/>
                                          </p:val>
                                        </p:tav>
                                      </p:tavLst>
                                    </p:anim>
                                    <p:anim calcmode="lin" valueType="num">
                                      <p:cBhvr>
                                        <p:cTn id="87" dur="2000" fill="hold"/>
                                        <p:tgtEl>
                                          <p:spTgt spid="13"/>
                                        </p:tgtEl>
                                        <p:attrNameLst>
                                          <p:attrName>ppt_w</p:attrName>
                                        </p:attrNameLst>
                                      </p:cBhvr>
                                      <p:tavLst>
                                        <p:tav tm="0">
                                          <p:val>
                                            <p:fltVal val="0"/>
                                          </p:val>
                                        </p:tav>
                                        <p:tav tm="100000">
                                          <p:val>
                                            <p:strVal val="#ppt_w"/>
                                          </p:val>
                                        </p:tav>
                                      </p:tavLst>
                                    </p:anim>
                                  </p:childTnLst>
                                </p:cTn>
                              </p:par>
                              <p:par>
                                <p:cTn id="88" presetID="35" presetClass="entr" presetSubtype="0"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fade">
                                      <p:cBhvr>
                                        <p:cTn id="90" dur="2000"/>
                                        <p:tgtEl>
                                          <p:spTgt spid="14"/>
                                        </p:tgtEl>
                                      </p:cBhvr>
                                    </p:animEffect>
                                    <p:anim calcmode="lin" valueType="num">
                                      <p:cBhvr>
                                        <p:cTn id="91" dur="2000" fill="hold"/>
                                        <p:tgtEl>
                                          <p:spTgt spid="14"/>
                                        </p:tgtEl>
                                        <p:attrNameLst>
                                          <p:attrName>style.rotation</p:attrName>
                                        </p:attrNameLst>
                                      </p:cBhvr>
                                      <p:tavLst>
                                        <p:tav tm="0">
                                          <p:val>
                                            <p:fltVal val="720"/>
                                          </p:val>
                                        </p:tav>
                                        <p:tav tm="100000">
                                          <p:val>
                                            <p:fltVal val="0"/>
                                          </p:val>
                                        </p:tav>
                                      </p:tavLst>
                                    </p:anim>
                                    <p:anim calcmode="lin" valueType="num">
                                      <p:cBhvr>
                                        <p:cTn id="92" dur="2000" fill="hold"/>
                                        <p:tgtEl>
                                          <p:spTgt spid="14"/>
                                        </p:tgtEl>
                                        <p:attrNameLst>
                                          <p:attrName>ppt_h</p:attrName>
                                        </p:attrNameLst>
                                      </p:cBhvr>
                                      <p:tavLst>
                                        <p:tav tm="0">
                                          <p:val>
                                            <p:fltVal val="0"/>
                                          </p:val>
                                        </p:tav>
                                        <p:tav tm="100000">
                                          <p:val>
                                            <p:strVal val="#ppt_h"/>
                                          </p:val>
                                        </p:tav>
                                      </p:tavLst>
                                    </p:anim>
                                    <p:anim calcmode="lin" valueType="num">
                                      <p:cBhvr>
                                        <p:cTn id="93" dur="2000" fill="hold"/>
                                        <p:tgtEl>
                                          <p:spTgt spid="14"/>
                                        </p:tgtEl>
                                        <p:attrNameLst>
                                          <p:attrName>ppt_w</p:attrName>
                                        </p:attrNameLst>
                                      </p:cBhvr>
                                      <p:tavLst>
                                        <p:tav tm="0">
                                          <p:val>
                                            <p:fltVal val="0"/>
                                          </p:val>
                                        </p:tav>
                                        <p:tav tm="100000">
                                          <p:val>
                                            <p:strVal val="#ppt_w"/>
                                          </p:val>
                                        </p:tav>
                                      </p:tavLst>
                                    </p:anim>
                                  </p:childTnLst>
                                </p:cTn>
                              </p:par>
                              <p:par>
                                <p:cTn id="94" presetID="35" presetClass="entr" presetSubtype="0" fill="hold"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fade">
                                      <p:cBhvr>
                                        <p:cTn id="96" dur="2000"/>
                                        <p:tgtEl>
                                          <p:spTgt spid="15"/>
                                        </p:tgtEl>
                                      </p:cBhvr>
                                    </p:animEffect>
                                    <p:anim calcmode="lin" valueType="num">
                                      <p:cBhvr>
                                        <p:cTn id="97" dur="2000" fill="hold"/>
                                        <p:tgtEl>
                                          <p:spTgt spid="15"/>
                                        </p:tgtEl>
                                        <p:attrNameLst>
                                          <p:attrName>style.rotation</p:attrName>
                                        </p:attrNameLst>
                                      </p:cBhvr>
                                      <p:tavLst>
                                        <p:tav tm="0">
                                          <p:val>
                                            <p:fltVal val="720"/>
                                          </p:val>
                                        </p:tav>
                                        <p:tav tm="100000">
                                          <p:val>
                                            <p:fltVal val="0"/>
                                          </p:val>
                                        </p:tav>
                                      </p:tavLst>
                                    </p:anim>
                                    <p:anim calcmode="lin" valueType="num">
                                      <p:cBhvr>
                                        <p:cTn id="98" dur="2000" fill="hold"/>
                                        <p:tgtEl>
                                          <p:spTgt spid="15"/>
                                        </p:tgtEl>
                                        <p:attrNameLst>
                                          <p:attrName>ppt_h</p:attrName>
                                        </p:attrNameLst>
                                      </p:cBhvr>
                                      <p:tavLst>
                                        <p:tav tm="0">
                                          <p:val>
                                            <p:fltVal val="0"/>
                                          </p:val>
                                        </p:tav>
                                        <p:tav tm="100000">
                                          <p:val>
                                            <p:strVal val="#ppt_h"/>
                                          </p:val>
                                        </p:tav>
                                      </p:tavLst>
                                    </p:anim>
                                    <p:anim calcmode="lin" valueType="num">
                                      <p:cBhvr>
                                        <p:cTn id="99" dur="2000" fill="hold"/>
                                        <p:tgtEl>
                                          <p:spTgt spid="15"/>
                                        </p:tgtEl>
                                        <p:attrNameLst>
                                          <p:attrName>ppt_w</p:attrName>
                                        </p:attrNameLst>
                                      </p:cBhvr>
                                      <p:tavLst>
                                        <p:tav tm="0">
                                          <p:val>
                                            <p:fltVal val="0"/>
                                          </p:val>
                                        </p:tav>
                                        <p:tav tm="100000">
                                          <p:val>
                                            <p:strVal val="#ppt_w"/>
                                          </p:val>
                                        </p:tav>
                                      </p:tavLst>
                                    </p:anim>
                                  </p:childTnLst>
                                </p:cTn>
                              </p:par>
                              <p:par>
                                <p:cTn id="100" presetID="35" presetClass="entr" presetSubtype="0" fill="hold" nodeType="withEffect">
                                  <p:stCondLst>
                                    <p:cond delay="0"/>
                                  </p:stCondLst>
                                  <p:childTnLst>
                                    <p:set>
                                      <p:cBhvr>
                                        <p:cTn id="101" dur="1" fill="hold">
                                          <p:stCondLst>
                                            <p:cond delay="0"/>
                                          </p:stCondLst>
                                        </p:cTn>
                                        <p:tgtEl>
                                          <p:spTgt spid="16"/>
                                        </p:tgtEl>
                                        <p:attrNameLst>
                                          <p:attrName>style.visibility</p:attrName>
                                        </p:attrNameLst>
                                      </p:cBhvr>
                                      <p:to>
                                        <p:strVal val="visible"/>
                                      </p:to>
                                    </p:set>
                                    <p:animEffect transition="in" filter="fade">
                                      <p:cBhvr>
                                        <p:cTn id="102" dur="2000"/>
                                        <p:tgtEl>
                                          <p:spTgt spid="16"/>
                                        </p:tgtEl>
                                      </p:cBhvr>
                                    </p:animEffect>
                                    <p:anim calcmode="lin" valueType="num">
                                      <p:cBhvr>
                                        <p:cTn id="103" dur="2000" fill="hold"/>
                                        <p:tgtEl>
                                          <p:spTgt spid="16"/>
                                        </p:tgtEl>
                                        <p:attrNameLst>
                                          <p:attrName>style.rotation</p:attrName>
                                        </p:attrNameLst>
                                      </p:cBhvr>
                                      <p:tavLst>
                                        <p:tav tm="0">
                                          <p:val>
                                            <p:fltVal val="720"/>
                                          </p:val>
                                        </p:tav>
                                        <p:tav tm="100000">
                                          <p:val>
                                            <p:fltVal val="0"/>
                                          </p:val>
                                        </p:tav>
                                      </p:tavLst>
                                    </p:anim>
                                    <p:anim calcmode="lin" valueType="num">
                                      <p:cBhvr>
                                        <p:cTn id="104" dur="2000" fill="hold"/>
                                        <p:tgtEl>
                                          <p:spTgt spid="16"/>
                                        </p:tgtEl>
                                        <p:attrNameLst>
                                          <p:attrName>ppt_h</p:attrName>
                                        </p:attrNameLst>
                                      </p:cBhvr>
                                      <p:tavLst>
                                        <p:tav tm="0">
                                          <p:val>
                                            <p:fltVal val="0"/>
                                          </p:val>
                                        </p:tav>
                                        <p:tav tm="100000">
                                          <p:val>
                                            <p:strVal val="#ppt_h"/>
                                          </p:val>
                                        </p:tav>
                                      </p:tavLst>
                                    </p:anim>
                                    <p:anim calcmode="lin" valueType="num">
                                      <p:cBhvr>
                                        <p:cTn id="105" dur="2000" fill="hold"/>
                                        <p:tgtEl>
                                          <p:spTgt spid="16"/>
                                        </p:tgtEl>
                                        <p:attrNameLst>
                                          <p:attrName>ppt_w</p:attrName>
                                        </p:attrNameLst>
                                      </p:cBhvr>
                                      <p:tavLst>
                                        <p:tav tm="0">
                                          <p:val>
                                            <p:fltVal val="0"/>
                                          </p:val>
                                        </p:tav>
                                        <p:tav tm="100000">
                                          <p:val>
                                            <p:strVal val="#ppt_w"/>
                                          </p:val>
                                        </p:tav>
                                      </p:tavLst>
                                    </p:anim>
                                  </p:childTnLst>
                                </p:cTn>
                              </p:par>
                              <p:par>
                                <p:cTn id="106" presetID="35" presetClass="entr" presetSubtype="0" fill="hold" nodeType="withEffect">
                                  <p:stCondLst>
                                    <p:cond delay="0"/>
                                  </p:stCondLst>
                                  <p:childTnLst>
                                    <p:set>
                                      <p:cBhvr>
                                        <p:cTn id="107" dur="1" fill="hold">
                                          <p:stCondLst>
                                            <p:cond delay="0"/>
                                          </p:stCondLst>
                                        </p:cTn>
                                        <p:tgtEl>
                                          <p:spTgt spid="17"/>
                                        </p:tgtEl>
                                        <p:attrNameLst>
                                          <p:attrName>style.visibility</p:attrName>
                                        </p:attrNameLst>
                                      </p:cBhvr>
                                      <p:to>
                                        <p:strVal val="visible"/>
                                      </p:to>
                                    </p:set>
                                    <p:animEffect transition="in" filter="fade">
                                      <p:cBhvr>
                                        <p:cTn id="108" dur="2000"/>
                                        <p:tgtEl>
                                          <p:spTgt spid="17"/>
                                        </p:tgtEl>
                                      </p:cBhvr>
                                    </p:animEffect>
                                    <p:anim calcmode="lin" valueType="num">
                                      <p:cBhvr>
                                        <p:cTn id="109" dur="2000" fill="hold"/>
                                        <p:tgtEl>
                                          <p:spTgt spid="17"/>
                                        </p:tgtEl>
                                        <p:attrNameLst>
                                          <p:attrName>style.rotation</p:attrName>
                                        </p:attrNameLst>
                                      </p:cBhvr>
                                      <p:tavLst>
                                        <p:tav tm="0">
                                          <p:val>
                                            <p:fltVal val="720"/>
                                          </p:val>
                                        </p:tav>
                                        <p:tav tm="100000">
                                          <p:val>
                                            <p:fltVal val="0"/>
                                          </p:val>
                                        </p:tav>
                                      </p:tavLst>
                                    </p:anim>
                                    <p:anim calcmode="lin" valueType="num">
                                      <p:cBhvr>
                                        <p:cTn id="110" dur="2000" fill="hold"/>
                                        <p:tgtEl>
                                          <p:spTgt spid="17"/>
                                        </p:tgtEl>
                                        <p:attrNameLst>
                                          <p:attrName>ppt_h</p:attrName>
                                        </p:attrNameLst>
                                      </p:cBhvr>
                                      <p:tavLst>
                                        <p:tav tm="0">
                                          <p:val>
                                            <p:fltVal val="0"/>
                                          </p:val>
                                        </p:tav>
                                        <p:tav tm="100000">
                                          <p:val>
                                            <p:strVal val="#ppt_h"/>
                                          </p:val>
                                        </p:tav>
                                      </p:tavLst>
                                    </p:anim>
                                    <p:anim calcmode="lin" valueType="num">
                                      <p:cBhvr>
                                        <p:cTn id="111" dur="2000" fill="hold"/>
                                        <p:tgtEl>
                                          <p:spTgt spid="17"/>
                                        </p:tgtEl>
                                        <p:attrNameLst>
                                          <p:attrName>ppt_w</p:attrName>
                                        </p:attrNameLst>
                                      </p:cBhvr>
                                      <p:tavLst>
                                        <p:tav tm="0">
                                          <p:val>
                                            <p:fltVal val="0"/>
                                          </p:val>
                                        </p:tav>
                                        <p:tav tm="100000">
                                          <p:val>
                                            <p:strVal val="#ppt_w"/>
                                          </p:val>
                                        </p:tav>
                                      </p:tavLst>
                                    </p:anim>
                                  </p:childTnLst>
                                </p:cTn>
                              </p:par>
                              <p:par>
                                <p:cTn id="112" presetID="35" presetClass="entr" presetSubtype="0" fill="hold" nodeType="withEffect">
                                  <p:stCondLst>
                                    <p:cond delay="0"/>
                                  </p:stCondLst>
                                  <p:childTnLst>
                                    <p:set>
                                      <p:cBhvr>
                                        <p:cTn id="113" dur="1" fill="hold">
                                          <p:stCondLst>
                                            <p:cond delay="0"/>
                                          </p:stCondLst>
                                        </p:cTn>
                                        <p:tgtEl>
                                          <p:spTgt spid="18"/>
                                        </p:tgtEl>
                                        <p:attrNameLst>
                                          <p:attrName>style.visibility</p:attrName>
                                        </p:attrNameLst>
                                      </p:cBhvr>
                                      <p:to>
                                        <p:strVal val="visible"/>
                                      </p:to>
                                    </p:set>
                                    <p:animEffect transition="in" filter="fade">
                                      <p:cBhvr>
                                        <p:cTn id="114" dur="2000"/>
                                        <p:tgtEl>
                                          <p:spTgt spid="18"/>
                                        </p:tgtEl>
                                      </p:cBhvr>
                                    </p:animEffect>
                                    <p:anim calcmode="lin" valueType="num">
                                      <p:cBhvr>
                                        <p:cTn id="115" dur="2000" fill="hold"/>
                                        <p:tgtEl>
                                          <p:spTgt spid="18"/>
                                        </p:tgtEl>
                                        <p:attrNameLst>
                                          <p:attrName>style.rotation</p:attrName>
                                        </p:attrNameLst>
                                      </p:cBhvr>
                                      <p:tavLst>
                                        <p:tav tm="0">
                                          <p:val>
                                            <p:fltVal val="720"/>
                                          </p:val>
                                        </p:tav>
                                        <p:tav tm="100000">
                                          <p:val>
                                            <p:fltVal val="0"/>
                                          </p:val>
                                        </p:tav>
                                      </p:tavLst>
                                    </p:anim>
                                    <p:anim calcmode="lin" valueType="num">
                                      <p:cBhvr>
                                        <p:cTn id="116" dur="2000" fill="hold"/>
                                        <p:tgtEl>
                                          <p:spTgt spid="18"/>
                                        </p:tgtEl>
                                        <p:attrNameLst>
                                          <p:attrName>ppt_h</p:attrName>
                                        </p:attrNameLst>
                                      </p:cBhvr>
                                      <p:tavLst>
                                        <p:tav tm="0">
                                          <p:val>
                                            <p:fltVal val="0"/>
                                          </p:val>
                                        </p:tav>
                                        <p:tav tm="100000">
                                          <p:val>
                                            <p:strVal val="#ppt_h"/>
                                          </p:val>
                                        </p:tav>
                                      </p:tavLst>
                                    </p:anim>
                                    <p:anim calcmode="lin" valueType="num">
                                      <p:cBhvr>
                                        <p:cTn id="117" dur="2000" fill="hold"/>
                                        <p:tgtEl>
                                          <p:spTgt spid="18"/>
                                        </p:tgtEl>
                                        <p:attrNameLst>
                                          <p:attrName>ppt_w</p:attrName>
                                        </p:attrNameLst>
                                      </p:cBhvr>
                                      <p:tavLst>
                                        <p:tav tm="0">
                                          <p:val>
                                            <p:fltVal val="0"/>
                                          </p:val>
                                        </p:tav>
                                        <p:tav tm="100000">
                                          <p:val>
                                            <p:strVal val="#ppt_w"/>
                                          </p:val>
                                        </p:tav>
                                      </p:tavLst>
                                    </p:anim>
                                  </p:childTnLst>
                                </p:cTn>
                              </p:par>
                              <p:par>
                                <p:cTn id="118" presetID="35" presetClass="entr" presetSubtype="0" fill="hold" nodeType="withEffect">
                                  <p:stCondLst>
                                    <p:cond delay="0"/>
                                  </p:stCondLst>
                                  <p:childTnLst>
                                    <p:set>
                                      <p:cBhvr>
                                        <p:cTn id="119" dur="1" fill="hold">
                                          <p:stCondLst>
                                            <p:cond delay="0"/>
                                          </p:stCondLst>
                                        </p:cTn>
                                        <p:tgtEl>
                                          <p:spTgt spid="19"/>
                                        </p:tgtEl>
                                        <p:attrNameLst>
                                          <p:attrName>style.visibility</p:attrName>
                                        </p:attrNameLst>
                                      </p:cBhvr>
                                      <p:to>
                                        <p:strVal val="visible"/>
                                      </p:to>
                                    </p:set>
                                    <p:animEffect transition="in" filter="fade">
                                      <p:cBhvr>
                                        <p:cTn id="120" dur="2000"/>
                                        <p:tgtEl>
                                          <p:spTgt spid="19"/>
                                        </p:tgtEl>
                                      </p:cBhvr>
                                    </p:animEffect>
                                    <p:anim calcmode="lin" valueType="num">
                                      <p:cBhvr>
                                        <p:cTn id="121" dur="2000" fill="hold"/>
                                        <p:tgtEl>
                                          <p:spTgt spid="19"/>
                                        </p:tgtEl>
                                        <p:attrNameLst>
                                          <p:attrName>style.rotation</p:attrName>
                                        </p:attrNameLst>
                                      </p:cBhvr>
                                      <p:tavLst>
                                        <p:tav tm="0">
                                          <p:val>
                                            <p:fltVal val="720"/>
                                          </p:val>
                                        </p:tav>
                                        <p:tav tm="100000">
                                          <p:val>
                                            <p:fltVal val="0"/>
                                          </p:val>
                                        </p:tav>
                                      </p:tavLst>
                                    </p:anim>
                                    <p:anim calcmode="lin" valueType="num">
                                      <p:cBhvr>
                                        <p:cTn id="122" dur="2000" fill="hold"/>
                                        <p:tgtEl>
                                          <p:spTgt spid="19"/>
                                        </p:tgtEl>
                                        <p:attrNameLst>
                                          <p:attrName>ppt_h</p:attrName>
                                        </p:attrNameLst>
                                      </p:cBhvr>
                                      <p:tavLst>
                                        <p:tav tm="0">
                                          <p:val>
                                            <p:fltVal val="0"/>
                                          </p:val>
                                        </p:tav>
                                        <p:tav tm="100000">
                                          <p:val>
                                            <p:strVal val="#ppt_h"/>
                                          </p:val>
                                        </p:tav>
                                      </p:tavLst>
                                    </p:anim>
                                    <p:anim calcmode="lin" valueType="num">
                                      <p:cBhvr>
                                        <p:cTn id="123" dur="2000" fill="hold"/>
                                        <p:tgtEl>
                                          <p:spTgt spid="19"/>
                                        </p:tgtEl>
                                        <p:attrNameLst>
                                          <p:attrName>ppt_w</p:attrName>
                                        </p:attrNameLst>
                                      </p:cBhvr>
                                      <p:tavLst>
                                        <p:tav tm="0">
                                          <p:val>
                                            <p:fltVal val="0"/>
                                          </p:val>
                                        </p:tav>
                                        <p:tav tm="100000">
                                          <p:val>
                                            <p:strVal val="#ppt_w"/>
                                          </p:val>
                                        </p:tav>
                                      </p:tavLst>
                                    </p:anim>
                                  </p:childTnLst>
                                </p:cTn>
                              </p:par>
                              <p:par>
                                <p:cTn id="124" presetID="35" presetClass="entr" presetSubtype="0" fill="hold" nodeType="withEffect">
                                  <p:stCondLst>
                                    <p:cond delay="0"/>
                                  </p:stCondLst>
                                  <p:childTnLst>
                                    <p:set>
                                      <p:cBhvr>
                                        <p:cTn id="125" dur="1" fill="hold">
                                          <p:stCondLst>
                                            <p:cond delay="0"/>
                                          </p:stCondLst>
                                        </p:cTn>
                                        <p:tgtEl>
                                          <p:spTgt spid="20"/>
                                        </p:tgtEl>
                                        <p:attrNameLst>
                                          <p:attrName>style.visibility</p:attrName>
                                        </p:attrNameLst>
                                      </p:cBhvr>
                                      <p:to>
                                        <p:strVal val="visible"/>
                                      </p:to>
                                    </p:set>
                                    <p:animEffect transition="in" filter="fade">
                                      <p:cBhvr>
                                        <p:cTn id="126" dur="2000"/>
                                        <p:tgtEl>
                                          <p:spTgt spid="20"/>
                                        </p:tgtEl>
                                      </p:cBhvr>
                                    </p:animEffect>
                                    <p:anim calcmode="lin" valueType="num">
                                      <p:cBhvr>
                                        <p:cTn id="127" dur="2000" fill="hold"/>
                                        <p:tgtEl>
                                          <p:spTgt spid="20"/>
                                        </p:tgtEl>
                                        <p:attrNameLst>
                                          <p:attrName>style.rotation</p:attrName>
                                        </p:attrNameLst>
                                      </p:cBhvr>
                                      <p:tavLst>
                                        <p:tav tm="0">
                                          <p:val>
                                            <p:fltVal val="720"/>
                                          </p:val>
                                        </p:tav>
                                        <p:tav tm="100000">
                                          <p:val>
                                            <p:fltVal val="0"/>
                                          </p:val>
                                        </p:tav>
                                      </p:tavLst>
                                    </p:anim>
                                    <p:anim calcmode="lin" valueType="num">
                                      <p:cBhvr>
                                        <p:cTn id="128" dur="2000" fill="hold"/>
                                        <p:tgtEl>
                                          <p:spTgt spid="20"/>
                                        </p:tgtEl>
                                        <p:attrNameLst>
                                          <p:attrName>ppt_h</p:attrName>
                                        </p:attrNameLst>
                                      </p:cBhvr>
                                      <p:tavLst>
                                        <p:tav tm="0">
                                          <p:val>
                                            <p:fltVal val="0"/>
                                          </p:val>
                                        </p:tav>
                                        <p:tav tm="100000">
                                          <p:val>
                                            <p:strVal val="#ppt_h"/>
                                          </p:val>
                                        </p:tav>
                                      </p:tavLst>
                                    </p:anim>
                                    <p:anim calcmode="lin" valueType="num">
                                      <p:cBhvr>
                                        <p:cTn id="129" dur="2000" fill="hold"/>
                                        <p:tgtEl>
                                          <p:spTgt spid="20"/>
                                        </p:tgtEl>
                                        <p:attrNameLst>
                                          <p:attrName>ppt_w</p:attrName>
                                        </p:attrNameLst>
                                      </p:cBhvr>
                                      <p:tavLst>
                                        <p:tav tm="0">
                                          <p:val>
                                            <p:fltVal val="0"/>
                                          </p:val>
                                        </p:tav>
                                        <p:tav tm="100000">
                                          <p:val>
                                            <p:strVal val="#ppt_w"/>
                                          </p:val>
                                        </p:tav>
                                      </p:tavLst>
                                    </p:anim>
                                  </p:childTnLst>
                                </p:cTn>
                              </p:par>
                              <p:par>
                                <p:cTn id="130" presetID="35" presetClass="entr" presetSubtype="0"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fade">
                                      <p:cBhvr>
                                        <p:cTn id="132" dur="2000"/>
                                        <p:tgtEl>
                                          <p:spTgt spid="21"/>
                                        </p:tgtEl>
                                      </p:cBhvr>
                                    </p:animEffect>
                                    <p:anim calcmode="lin" valueType="num">
                                      <p:cBhvr>
                                        <p:cTn id="133" dur="2000" fill="hold"/>
                                        <p:tgtEl>
                                          <p:spTgt spid="21"/>
                                        </p:tgtEl>
                                        <p:attrNameLst>
                                          <p:attrName>style.rotation</p:attrName>
                                        </p:attrNameLst>
                                      </p:cBhvr>
                                      <p:tavLst>
                                        <p:tav tm="0">
                                          <p:val>
                                            <p:fltVal val="720"/>
                                          </p:val>
                                        </p:tav>
                                        <p:tav tm="100000">
                                          <p:val>
                                            <p:fltVal val="0"/>
                                          </p:val>
                                        </p:tav>
                                      </p:tavLst>
                                    </p:anim>
                                    <p:anim calcmode="lin" valueType="num">
                                      <p:cBhvr>
                                        <p:cTn id="134" dur="2000" fill="hold"/>
                                        <p:tgtEl>
                                          <p:spTgt spid="21"/>
                                        </p:tgtEl>
                                        <p:attrNameLst>
                                          <p:attrName>ppt_h</p:attrName>
                                        </p:attrNameLst>
                                      </p:cBhvr>
                                      <p:tavLst>
                                        <p:tav tm="0">
                                          <p:val>
                                            <p:fltVal val="0"/>
                                          </p:val>
                                        </p:tav>
                                        <p:tav tm="100000">
                                          <p:val>
                                            <p:strVal val="#ppt_h"/>
                                          </p:val>
                                        </p:tav>
                                      </p:tavLst>
                                    </p:anim>
                                    <p:anim calcmode="lin" valueType="num">
                                      <p:cBhvr>
                                        <p:cTn id="135" dur="2000" fill="hold"/>
                                        <p:tgtEl>
                                          <p:spTgt spid="21"/>
                                        </p:tgtEl>
                                        <p:attrNameLst>
                                          <p:attrName>ppt_w</p:attrName>
                                        </p:attrNameLst>
                                      </p:cBhvr>
                                      <p:tavLst>
                                        <p:tav tm="0">
                                          <p:val>
                                            <p:fltVal val="0"/>
                                          </p:val>
                                        </p:tav>
                                        <p:tav tm="100000">
                                          <p:val>
                                            <p:strVal val="#ppt_w"/>
                                          </p:val>
                                        </p:tav>
                                      </p:tavLst>
                                    </p:anim>
                                  </p:childTnLst>
                                </p:cTn>
                              </p:par>
                              <p:par>
                                <p:cTn id="136" presetID="35" presetClass="entr" presetSubtype="0" fill="hold" nodeType="withEffect">
                                  <p:stCondLst>
                                    <p:cond delay="0"/>
                                  </p:stCondLst>
                                  <p:childTnLst>
                                    <p:set>
                                      <p:cBhvr>
                                        <p:cTn id="137" dur="1" fill="hold">
                                          <p:stCondLst>
                                            <p:cond delay="0"/>
                                          </p:stCondLst>
                                        </p:cTn>
                                        <p:tgtEl>
                                          <p:spTgt spid="27"/>
                                        </p:tgtEl>
                                        <p:attrNameLst>
                                          <p:attrName>style.visibility</p:attrName>
                                        </p:attrNameLst>
                                      </p:cBhvr>
                                      <p:to>
                                        <p:strVal val="visible"/>
                                      </p:to>
                                    </p:set>
                                    <p:animEffect transition="in" filter="fade">
                                      <p:cBhvr>
                                        <p:cTn id="138" dur="2000"/>
                                        <p:tgtEl>
                                          <p:spTgt spid="27"/>
                                        </p:tgtEl>
                                      </p:cBhvr>
                                    </p:animEffect>
                                    <p:anim calcmode="lin" valueType="num">
                                      <p:cBhvr>
                                        <p:cTn id="139" dur="2000" fill="hold"/>
                                        <p:tgtEl>
                                          <p:spTgt spid="27"/>
                                        </p:tgtEl>
                                        <p:attrNameLst>
                                          <p:attrName>style.rotation</p:attrName>
                                        </p:attrNameLst>
                                      </p:cBhvr>
                                      <p:tavLst>
                                        <p:tav tm="0">
                                          <p:val>
                                            <p:fltVal val="720"/>
                                          </p:val>
                                        </p:tav>
                                        <p:tav tm="100000">
                                          <p:val>
                                            <p:fltVal val="0"/>
                                          </p:val>
                                        </p:tav>
                                      </p:tavLst>
                                    </p:anim>
                                    <p:anim calcmode="lin" valueType="num">
                                      <p:cBhvr>
                                        <p:cTn id="140" dur="2000" fill="hold"/>
                                        <p:tgtEl>
                                          <p:spTgt spid="27"/>
                                        </p:tgtEl>
                                        <p:attrNameLst>
                                          <p:attrName>ppt_h</p:attrName>
                                        </p:attrNameLst>
                                      </p:cBhvr>
                                      <p:tavLst>
                                        <p:tav tm="0">
                                          <p:val>
                                            <p:fltVal val="0"/>
                                          </p:val>
                                        </p:tav>
                                        <p:tav tm="100000">
                                          <p:val>
                                            <p:strVal val="#ppt_h"/>
                                          </p:val>
                                        </p:tav>
                                      </p:tavLst>
                                    </p:anim>
                                    <p:anim calcmode="lin" valueType="num">
                                      <p:cBhvr>
                                        <p:cTn id="141" dur="2000" fill="hold"/>
                                        <p:tgtEl>
                                          <p:spTgt spid="27"/>
                                        </p:tgtEl>
                                        <p:attrNameLst>
                                          <p:attrName>ppt_w</p:attrName>
                                        </p:attrNameLst>
                                      </p:cBhvr>
                                      <p:tavLst>
                                        <p:tav tm="0">
                                          <p:val>
                                            <p:fltVal val="0"/>
                                          </p:val>
                                        </p:tav>
                                        <p:tav tm="100000">
                                          <p:val>
                                            <p:strVal val="#ppt_w"/>
                                          </p:val>
                                        </p:tav>
                                      </p:tavLst>
                                    </p:anim>
                                  </p:childTnLst>
                                </p:cTn>
                              </p:par>
                              <p:par>
                                <p:cTn id="142" presetID="35" presetClass="entr" presetSubtype="0" fill="hold" nodeType="withEffect">
                                  <p:stCondLst>
                                    <p:cond delay="0"/>
                                  </p:stCondLst>
                                  <p:childTnLst>
                                    <p:set>
                                      <p:cBhvr>
                                        <p:cTn id="143" dur="1" fill="hold">
                                          <p:stCondLst>
                                            <p:cond delay="0"/>
                                          </p:stCondLst>
                                        </p:cTn>
                                        <p:tgtEl>
                                          <p:spTgt spid="28"/>
                                        </p:tgtEl>
                                        <p:attrNameLst>
                                          <p:attrName>style.visibility</p:attrName>
                                        </p:attrNameLst>
                                      </p:cBhvr>
                                      <p:to>
                                        <p:strVal val="visible"/>
                                      </p:to>
                                    </p:set>
                                    <p:animEffect transition="in" filter="fade">
                                      <p:cBhvr>
                                        <p:cTn id="144" dur="2000"/>
                                        <p:tgtEl>
                                          <p:spTgt spid="28"/>
                                        </p:tgtEl>
                                      </p:cBhvr>
                                    </p:animEffect>
                                    <p:anim calcmode="lin" valueType="num">
                                      <p:cBhvr>
                                        <p:cTn id="145" dur="2000" fill="hold"/>
                                        <p:tgtEl>
                                          <p:spTgt spid="28"/>
                                        </p:tgtEl>
                                        <p:attrNameLst>
                                          <p:attrName>style.rotation</p:attrName>
                                        </p:attrNameLst>
                                      </p:cBhvr>
                                      <p:tavLst>
                                        <p:tav tm="0">
                                          <p:val>
                                            <p:fltVal val="720"/>
                                          </p:val>
                                        </p:tav>
                                        <p:tav tm="100000">
                                          <p:val>
                                            <p:fltVal val="0"/>
                                          </p:val>
                                        </p:tav>
                                      </p:tavLst>
                                    </p:anim>
                                    <p:anim calcmode="lin" valueType="num">
                                      <p:cBhvr>
                                        <p:cTn id="146" dur="2000" fill="hold"/>
                                        <p:tgtEl>
                                          <p:spTgt spid="28"/>
                                        </p:tgtEl>
                                        <p:attrNameLst>
                                          <p:attrName>ppt_h</p:attrName>
                                        </p:attrNameLst>
                                      </p:cBhvr>
                                      <p:tavLst>
                                        <p:tav tm="0">
                                          <p:val>
                                            <p:fltVal val="0"/>
                                          </p:val>
                                        </p:tav>
                                        <p:tav tm="100000">
                                          <p:val>
                                            <p:strVal val="#ppt_h"/>
                                          </p:val>
                                        </p:tav>
                                      </p:tavLst>
                                    </p:anim>
                                    <p:anim calcmode="lin" valueType="num">
                                      <p:cBhvr>
                                        <p:cTn id="147" dur="2000" fill="hold"/>
                                        <p:tgtEl>
                                          <p:spTgt spid="28"/>
                                        </p:tgtEl>
                                        <p:attrNameLst>
                                          <p:attrName>ppt_w</p:attrName>
                                        </p:attrNameLst>
                                      </p:cBhvr>
                                      <p:tavLst>
                                        <p:tav tm="0">
                                          <p:val>
                                            <p:fltVal val="0"/>
                                          </p:val>
                                        </p:tav>
                                        <p:tav tm="100000">
                                          <p:val>
                                            <p:strVal val="#ppt_w"/>
                                          </p:val>
                                        </p:tav>
                                      </p:tavLst>
                                    </p:anim>
                                  </p:childTnLst>
                                </p:cTn>
                              </p:par>
                              <p:par>
                                <p:cTn id="148" presetID="26" presetClass="entr" presetSubtype="0" fill="hold" nodeType="withEffect">
                                  <p:stCondLst>
                                    <p:cond delay="0"/>
                                  </p:stCondLst>
                                  <p:childTnLst>
                                    <p:set>
                                      <p:cBhvr>
                                        <p:cTn id="149" dur="1" fill="hold">
                                          <p:stCondLst>
                                            <p:cond delay="0"/>
                                          </p:stCondLst>
                                        </p:cTn>
                                        <p:tgtEl>
                                          <p:spTgt spid="11"/>
                                        </p:tgtEl>
                                        <p:attrNameLst>
                                          <p:attrName>style.visibility</p:attrName>
                                        </p:attrNameLst>
                                      </p:cBhvr>
                                      <p:to>
                                        <p:strVal val="visible"/>
                                      </p:to>
                                    </p:set>
                                    <p:animEffect transition="in" filter="wipe(down)">
                                      <p:cBhvr>
                                        <p:cTn id="150" dur="580">
                                          <p:stCondLst>
                                            <p:cond delay="0"/>
                                          </p:stCondLst>
                                        </p:cTn>
                                        <p:tgtEl>
                                          <p:spTgt spid="11"/>
                                        </p:tgtEl>
                                      </p:cBhvr>
                                    </p:animEffect>
                                    <p:anim calcmode="lin" valueType="num">
                                      <p:cBhvr>
                                        <p:cTn id="151"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52"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53"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54"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55"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56" dur="26">
                                          <p:stCondLst>
                                            <p:cond delay="650"/>
                                          </p:stCondLst>
                                        </p:cTn>
                                        <p:tgtEl>
                                          <p:spTgt spid="11"/>
                                        </p:tgtEl>
                                      </p:cBhvr>
                                      <p:to x="100000" y="60000"/>
                                    </p:animScale>
                                    <p:animScale>
                                      <p:cBhvr>
                                        <p:cTn id="157" dur="166" decel="50000">
                                          <p:stCondLst>
                                            <p:cond delay="676"/>
                                          </p:stCondLst>
                                        </p:cTn>
                                        <p:tgtEl>
                                          <p:spTgt spid="11"/>
                                        </p:tgtEl>
                                      </p:cBhvr>
                                      <p:to x="100000" y="100000"/>
                                    </p:animScale>
                                    <p:animScale>
                                      <p:cBhvr>
                                        <p:cTn id="158" dur="26">
                                          <p:stCondLst>
                                            <p:cond delay="1312"/>
                                          </p:stCondLst>
                                        </p:cTn>
                                        <p:tgtEl>
                                          <p:spTgt spid="11"/>
                                        </p:tgtEl>
                                      </p:cBhvr>
                                      <p:to x="100000" y="80000"/>
                                    </p:animScale>
                                    <p:animScale>
                                      <p:cBhvr>
                                        <p:cTn id="159" dur="166" decel="50000">
                                          <p:stCondLst>
                                            <p:cond delay="1338"/>
                                          </p:stCondLst>
                                        </p:cTn>
                                        <p:tgtEl>
                                          <p:spTgt spid="11"/>
                                        </p:tgtEl>
                                      </p:cBhvr>
                                      <p:to x="100000" y="100000"/>
                                    </p:animScale>
                                    <p:animScale>
                                      <p:cBhvr>
                                        <p:cTn id="160" dur="26">
                                          <p:stCondLst>
                                            <p:cond delay="1642"/>
                                          </p:stCondLst>
                                        </p:cTn>
                                        <p:tgtEl>
                                          <p:spTgt spid="11"/>
                                        </p:tgtEl>
                                      </p:cBhvr>
                                      <p:to x="100000" y="90000"/>
                                    </p:animScale>
                                    <p:animScale>
                                      <p:cBhvr>
                                        <p:cTn id="161" dur="166" decel="50000">
                                          <p:stCondLst>
                                            <p:cond delay="1668"/>
                                          </p:stCondLst>
                                        </p:cTn>
                                        <p:tgtEl>
                                          <p:spTgt spid="11"/>
                                        </p:tgtEl>
                                      </p:cBhvr>
                                      <p:to x="100000" y="100000"/>
                                    </p:animScale>
                                    <p:animScale>
                                      <p:cBhvr>
                                        <p:cTn id="162" dur="26">
                                          <p:stCondLst>
                                            <p:cond delay="1808"/>
                                          </p:stCondLst>
                                        </p:cTn>
                                        <p:tgtEl>
                                          <p:spTgt spid="11"/>
                                        </p:tgtEl>
                                      </p:cBhvr>
                                      <p:to x="100000" y="95000"/>
                                    </p:animScale>
                                    <p:animScale>
                                      <p:cBhvr>
                                        <p:cTn id="163" dur="166" decel="50000">
                                          <p:stCondLst>
                                            <p:cond delay="1834"/>
                                          </p:stCondLst>
                                        </p:cTn>
                                        <p:tgtEl>
                                          <p:spTgt spid="11"/>
                                        </p:tgtEl>
                                      </p:cBhvr>
                                      <p:to x="100000" y="100000"/>
                                    </p:animScale>
                                  </p:childTnLst>
                                </p:cTn>
                              </p:par>
                              <p:par>
                                <p:cTn id="164" presetID="26" presetClass="entr" presetSubtype="0" fill="hold" nodeType="withEffect">
                                  <p:stCondLst>
                                    <p:cond delay="0"/>
                                  </p:stCondLst>
                                  <p:childTnLst>
                                    <p:set>
                                      <p:cBhvr>
                                        <p:cTn id="165" dur="1" fill="hold">
                                          <p:stCondLst>
                                            <p:cond delay="0"/>
                                          </p:stCondLst>
                                        </p:cTn>
                                        <p:tgtEl>
                                          <p:spTgt spid="12"/>
                                        </p:tgtEl>
                                        <p:attrNameLst>
                                          <p:attrName>style.visibility</p:attrName>
                                        </p:attrNameLst>
                                      </p:cBhvr>
                                      <p:to>
                                        <p:strVal val="visible"/>
                                      </p:to>
                                    </p:set>
                                    <p:animEffect transition="in" filter="wipe(down)">
                                      <p:cBhvr>
                                        <p:cTn id="166" dur="580">
                                          <p:stCondLst>
                                            <p:cond delay="0"/>
                                          </p:stCondLst>
                                        </p:cTn>
                                        <p:tgtEl>
                                          <p:spTgt spid="12"/>
                                        </p:tgtEl>
                                      </p:cBhvr>
                                    </p:animEffect>
                                    <p:anim calcmode="lin" valueType="num">
                                      <p:cBhvr>
                                        <p:cTn id="167"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68"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69"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70"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71"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72" dur="26">
                                          <p:stCondLst>
                                            <p:cond delay="650"/>
                                          </p:stCondLst>
                                        </p:cTn>
                                        <p:tgtEl>
                                          <p:spTgt spid="12"/>
                                        </p:tgtEl>
                                      </p:cBhvr>
                                      <p:to x="100000" y="60000"/>
                                    </p:animScale>
                                    <p:animScale>
                                      <p:cBhvr>
                                        <p:cTn id="173" dur="166" decel="50000">
                                          <p:stCondLst>
                                            <p:cond delay="676"/>
                                          </p:stCondLst>
                                        </p:cTn>
                                        <p:tgtEl>
                                          <p:spTgt spid="12"/>
                                        </p:tgtEl>
                                      </p:cBhvr>
                                      <p:to x="100000" y="100000"/>
                                    </p:animScale>
                                    <p:animScale>
                                      <p:cBhvr>
                                        <p:cTn id="174" dur="26">
                                          <p:stCondLst>
                                            <p:cond delay="1312"/>
                                          </p:stCondLst>
                                        </p:cTn>
                                        <p:tgtEl>
                                          <p:spTgt spid="12"/>
                                        </p:tgtEl>
                                      </p:cBhvr>
                                      <p:to x="100000" y="80000"/>
                                    </p:animScale>
                                    <p:animScale>
                                      <p:cBhvr>
                                        <p:cTn id="175" dur="166" decel="50000">
                                          <p:stCondLst>
                                            <p:cond delay="1338"/>
                                          </p:stCondLst>
                                        </p:cTn>
                                        <p:tgtEl>
                                          <p:spTgt spid="12"/>
                                        </p:tgtEl>
                                      </p:cBhvr>
                                      <p:to x="100000" y="100000"/>
                                    </p:animScale>
                                    <p:animScale>
                                      <p:cBhvr>
                                        <p:cTn id="176" dur="26">
                                          <p:stCondLst>
                                            <p:cond delay="1642"/>
                                          </p:stCondLst>
                                        </p:cTn>
                                        <p:tgtEl>
                                          <p:spTgt spid="12"/>
                                        </p:tgtEl>
                                      </p:cBhvr>
                                      <p:to x="100000" y="90000"/>
                                    </p:animScale>
                                    <p:animScale>
                                      <p:cBhvr>
                                        <p:cTn id="177" dur="166" decel="50000">
                                          <p:stCondLst>
                                            <p:cond delay="1668"/>
                                          </p:stCondLst>
                                        </p:cTn>
                                        <p:tgtEl>
                                          <p:spTgt spid="12"/>
                                        </p:tgtEl>
                                      </p:cBhvr>
                                      <p:to x="100000" y="100000"/>
                                    </p:animScale>
                                    <p:animScale>
                                      <p:cBhvr>
                                        <p:cTn id="178" dur="26">
                                          <p:stCondLst>
                                            <p:cond delay="1808"/>
                                          </p:stCondLst>
                                        </p:cTn>
                                        <p:tgtEl>
                                          <p:spTgt spid="12"/>
                                        </p:tgtEl>
                                      </p:cBhvr>
                                      <p:to x="100000" y="95000"/>
                                    </p:animScale>
                                    <p:animScale>
                                      <p:cBhvr>
                                        <p:cTn id="179" dur="166" decel="50000">
                                          <p:stCondLst>
                                            <p:cond delay="1834"/>
                                          </p:stCondLst>
                                        </p:cTn>
                                        <p:tgtEl>
                                          <p:spTgt spid="12"/>
                                        </p:tgtEl>
                                      </p:cBhvr>
                                      <p:to x="100000" y="100000"/>
                                    </p:animScale>
                                  </p:childTnLst>
                                </p:cTn>
                              </p:par>
                              <p:par>
                                <p:cTn id="180" presetID="26" presetClass="entr" presetSubtype="0" fill="hold" nodeType="withEffect">
                                  <p:stCondLst>
                                    <p:cond delay="0"/>
                                  </p:stCondLst>
                                  <p:childTnLst>
                                    <p:set>
                                      <p:cBhvr>
                                        <p:cTn id="181" dur="1" fill="hold">
                                          <p:stCondLst>
                                            <p:cond delay="0"/>
                                          </p:stCondLst>
                                        </p:cTn>
                                        <p:tgtEl>
                                          <p:spTgt spid="13"/>
                                        </p:tgtEl>
                                        <p:attrNameLst>
                                          <p:attrName>style.visibility</p:attrName>
                                        </p:attrNameLst>
                                      </p:cBhvr>
                                      <p:to>
                                        <p:strVal val="visible"/>
                                      </p:to>
                                    </p:set>
                                    <p:animEffect transition="in" filter="wipe(down)">
                                      <p:cBhvr>
                                        <p:cTn id="182" dur="580">
                                          <p:stCondLst>
                                            <p:cond delay="0"/>
                                          </p:stCondLst>
                                        </p:cTn>
                                        <p:tgtEl>
                                          <p:spTgt spid="13"/>
                                        </p:tgtEl>
                                      </p:cBhvr>
                                    </p:animEffect>
                                    <p:anim calcmode="lin" valueType="num">
                                      <p:cBhvr>
                                        <p:cTn id="183"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84"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85"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86"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87"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88" dur="26">
                                          <p:stCondLst>
                                            <p:cond delay="650"/>
                                          </p:stCondLst>
                                        </p:cTn>
                                        <p:tgtEl>
                                          <p:spTgt spid="13"/>
                                        </p:tgtEl>
                                      </p:cBhvr>
                                      <p:to x="100000" y="60000"/>
                                    </p:animScale>
                                    <p:animScale>
                                      <p:cBhvr>
                                        <p:cTn id="189" dur="166" decel="50000">
                                          <p:stCondLst>
                                            <p:cond delay="676"/>
                                          </p:stCondLst>
                                        </p:cTn>
                                        <p:tgtEl>
                                          <p:spTgt spid="13"/>
                                        </p:tgtEl>
                                      </p:cBhvr>
                                      <p:to x="100000" y="100000"/>
                                    </p:animScale>
                                    <p:animScale>
                                      <p:cBhvr>
                                        <p:cTn id="190" dur="26">
                                          <p:stCondLst>
                                            <p:cond delay="1312"/>
                                          </p:stCondLst>
                                        </p:cTn>
                                        <p:tgtEl>
                                          <p:spTgt spid="13"/>
                                        </p:tgtEl>
                                      </p:cBhvr>
                                      <p:to x="100000" y="80000"/>
                                    </p:animScale>
                                    <p:animScale>
                                      <p:cBhvr>
                                        <p:cTn id="191" dur="166" decel="50000">
                                          <p:stCondLst>
                                            <p:cond delay="1338"/>
                                          </p:stCondLst>
                                        </p:cTn>
                                        <p:tgtEl>
                                          <p:spTgt spid="13"/>
                                        </p:tgtEl>
                                      </p:cBhvr>
                                      <p:to x="100000" y="100000"/>
                                    </p:animScale>
                                    <p:animScale>
                                      <p:cBhvr>
                                        <p:cTn id="192" dur="26">
                                          <p:stCondLst>
                                            <p:cond delay="1642"/>
                                          </p:stCondLst>
                                        </p:cTn>
                                        <p:tgtEl>
                                          <p:spTgt spid="13"/>
                                        </p:tgtEl>
                                      </p:cBhvr>
                                      <p:to x="100000" y="90000"/>
                                    </p:animScale>
                                    <p:animScale>
                                      <p:cBhvr>
                                        <p:cTn id="193" dur="166" decel="50000">
                                          <p:stCondLst>
                                            <p:cond delay="1668"/>
                                          </p:stCondLst>
                                        </p:cTn>
                                        <p:tgtEl>
                                          <p:spTgt spid="13"/>
                                        </p:tgtEl>
                                      </p:cBhvr>
                                      <p:to x="100000" y="100000"/>
                                    </p:animScale>
                                    <p:animScale>
                                      <p:cBhvr>
                                        <p:cTn id="194" dur="26">
                                          <p:stCondLst>
                                            <p:cond delay="1808"/>
                                          </p:stCondLst>
                                        </p:cTn>
                                        <p:tgtEl>
                                          <p:spTgt spid="13"/>
                                        </p:tgtEl>
                                      </p:cBhvr>
                                      <p:to x="100000" y="95000"/>
                                    </p:animScale>
                                    <p:animScale>
                                      <p:cBhvr>
                                        <p:cTn id="195" dur="166" decel="50000">
                                          <p:stCondLst>
                                            <p:cond delay="1834"/>
                                          </p:stCondLst>
                                        </p:cTn>
                                        <p:tgtEl>
                                          <p:spTgt spid="13"/>
                                        </p:tgtEl>
                                      </p:cBhvr>
                                      <p:to x="100000" y="100000"/>
                                    </p:animScale>
                                  </p:childTnLst>
                                </p:cTn>
                              </p:par>
                              <p:par>
                                <p:cTn id="196" presetID="26" presetClass="entr" presetSubtype="0" fill="hold" nodeType="withEffect">
                                  <p:stCondLst>
                                    <p:cond delay="0"/>
                                  </p:stCondLst>
                                  <p:childTnLst>
                                    <p:set>
                                      <p:cBhvr>
                                        <p:cTn id="197" dur="1" fill="hold">
                                          <p:stCondLst>
                                            <p:cond delay="0"/>
                                          </p:stCondLst>
                                        </p:cTn>
                                        <p:tgtEl>
                                          <p:spTgt spid="14"/>
                                        </p:tgtEl>
                                        <p:attrNameLst>
                                          <p:attrName>style.visibility</p:attrName>
                                        </p:attrNameLst>
                                      </p:cBhvr>
                                      <p:to>
                                        <p:strVal val="visible"/>
                                      </p:to>
                                    </p:set>
                                    <p:animEffect transition="in" filter="wipe(down)">
                                      <p:cBhvr>
                                        <p:cTn id="198" dur="580">
                                          <p:stCondLst>
                                            <p:cond delay="0"/>
                                          </p:stCondLst>
                                        </p:cTn>
                                        <p:tgtEl>
                                          <p:spTgt spid="14"/>
                                        </p:tgtEl>
                                      </p:cBhvr>
                                    </p:animEffect>
                                    <p:anim calcmode="lin" valueType="num">
                                      <p:cBhvr>
                                        <p:cTn id="199"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00"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01"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02"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03"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04" dur="26">
                                          <p:stCondLst>
                                            <p:cond delay="650"/>
                                          </p:stCondLst>
                                        </p:cTn>
                                        <p:tgtEl>
                                          <p:spTgt spid="14"/>
                                        </p:tgtEl>
                                      </p:cBhvr>
                                      <p:to x="100000" y="60000"/>
                                    </p:animScale>
                                    <p:animScale>
                                      <p:cBhvr>
                                        <p:cTn id="205" dur="166" decel="50000">
                                          <p:stCondLst>
                                            <p:cond delay="676"/>
                                          </p:stCondLst>
                                        </p:cTn>
                                        <p:tgtEl>
                                          <p:spTgt spid="14"/>
                                        </p:tgtEl>
                                      </p:cBhvr>
                                      <p:to x="100000" y="100000"/>
                                    </p:animScale>
                                    <p:animScale>
                                      <p:cBhvr>
                                        <p:cTn id="206" dur="26">
                                          <p:stCondLst>
                                            <p:cond delay="1312"/>
                                          </p:stCondLst>
                                        </p:cTn>
                                        <p:tgtEl>
                                          <p:spTgt spid="14"/>
                                        </p:tgtEl>
                                      </p:cBhvr>
                                      <p:to x="100000" y="80000"/>
                                    </p:animScale>
                                    <p:animScale>
                                      <p:cBhvr>
                                        <p:cTn id="207" dur="166" decel="50000">
                                          <p:stCondLst>
                                            <p:cond delay="1338"/>
                                          </p:stCondLst>
                                        </p:cTn>
                                        <p:tgtEl>
                                          <p:spTgt spid="14"/>
                                        </p:tgtEl>
                                      </p:cBhvr>
                                      <p:to x="100000" y="100000"/>
                                    </p:animScale>
                                    <p:animScale>
                                      <p:cBhvr>
                                        <p:cTn id="208" dur="26">
                                          <p:stCondLst>
                                            <p:cond delay="1642"/>
                                          </p:stCondLst>
                                        </p:cTn>
                                        <p:tgtEl>
                                          <p:spTgt spid="14"/>
                                        </p:tgtEl>
                                      </p:cBhvr>
                                      <p:to x="100000" y="90000"/>
                                    </p:animScale>
                                    <p:animScale>
                                      <p:cBhvr>
                                        <p:cTn id="209" dur="166" decel="50000">
                                          <p:stCondLst>
                                            <p:cond delay="1668"/>
                                          </p:stCondLst>
                                        </p:cTn>
                                        <p:tgtEl>
                                          <p:spTgt spid="14"/>
                                        </p:tgtEl>
                                      </p:cBhvr>
                                      <p:to x="100000" y="100000"/>
                                    </p:animScale>
                                    <p:animScale>
                                      <p:cBhvr>
                                        <p:cTn id="210" dur="26">
                                          <p:stCondLst>
                                            <p:cond delay="1808"/>
                                          </p:stCondLst>
                                        </p:cTn>
                                        <p:tgtEl>
                                          <p:spTgt spid="14"/>
                                        </p:tgtEl>
                                      </p:cBhvr>
                                      <p:to x="100000" y="95000"/>
                                    </p:animScale>
                                    <p:animScale>
                                      <p:cBhvr>
                                        <p:cTn id="211" dur="166" decel="50000">
                                          <p:stCondLst>
                                            <p:cond delay="1834"/>
                                          </p:stCondLst>
                                        </p:cTn>
                                        <p:tgtEl>
                                          <p:spTgt spid="14"/>
                                        </p:tgtEl>
                                      </p:cBhvr>
                                      <p:to x="100000" y="100000"/>
                                    </p:animScale>
                                  </p:childTnLst>
                                </p:cTn>
                              </p:par>
                              <p:par>
                                <p:cTn id="212" presetID="26" presetClass="entr" presetSubtype="0" fill="hold" nodeType="withEffect">
                                  <p:stCondLst>
                                    <p:cond delay="0"/>
                                  </p:stCondLst>
                                  <p:childTnLst>
                                    <p:set>
                                      <p:cBhvr>
                                        <p:cTn id="213" dur="1" fill="hold">
                                          <p:stCondLst>
                                            <p:cond delay="0"/>
                                          </p:stCondLst>
                                        </p:cTn>
                                        <p:tgtEl>
                                          <p:spTgt spid="15"/>
                                        </p:tgtEl>
                                        <p:attrNameLst>
                                          <p:attrName>style.visibility</p:attrName>
                                        </p:attrNameLst>
                                      </p:cBhvr>
                                      <p:to>
                                        <p:strVal val="visible"/>
                                      </p:to>
                                    </p:set>
                                    <p:animEffect transition="in" filter="wipe(down)">
                                      <p:cBhvr>
                                        <p:cTn id="214" dur="580">
                                          <p:stCondLst>
                                            <p:cond delay="0"/>
                                          </p:stCondLst>
                                        </p:cTn>
                                        <p:tgtEl>
                                          <p:spTgt spid="15"/>
                                        </p:tgtEl>
                                      </p:cBhvr>
                                    </p:animEffect>
                                    <p:anim calcmode="lin" valueType="num">
                                      <p:cBhvr>
                                        <p:cTn id="215"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216"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217"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218"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219"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220" dur="26">
                                          <p:stCondLst>
                                            <p:cond delay="650"/>
                                          </p:stCondLst>
                                        </p:cTn>
                                        <p:tgtEl>
                                          <p:spTgt spid="15"/>
                                        </p:tgtEl>
                                      </p:cBhvr>
                                      <p:to x="100000" y="60000"/>
                                    </p:animScale>
                                    <p:animScale>
                                      <p:cBhvr>
                                        <p:cTn id="221" dur="166" decel="50000">
                                          <p:stCondLst>
                                            <p:cond delay="676"/>
                                          </p:stCondLst>
                                        </p:cTn>
                                        <p:tgtEl>
                                          <p:spTgt spid="15"/>
                                        </p:tgtEl>
                                      </p:cBhvr>
                                      <p:to x="100000" y="100000"/>
                                    </p:animScale>
                                    <p:animScale>
                                      <p:cBhvr>
                                        <p:cTn id="222" dur="26">
                                          <p:stCondLst>
                                            <p:cond delay="1312"/>
                                          </p:stCondLst>
                                        </p:cTn>
                                        <p:tgtEl>
                                          <p:spTgt spid="15"/>
                                        </p:tgtEl>
                                      </p:cBhvr>
                                      <p:to x="100000" y="80000"/>
                                    </p:animScale>
                                    <p:animScale>
                                      <p:cBhvr>
                                        <p:cTn id="223" dur="166" decel="50000">
                                          <p:stCondLst>
                                            <p:cond delay="1338"/>
                                          </p:stCondLst>
                                        </p:cTn>
                                        <p:tgtEl>
                                          <p:spTgt spid="15"/>
                                        </p:tgtEl>
                                      </p:cBhvr>
                                      <p:to x="100000" y="100000"/>
                                    </p:animScale>
                                    <p:animScale>
                                      <p:cBhvr>
                                        <p:cTn id="224" dur="26">
                                          <p:stCondLst>
                                            <p:cond delay="1642"/>
                                          </p:stCondLst>
                                        </p:cTn>
                                        <p:tgtEl>
                                          <p:spTgt spid="15"/>
                                        </p:tgtEl>
                                      </p:cBhvr>
                                      <p:to x="100000" y="90000"/>
                                    </p:animScale>
                                    <p:animScale>
                                      <p:cBhvr>
                                        <p:cTn id="225" dur="166" decel="50000">
                                          <p:stCondLst>
                                            <p:cond delay="1668"/>
                                          </p:stCondLst>
                                        </p:cTn>
                                        <p:tgtEl>
                                          <p:spTgt spid="15"/>
                                        </p:tgtEl>
                                      </p:cBhvr>
                                      <p:to x="100000" y="100000"/>
                                    </p:animScale>
                                    <p:animScale>
                                      <p:cBhvr>
                                        <p:cTn id="226" dur="26">
                                          <p:stCondLst>
                                            <p:cond delay="1808"/>
                                          </p:stCondLst>
                                        </p:cTn>
                                        <p:tgtEl>
                                          <p:spTgt spid="15"/>
                                        </p:tgtEl>
                                      </p:cBhvr>
                                      <p:to x="100000" y="95000"/>
                                    </p:animScale>
                                    <p:animScale>
                                      <p:cBhvr>
                                        <p:cTn id="227" dur="166" decel="50000">
                                          <p:stCondLst>
                                            <p:cond delay="1834"/>
                                          </p:stCondLst>
                                        </p:cTn>
                                        <p:tgtEl>
                                          <p:spTgt spid="15"/>
                                        </p:tgtEl>
                                      </p:cBhvr>
                                      <p:to x="100000" y="100000"/>
                                    </p:animScale>
                                  </p:childTnLst>
                                </p:cTn>
                              </p:par>
                              <p:par>
                                <p:cTn id="228" presetID="26" presetClass="entr" presetSubtype="0" fill="hold" nodeType="withEffect">
                                  <p:stCondLst>
                                    <p:cond delay="0"/>
                                  </p:stCondLst>
                                  <p:childTnLst>
                                    <p:set>
                                      <p:cBhvr>
                                        <p:cTn id="229" dur="1" fill="hold">
                                          <p:stCondLst>
                                            <p:cond delay="0"/>
                                          </p:stCondLst>
                                        </p:cTn>
                                        <p:tgtEl>
                                          <p:spTgt spid="16"/>
                                        </p:tgtEl>
                                        <p:attrNameLst>
                                          <p:attrName>style.visibility</p:attrName>
                                        </p:attrNameLst>
                                      </p:cBhvr>
                                      <p:to>
                                        <p:strVal val="visible"/>
                                      </p:to>
                                    </p:set>
                                    <p:animEffect transition="in" filter="wipe(down)">
                                      <p:cBhvr>
                                        <p:cTn id="230" dur="580">
                                          <p:stCondLst>
                                            <p:cond delay="0"/>
                                          </p:stCondLst>
                                        </p:cTn>
                                        <p:tgtEl>
                                          <p:spTgt spid="16"/>
                                        </p:tgtEl>
                                      </p:cBhvr>
                                    </p:animEffect>
                                    <p:anim calcmode="lin" valueType="num">
                                      <p:cBhvr>
                                        <p:cTn id="231"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32"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33"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34"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35"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36" dur="26">
                                          <p:stCondLst>
                                            <p:cond delay="650"/>
                                          </p:stCondLst>
                                        </p:cTn>
                                        <p:tgtEl>
                                          <p:spTgt spid="16"/>
                                        </p:tgtEl>
                                      </p:cBhvr>
                                      <p:to x="100000" y="60000"/>
                                    </p:animScale>
                                    <p:animScale>
                                      <p:cBhvr>
                                        <p:cTn id="237" dur="166" decel="50000">
                                          <p:stCondLst>
                                            <p:cond delay="676"/>
                                          </p:stCondLst>
                                        </p:cTn>
                                        <p:tgtEl>
                                          <p:spTgt spid="16"/>
                                        </p:tgtEl>
                                      </p:cBhvr>
                                      <p:to x="100000" y="100000"/>
                                    </p:animScale>
                                    <p:animScale>
                                      <p:cBhvr>
                                        <p:cTn id="238" dur="26">
                                          <p:stCondLst>
                                            <p:cond delay="1312"/>
                                          </p:stCondLst>
                                        </p:cTn>
                                        <p:tgtEl>
                                          <p:spTgt spid="16"/>
                                        </p:tgtEl>
                                      </p:cBhvr>
                                      <p:to x="100000" y="80000"/>
                                    </p:animScale>
                                    <p:animScale>
                                      <p:cBhvr>
                                        <p:cTn id="239" dur="166" decel="50000">
                                          <p:stCondLst>
                                            <p:cond delay="1338"/>
                                          </p:stCondLst>
                                        </p:cTn>
                                        <p:tgtEl>
                                          <p:spTgt spid="16"/>
                                        </p:tgtEl>
                                      </p:cBhvr>
                                      <p:to x="100000" y="100000"/>
                                    </p:animScale>
                                    <p:animScale>
                                      <p:cBhvr>
                                        <p:cTn id="240" dur="26">
                                          <p:stCondLst>
                                            <p:cond delay="1642"/>
                                          </p:stCondLst>
                                        </p:cTn>
                                        <p:tgtEl>
                                          <p:spTgt spid="16"/>
                                        </p:tgtEl>
                                      </p:cBhvr>
                                      <p:to x="100000" y="90000"/>
                                    </p:animScale>
                                    <p:animScale>
                                      <p:cBhvr>
                                        <p:cTn id="241" dur="166" decel="50000">
                                          <p:stCondLst>
                                            <p:cond delay="1668"/>
                                          </p:stCondLst>
                                        </p:cTn>
                                        <p:tgtEl>
                                          <p:spTgt spid="16"/>
                                        </p:tgtEl>
                                      </p:cBhvr>
                                      <p:to x="100000" y="100000"/>
                                    </p:animScale>
                                    <p:animScale>
                                      <p:cBhvr>
                                        <p:cTn id="242" dur="26">
                                          <p:stCondLst>
                                            <p:cond delay="1808"/>
                                          </p:stCondLst>
                                        </p:cTn>
                                        <p:tgtEl>
                                          <p:spTgt spid="16"/>
                                        </p:tgtEl>
                                      </p:cBhvr>
                                      <p:to x="100000" y="95000"/>
                                    </p:animScale>
                                    <p:animScale>
                                      <p:cBhvr>
                                        <p:cTn id="243" dur="166" decel="50000">
                                          <p:stCondLst>
                                            <p:cond delay="1834"/>
                                          </p:stCondLst>
                                        </p:cTn>
                                        <p:tgtEl>
                                          <p:spTgt spid="16"/>
                                        </p:tgtEl>
                                      </p:cBhvr>
                                      <p:to x="100000" y="100000"/>
                                    </p:animScale>
                                  </p:childTnLst>
                                </p:cTn>
                              </p:par>
                              <p:par>
                                <p:cTn id="244" presetID="26" presetClass="entr" presetSubtype="0" fill="hold" nodeType="withEffect">
                                  <p:stCondLst>
                                    <p:cond delay="0"/>
                                  </p:stCondLst>
                                  <p:childTnLst>
                                    <p:set>
                                      <p:cBhvr>
                                        <p:cTn id="245" dur="1" fill="hold">
                                          <p:stCondLst>
                                            <p:cond delay="0"/>
                                          </p:stCondLst>
                                        </p:cTn>
                                        <p:tgtEl>
                                          <p:spTgt spid="17"/>
                                        </p:tgtEl>
                                        <p:attrNameLst>
                                          <p:attrName>style.visibility</p:attrName>
                                        </p:attrNameLst>
                                      </p:cBhvr>
                                      <p:to>
                                        <p:strVal val="visible"/>
                                      </p:to>
                                    </p:set>
                                    <p:animEffect transition="in" filter="wipe(down)">
                                      <p:cBhvr>
                                        <p:cTn id="246" dur="580">
                                          <p:stCondLst>
                                            <p:cond delay="0"/>
                                          </p:stCondLst>
                                        </p:cTn>
                                        <p:tgtEl>
                                          <p:spTgt spid="17"/>
                                        </p:tgtEl>
                                      </p:cBhvr>
                                    </p:animEffect>
                                    <p:anim calcmode="lin" valueType="num">
                                      <p:cBhvr>
                                        <p:cTn id="247"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248"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249"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250"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251"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252" dur="26">
                                          <p:stCondLst>
                                            <p:cond delay="650"/>
                                          </p:stCondLst>
                                        </p:cTn>
                                        <p:tgtEl>
                                          <p:spTgt spid="17"/>
                                        </p:tgtEl>
                                      </p:cBhvr>
                                      <p:to x="100000" y="60000"/>
                                    </p:animScale>
                                    <p:animScale>
                                      <p:cBhvr>
                                        <p:cTn id="253" dur="166" decel="50000">
                                          <p:stCondLst>
                                            <p:cond delay="676"/>
                                          </p:stCondLst>
                                        </p:cTn>
                                        <p:tgtEl>
                                          <p:spTgt spid="17"/>
                                        </p:tgtEl>
                                      </p:cBhvr>
                                      <p:to x="100000" y="100000"/>
                                    </p:animScale>
                                    <p:animScale>
                                      <p:cBhvr>
                                        <p:cTn id="254" dur="26">
                                          <p:stCondLst>
                                            <p:cond delay="1312"/>
                                          </p:stCondLst>
                                        </p:cTn>
                                        <p:tgtEl>
                                          <p:spTgt spid="17"/>
                                        </p:tgtEl>
                                      </p:cBhvr>
                                      <p:to x="100000" y="80000"/>
                                    </p:animScale>
                                    <p:animScale>
                                      <p:cBhvr>
                                        <p:cTn id="255" dur="166" decel="50000">
                                          <p:stCondLst>
                                            <p:cond delay="1338"/>
                                          </p:stCondLst>
                                        </p:cTn>
                                        <p:tgtEl>
                                          <p:spTgt spid="17"/>
                                        </p:tgtEl>
                                      </p:cBhvr>
                                      <p:to x="100000" y="100000"/>
                                    </p:animScale>
                                    <p:animScale>
                                      <p:cBhvr>
                                        <p:cTn id="256" dur="26">
                                          <p:stCondLst>
                                            <p:cond delay="1642"/>
                                          </p:stCondLst>
                                        </p:cTn>
                                        <p:tgtEl>
                                          <p:spTgt spid="17"/>
                                        </p:tgtEl>
                                      </p:cBhvr>
                                      <p:to x="100000" y="90000"/>
                                    </p:animScale>
                                    <p:animScale>
                                      <p:cBhvr>
                                        <p:cTn id="257" dur="166" decel="50000">
                                          <p:stCondLst>
                                            <p:cond delay="1668"/>
                                          </p:stCondLst>
                                        </p:cTn>
                                        <p:tgtEl>
                                          <p:spTgt spid="17"/>
                                        </p:tgtEl>
                                      </p:cBhvr>
                                      <p:to x="100000" y="100000"/>
                                    </p:animScale>
                                    <p:animScale>
                                      <p:cBhvr>
                                        <p:cTn id="258" dur="26">
                                          <p:stCondLst>
                                            <p:cond delay="1808"/>
                                          </p:stCondLst>
                                        </p:cTn>
                                        <p:tgtEl>
                                          <p:spTgt spid="17"/>
                                        </p:tgtEl>
                                      </p:cBhvr>
                                      <p:to x="100000" y="95000"/>
                                    </p:animScale>
                                    <p:animScale>
                                      <p:cBhvr>
                                        <p:cTn id="259" dur="166" decel="50000">
                                          <p:stCondLst>
                                            <p:cond delay="1834"/>
                                          </p:stCondLst>
                                        </p:cTn>
                                        <p:tgtEl>
                                          <p:spTgt spid="17"/>
                                        </p:tgtEl>
                                      </p:cBhvr>
                                      <p:to x="100000" y="100000"/>
                                    </p:animScale>
                                  </p:childTnLst>
                                </p:cTn>
                              </p:par>
                              <p:par>
                                <p:cTn id="260" presetID="26" presetClass="entr" presetSubtype="0" fill="hold" nodeType="withEffect">
                                  <p:stCondLst>
                                    <p:cond delay="0"/>
                                  </p:stCondLst>
                                  <p:childTnLst>
                                    <p:set>
                                      <p:cBhvr>
                                        <p:cTn id="261" dur="1" fill="hold">
                                          <p:stCondLst>
                                            <p:cond delay="0"/>
                                          </p:stCondLst>
                                        </p:cTn>
                                        <p:tgtEl>
                                          <p:spTgt spid="18"/>
                                        </p:tgtEl>
                                        <p:attrNameLst>
                                          <p:attrName>style.visibility</p:attrName>
                                        </p:attrNameLst>
                                      </p:cBhvr>
                                      <p:to>
                                        <p:strVal val="visible"/>
                                      </p:to>
                                    </p:set>
                                    <p:animEffect transition="in" filter="wipe(down)">
                                      <p:cBhvr>
                                        <p:cTn id="262" dur="580">
                                          <p:stCondLst>
                                            <p:cond delay="0"/>
                                          </p:stCondLst>
                                        </p:cTn>
                                        <p:tgtEl>
                                          <p:spTgt spid="18"/>
                                        </p:tgtEl>
                                      </p:cBhvr>
                                    </p:animEffect>
                                    <p:anim calcmode="lin" valueType="num">
                                      <p:cBhvr>
                                        <p:cTn id="263"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264"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265"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266"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267"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268" dur="26">
                                          <p:stCondLst>
                                            <p:cond delay="650"/>
                                          </p:stCondLst>
                                        </p:cTn>
                                        <p:tgtEl>
                                          <p:spTgt spid="18"/>
                                        </p:tgtEl>
                                      </p:cBhvr>
                                      <p:to x="100000" y="60000"/>
                                    </p:animScale>
                                    <p:animScale>
                                      <p:cBhvr>
                                        <p:cTn id="269" dur="166" decel="50000">
                                          <p:stCondLst>
                                            <p:cond delay="676"/>
                                          </p:stCondLst>
                                        </p:cTn>
                                        <p:tgtEl>
                                          <p:spTgt spid="18"/>
                                        </p:tgtEl>
                                      </p:cBhvr>
                                      <p:to x="100000" y="100000"/>
                                    </p:animScale>
                                    <p:animScale>
                                      <p:cBhvr>
                                        <p:cTn id="270" dur="26">
                                          <p:stCondLst>
                                            <p:cond delay="1312"/>
                                          </p:stCondLst>
                                        </p:cTn>
                                        <p:tgtEl>
                                          <p:spTgt spid="18"/>
                                        </p:tgtEl>
                                      </p:cBhvr>
                                      <p:to x="100000" y="80000"/>
                                    </p:animScale>
                                    <p:animScale>
                                      <p:cBhvr>
                                        <p:cTn id="271" dur="166" decel="50000">
                                          <p:stCondLst>
                                            <p:cond delay="1338"/>
                                          </p:stCondLst>
                                        </p:cTn>
                                        <p:tgtEl>
                                          <p:spTgt spid="18"/>
                                        </p:tgtEl>
                                      </p:cBhvr>
                                      <p:to x="100000" y="100000"/>
                                    </p:animScale>
                                    <p:animScale>
                                      <p:cBhvr>
                                        <p:cTn id="272" dur="26">
                                          <p:stCondLst>
                                            <p:cond delay="1642"/>
                                          </p:stCondLst>
                                        </p:cTn>
                                        <p:tgtEl>
                                          <p:spTgt spid="18"/>
                                        </p:tgtEl>
                                      </p:cBhvr>
                                      <p:to x="100000" y="90000"/>
                                    </p:animScale>
                                    <p:animScale>
                                      <p:cBhvr>
                                        <p:cTn id="273" dur="166" decel="50000">
                                          <p:stCondLst>
                                            <p:cond delay="1668"/>
                                          </p:stCondLst>
                                        </p:cTn>
                                        <p:tgtEl>
                                          <p:spTgt spid="18"/>
                                        </p:tgtEl>
                                      </p:cBhvr>
                                      <p:to x="100000" y="100000"/>
                                    </p:animScale>
                                    <p:animScale>
                                      <p:cBhvr>
                                        <p:cTn id="274" dur="26">
                                          <p:stCondLst>
                                            <p:cond delay="1808"/>
                                          </p:stCondLst>
                                        </p:cTn>
                                        <p:tgtEl>
                                          <p:spTgt spid="18"/>
                                        </p:tgtEl>
                                      </p:cBhvr>
                                      <p:to x="100000" y="95000"/>
                                    </p:animScale>
                                    <p:animScale>
                                      <p:cBhvr>
                                        <p:cTn id="275" dur="166" decel="50000">
                                          <p:stCondLst>
                                            <p:cond delay="1834"/>
                                          </p:stCondLst>
                                        </p:cTn>
                                        <p:tgtEl>
                                          <p:spTgt spid="18"/>
                                        </p:tgtEl>
                                      </p:cBhvr>
                                      <p:to x="100000" y="100000"/>
                                    </p:animScale>
                                  </p:childTnLst>
                                </p:cTn>
                              </p:par>
                              <p:par>
                                <p:cTn id="276" presetID="26" presetClass="entr" presetSubtype="0" fill="hold" nodeType="withEffect">
                                  <p:stCondLst>
                                    <p:cond delay="0"/>
                                  </p:stCondLst>
                                  <p:childTnLst>
                                    <p:set>
                                      <p:cBhvr>
                                        <p:cTn id="277" dur="1" fill="hold">
                                          <p:stCondLst>
                                            <p:cond delay="0"/>
                                          </p:stCondLst>
                                        </p:cTn>
                                        <p:tgtEl>
                                          <p:spTgt spid="19"/>
                                        </p:tgtEl>
                                        <p:attrNameLst>
                                          <p:attrName>style.visibility</p:attrName>
                                        </p:attrNameLst>
                                      </p:cBhvr>
                                      <p:to>
                                        <p:strVal val="visible"/>
                                      </p:to>
                                    </p:set>
                                    <p:animEffect transition="in" filter="wipe(down)">
                                      <p:cBhvr>
                                        <p:cTn id="278" dur="580">
                                          <p:stCondLst>
                                            <p:cond delay="0"/>
                                          </p:stCondLst>
                                        </p:cTn>
                                        <p:tgtEl>
                                          <p:spTgt spid="19"/>
                                        </p:tgtEl>
                                      </p:cBhvr>
                                    </p:animEffect>
                                    <p:anim calcmode="lin" valueType="num">
                                      <p:cBhvr>
                                        <p:cTn id="279"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280"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281"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282"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283"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284" dur="26">
                                          <p:stCondLst>
                                            <p:cond delay="650"/>
                                          </p:stCondLst>
                                        </p:cTn>
                                        <p:tgtEl>
                                          <p:spTgt spid="19"/>
                                        </p:tgtEl>
                                      </p:cBhvr>
                                      <p:to x="100000" y="60000"/>
                                    </p:animScale>
                                    <p:animScale>
                                      <p:cBhvr>
                                        <p:cTn id="285" dur="166" decel="50000">
                                          <p:stCondLst>
                                            <p:cond delay="676"/>
                                          </p:stCondLst>
                                        </p:cTn>
                                        <p:tgtEl>
                                          <p:spTgt spid="19"/>
                                        </p:tgtEl>
                                      </p:cBhvr>
                                      <p:to x="100000" y="100000"/>
                                    </p:animScale>
                                    <p:animScale>
                                      <p:cBhvr>
                                        <p:cTn id="286" dur="26">
                                          <p:stCondLst>
                                            <p:cond delay="1312"/>
                                          </p:stCondLst>
                                        </p:cTn>
                                        <p:tgtEl>
                                          <p:spTgt spid="19"/>
                                        </p:tgtEl>
                                      </p:cBhvr>
                                      <p:to x="100000" y="80000"/>
                                    </p:animScale>
                                    <p:animScale>
                                      <p:cBhvr>
                                        <p:cTn id="287" dur="166" decel="50000">
                                          <p:stCondLst>
                                            <p:cond delay="1338"/>
                                          </p:stCondLst>
                                        </p:cTn>
                                        <p:tgtEl>
                                          <p:spTgt spid="19"/>
                                        </p:tgtEl>
                                      </p:cBhvr>
                                      <p:to x="100000" y="100000"/>
                                    </p:animScale>
                                    <p:animScale>
                                      <p:cBhvr>
                                        <p:cTn id="288" dur="26">
                                          <p:stCondLst>
                                            <p:cond delay="1642"/>
                                          </p:stCondLst>
                                        </p:cTn>
                                        <p:tgtEl>
                                          <p:spTgt spid="19"/>
                                        </p:tgtEl>
                                      </p:cBhvr>
                                      <p:to x="100000" y="90000"/>
                                    </p:animScale>
                                    <p:animScale>
                                      <p:cBhvr>
                                        <p:cTn id="289" dur="166" decel="50000">
                                          <p:stCondLst>
                                            <p:cond delay="1668"/>
                                          </p:stCondLst>
                                        </p:cTn>
                                        <p:tgtEl>
                                          <p:spTgt spid="19"/>
                                        </p:tgtEl>
                                      </p:cBhvr>
                                      <p:to x="100000" y="100000"/>
                                    </p:animScale>
                                    <p:animScale>
                                      <p:cBhvr>
                                        <p:cTn id="290" dur="26">
                                          <p:stCondLst>
                                            <p:cond delay="1808"/>
                                          </p:stCondLst>
                                        </p:cTn>
                                        <p:tgtEl>
                                          <p:spTgt spid="19"/>
                                        </p:tgtEl>
                                      </p:cBhvr>
                                      <p:to x="100000" y="95000"/>
                                    </p:animScale>
                                    <p:animScale>
                                      <p:cBhvr>
                                        <p:cTn id="291" dur="166" decel="50000">
                                          <p:stCondLst>
                                            <p:cond delay="1834"/>
                                          </p:stCondLst>
                                        </p:cTn>
                                        <p:tgtEl>
                                          <p:spTgt spid="19"/>
                                        </p:tgtEl>
                                      </p:cBhvr>
                                      <p:to x="100000" y="100000"/>
                                    </p:animScale>
                                  </p:childTnLst>
                                </p:cTn>
                              </p:par>
                              <p:par>
                                <p:cTn id="292" presetID="26" presetClass="entr" presetSubtype="0" fill="hold" nodeType="withEffect">
                                  <p:stCondLst>
                                    <p:cond delay="0"/>
                                  </p:stCondLst>
                                  <p:childTnLst>
                                    <p:set>
                                      <p:cBhvr>
                                        <p:cTn id="293" dur="1" fill="hold">
                                          <p:stCondLst>
                                            <p:cond delay="0"/>
                                          </p:stCondLst>
                                        </p:cTn>
                                        <p:tgtEl>
                                          <p:spTgt spid="20"/>
                                        </p:tgtEl>
                                        <p:attrNameLst>
                                          <p:attrName>style.visibility</p:attrName>
                                        </p:attrNameLst>
                                      </p:cBhvr>
                                      <p:to>
                                        <p:strVal val="visible"/>
                                      </p:to>
                                    </p:set>
                                    <p:animEffect transition="in" filter="wipe(down)">
                                      <p:cBhvr>
                                        <p:cTn id="294" dur="580">
                                          <p:stCondLst>
                                            <p:cond delay="0"/>
                                          </p:stCondLst>
                                        </p:cTn>
                                        <p:tgtEl>
                                          <p:spTgt spid="20"/>
                                        </p:tgtEl>
                                      </p:cBhvr>
                                    </p:animEffect>
                                    <p:anim calcmode="lin" valueType="num">
                                      <p:cBhvr>
                                        <p:cTn id="295"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296"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297"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298"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299"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300" dur="26">
                                          <p:stCondLst>
                                            <p:cond delay="650"/>
                                          </p:stCondLst>
                                        </p:cTn>
                                        <p:tgtEl>
                                          <p:spTgt spid="20"/>
                                        </p:tgtEl>
                                      </p:cBhvr>
                                      <p:to x="100000" y="60000"/>
                                    </p:animScale>
                                    <p:animScale>
                                      <p:cBhvr>
                                        <p:cTn id="301" dur="166" decel="50000">
                                          <p:stCondLst>
                                            <p:cond delay="676"/>
                                          </p:stCondLst>
                                        </p:cTn>
                                        <p:tgtEl>
                                          <p:spTgt spid="20"/>
                                        </p:tgtEl>
                                      </p:cBhvr>
                                      <p:to x="100000" y="100000"/>
                                    </p:animScale>
                                    <p:animScale>
                                      <p:cBhvr>
                                        <p:cTn id="302" dur="26">
                                          <p:stCondLst>
                                            <p:cond delay="1312"/>
                                          </p:stCondLst>
                                        </p:cTn>
                                        <p:tgtEl>
                                          <p:spTgt spid="20"/>
                                        </p:tgtEl>
                                      </p:cBhvr>
                                      <p:to x="100000" y="80000"/>
                                    </p:animScale>
                                    <p:animScale>
                                      <p:cBhvr>
                                        <p:cTn id="303" dur="166" decel="50000">
                                          <p:stCondLst>
                                            <p:cond delay="1338"/>
                                          </p:stCondLst>
                                        </p:cTn>
                                        <p:tgtEl>
                                          <p:spTgt spid="20"/>
                                        </p:tgtEl>
                                      </p:cBhvr>
                                      <p:to x="100000" y="100000"/>
                                    </p:animScale>
                                    <p:animScale>
                                      <p:cBhvr>
                                        <p:cTn id="304" dur="26">
                                          <p:stCondLst>
                                            <p:cond delay="1642"/>
                                          </p:stCondLst>
                                        </p:cTn>
                                        <p:tgtEl>
                                          <p:spTgt spid="20"/>
                                        </p:tgtEl>
                                      </p:cBhvr>
                                      <p:to x="100000" y="90000"/>
                                    </p:animScale>
                                    <p:animScale>
                                      <p:cBhvr>
                                        <p:cTn id="305" dur="166" decel="50000">
                                          <p:stCondLst>
                                            <p:cond delay="1668"/>
                                          </p:stCondLst>
                                        </p:cTn>
                                        <p:tgtEl>
                                          <p:spTgt spid="20"/>
                                        </p:tgtEl>
                                      </p:cBhvr>
                                      <p:to x="100000" y="100000"/>
                                    </p:animScale>
                                    <p:animScale>
                                      <p:cBhvr>
                                        <p:cTn id="306" dur="26">
                                          <p:stCondLst>
                                            <p:cond delay="1808"/>
                                          </p:stCondLst>
                                        </p:cTn>
                                        <p:tgtEl>
                                          <p:spTgt spid="20"/>
                                        </p:tgtEl>
                                      </p:cBhvr>
                                      <p:to x="100000" y="95000"/>
                                    </p:animScale>
                                    <p:animScale>
                                      <p:cBhvr>
                                        <p:cTn id="307" dur="166" decel="50000">
                                          <p:stCondLst>
                                            <p:cond delay="1834"/>
                                          </p:stCondLst>
                                        </p:cTn>
                                        <p:tgtEl>
                                          <p:spTgt spid="20"/>
                                        </p:tgtEl>
                                      </p:cBhvr>
                                      <p:to x="100000" y="100000"/>
                                    </p:animScale>
                                  </p:childTnLst>
                                </p:cTn>
                              </p:par>
                              <p:par>
                                <p:cTn id="308" presetID="26" presetClass="entr" presetSubtype="0" fill="hold" nodeType="withEffect">
                                  <p:stCondLst>
                                    <p:cond delay="0"/>
                                  </p:stCondLst>
                                  <p:childTnLst>
                                    <p:set>
                                      <p:cBhvr>
                                        <p:cTn id="309" dur="1" fill="hold">
                                          <p:stCondLst>
                                            <p:cond delay="0"/>
                                          </p:stCondLst>
                                        </p:cTn>
                                        <p:tgtEl>
                                          <p:spTgt spid="21"/>
                                        </p:tgtEl>
                                        <p:attrNameLst>
                                          <p:attrName>style.visibility</p:attrName>
                                        </p:attrNameLst>
                                      </p:cBhvr>
                                      <p:to>
                                        <p:strVal val="visible"/>
                                      </p:to>
                                    </p:set>
                                    <p:animEffect transition="in" filter="wipe(down)">
                                      <p:cBhvr>
                                        <p:cTn id="310" dur="580">
                                          <p:stCondLst>
                                            <p:cond delay="0"/>
                                          </p:stCondLst>
                                        </p:cTn>
                                        <p:tgtEl>
                                          <p:spTgt spid="21"/>
                                        </p:tgtEl>
                                      </p:cBhvr>
                                    </p:animEffect>
                                    <p:anim calcmode="lin" valueType="num">
                                      <p:cBhvr>
                                        <p:cTn id="311"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312"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313"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314"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315"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316" dur="26">
                                          <p:stCondLst>
                                            <p:cond delay="650"/>
                                          </p:stCondLst>
                                        </p:cTn>
                                        <p:tgtEl>
                                          <p:spTgt spid="21"/>
                                        </p:tgtEl>
                                      </p:cBhvr>
                                      <p:to x="100000" y="60000"/>
                                    </p:animScale>
                                    <p:animScale>
                                      <p:cBhvr>
                                        <p:cTn id="317" dur="166" decel="50000">
                                          <p:stCondLst>
                                            <p:cond delay="676"/>
                                          </p:stCondLst>
                                        </p:cTn>
                                        <p:tgtEl>
                                          <p:spTgt spid="21"/>
                                        </p:tgtEl>
                                      </p:cBhvr>
                                      <p:to x="100000" y="100000"/>
                                    </p:animScale>
                                    <p:animScale>
                                      <p:cBhvr>
                                        <p:cTn id="318" dur="26">
                                          <p:stCondLst>
                                            <p:cond delay="1312"/>
                                          </p:stCondLst>
                                        </p:cTn>
                                        <p:tgtEl>
                                          <p:spTgt spid="21"/>
                                        </p:tgtEl>
                                      </p:cBhvr>
                                      <p:to x="100000" y="80000"/>
                                    </p:animScale>
                                    <p:animScale>
                                      <p:cBhvr>
                                        <p:cTn id="319" dur="166" decel="50000">
                                          <p:stCondLst>
                                            <p:cond delay="1338"/>
                                          </p:stCondLst>
                                        </p:cTn>
                                        <p:tgtEl>
                                          <p:spTgt spid="21"/>
                                        </p:tgtEl>
                                      </p:cBhvr>
                                      <p:to x="100000" y="100000"/>
                                    </p:animScale>
                                    <p:animScale>
                                      <p:cBhvr>
                                        <p:cTn id="320" dur="26">
                                          <p:stCondLst>
                                            <p:cond delay="1642"/>
                                          </p:stCondLst>
                                        </p:cTn>
                                        <p:tgtEl>
                                          <p:spTgt spid="21"/>
                                        </p:tgtEl>
                                      </p:cBhvr>
                                      <p:to x="100000" y="90000"/>
                                    </p:animScale>
                                    <p:animScale>
                                      <p:cBhvr>
                                        <p:cTn id="321" dur="166" decel="50000">
                                          <p:stCondLst>
                                            <p:cond delay="1668"/>
                                          </p:stCondLst>
                                        </p:cTn>
                                        <p:tgtEl>
                                          <p:spTgt spid="21"/>
                                        </p:tgtEl>
                                      </p:cBhvr>
                                      <p:to x="100000" y="100000"/>
                                    </p:animScale>
                                    <p:animScale>
                                      <p:cBhvr>
                                        <p:cTn id="322" dur="26">
                                          <p:stCondLst>
                                            <p:cond delay="1808"/>
                                          </p:stCondLst>
                                        </p:cTn>
                                        <p:tgtEl>
                                          <p:spTgt spid="21"/>
                                        </p:tgtEl>
                                      </p:cBhvr>
                                      <p:to x="100000" y="95000"/>
                                    </p:animScale>
                                    <p:animScale>
                                      <p:cBhvr>
                                        <p:cTn id="323" dur="166" decel="50000">
                                          <p:stCondLst>
                                            <p:cond delay="1834"/>
                                          </p:stCondLst>
                                        </p:cTn>
                                        <p:tgtEl>
                                          <p:spTgt spid="21"/>
                                        </p:tgtEl>
                                      </p:cBhvr>
                                      <p:to x="100000" y="100000"/>
                                    </p:animScale>
                                  </p:childTnLst>
                                </p:cTn>
                              </p:par>
                              <p:par>
                                <p:cTn id="324" presetID="26" presetClass="entr" presetSubtype="0" fill="hold" nodeType="withEffect">
                                  <p:stCondLst>
                                    <p:cond delay="0"/>
                                  </p:stCondLst>
                                  <p:childTnLst>
                                    <p:set>
                                      <p:cBhvr>
                                        <p:cTn id="325" dur="1" fill="hold">
                                          <p:stCondLst>
                                            <p:cond delay="0"/>
                                          </p:stCondLst>
                                        </p:cTn>
                                        <p:tgtEl>
                                          <p:spTgt spid="27"/>
                                        </p:tgtEl>
                                        <p:attrNameLst>
                                          <p:attrName>style.visibility</p:attrName>
                                        </p:attrNameLst>
                                      </p:cBhvr>
                                      <p:to>
                                        <p:strVal val="visible"/>
                                      </p:to>
                                    </p:set>
                                    <p:animEffect transition="in" filter="wipe(down)">
                                      <p:cBhvr>
                                        <p:cTn id="326" dur="580">
                                          <p:stCondLst>
                                            <p:cond delay="0"/>
                                          </p:stCondLst>
                                        </p:cTn>
                                        <p:tgtEl>
                                          <p:spTgt spid="27"/>
                                        </p:tgtEl>
                                      </p:cBhvr>
                                    </p:animEffect>
                                    <p:anim calcmode="lin" valueType="num">
                                      <p:cBhvr>
                                        <p:cTn id="327"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328"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329"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330"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331"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332" dur="26">
                                          <p:stCondLst>
                                            <p:cond delay="650"/>
                                          </p:stCondLst>
                                        </p:cTn>
                                        <p:tgtEl>
                                          <p:spTgt spid="27"/>
                                        </p:tgtEl>
                                      </p:cBhvr>
                                      <p:to x="100000" y="60000"/>
                                    </p:animScale>
                                    <p:animScale>
                                      <p:cBhvr>
                                        <p:cTn id="333" dur="166" decel="50000">
                                          <p:stCondLst>
                                            <p:cond delay="676"/>
                                          </p:stCondLst>
                                        </p:cTn>
                                        <p:tgtEl>
                                          <p:spTgt spid="27"/>
                                        </p:tgtEl>
                                      </p:cBhvr>
                                      <p:to x="100000" y="100000"/>
                                    </p:animScale>
                                    <p:animScale>
                                      <p:cBhvr>
                                        <p:cTn id="334" dur="26">
                                          <p:stCondLst>
                                            <p:cond delay="1312"/>
                                          </p:stCondLst>
                                        </p:cTn>
                                        <p:tgtEl>
                                          <p:spTgt spid="27"/>
                                        </p:tgtEl>
                                      </p:cBhvr>
                                      <p:to x="100000" y="80000"/>
                                    </p:animScale>
                                    <p:animScale>
                                      <p:cBhvr>
                                        <p:cTn id="335" dur="166" decel="50000">
                                          <p:stCondLst>
                                            <p:cond delay="1338"/>
                                          </p:stCondLst>
                                        </p:cTn>
                                        <p:tgtEl>
                                          <p:spTgt spid="27"/>
                                        </p:tgtEl>
                                      </p:cBhvr>
                                      <p:to x="100000" y="100000"/>
                                    </p:animScale>
                                    <p:animScale>
                                      <p:cBhvr>
                                        <p:cTn id="336" dur="26">
                                          <p:stCondLst>
                                            <p:cond delay="1642"/>
                                          </p:stCondLst>
                                        </p:cTn>
                                        <p:tgtEl>
                                          <p:spTgt spid="27"/>
                                        </p:tgtEl>
                                      </p:cBhvr>
                                      <p:to x="100000" y="90000"/>
                                    </p:animScale>
                                    <p:animScale>
                                      <p:cBhvr>
                                        <p:cTn id="337" dur="166" decel="50000">
                                          <p:stCondLst>
                                            <p:cond delay="1668"/>
                                          </p:stCondLst>
                                        </p:cTn>
                                        <p:tgtEl>
                                          <p:spTgt spid="27"/>
                                        </p:tgtEl>
                                      </p:cBhvr>
                                      <p:to x="100000" y="100000"/>
                                    </p:animScale>
                                    <p:animScale>
                                      <p:cBhvr>
                                        <p:cTn id="338" dur="26">
                                          <p:stCondLst>
                                            <p:cond delay="1808"/>
                                          </p:stCondLst>
                                        </p:cTn>
                                        <p:tgtEl>
                                          <p:spTgt spid="27"/>
                                        </p:tgtEl>
                                      </p:cBhvr>
                                      <p:to x="100000" y="95000"/>
                                    </p:animScale>
                                    <p:animScale>
                                      <p:cBhvr>
                                        <p:cTn id="339" dur="166" decel="50000">
                                          <p:stCondLst>
                                            <p:cond delay="1834"/>
                                          </p:stCondLst>
                                        </p:cTn>
                                        <p:tgtEl>
                                          <p:spTgt spid="27"/>
                                        </p:tgtEl>
                                      </p:cBhvr>
                                      <p:to x="100000" y="100000"/>
                                    </p:animScale>
                                  </p:childTnLst>
                                </p:cTn>
                              </p:par>
                              <p:par>
                                <p:cTn id="340" presetID="26" presetClass="entr" presetSubtype="0" fill="hold" nodeType="withEffect">
                                  <p:stCondLst>
                                    <p:cond delay="0"/>
                                  </p:stCondLst>
                                  <p:childTnLst>
                                    <p:set>
                                      <p:cBhvr>
                                        <p:cTn id="341" dur="1" fill="hold">
                                          <p:stCondLst>
                                            <p:cond delay="0"/>
                                          </p:stCondLst>
                                        </p:cTn>
                                        <p:tgtEl>
                                          <p:spTgt spid="28"/>
                                        </p:tgtEl>
                                        <p:attrNameLst>
                                          <p:attrName>style.visibility</p:attrName>
                                        </p:attrNameLst>
                                      </p:cBhvr>
                                      <p:to>
                                        <p:strVal val="visible"/>
                                      </p:to>
                                    </p:set>
                                    <p:animEffect transition="in" filter="wipe(down)">
                                      <p:cBhvr>
                                        <p:cTn id="342" dur="580">
                                          <p:stCondLst>
                                            <p:cond delay="0"/>
                                          </p:stCondLst>
                                        </p:cTn>
                                        <p:tgtEl>
                                          <p:spTgt spid="28"/>
                                        </p:tgtEl>
                                      </p:cBhvr>
                                    </p:animEffect>
                                    <p:anim calcmode="lin" valueType="num">
                                      <p:cBhvr>
                                        <p:cTn id="343"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344"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345"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346"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347"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348" dur="26">
                                          <p:stCondLst>
                                            <p:cond delay="650"/>
                                          </p:stCondLst>
                                        </p:cTn>
                                        <p:tgtEl>
                                          <p:spTgt spid="28"/>
                                        </p:tgtEl>
                                      </p:cBhvr>
                                      <p:to x="100000" y="60000"/>
                                    </p:animScale>
                                    <p:animScale>
                                      <p:cBhvr>
                                        <p:cTn id="349" dur="166" decel="50000">
                                          <p:stCondLst>
                                            <p:cond delay="676"/>
                                          </p:stCondLst>
                                        </p:cTn>
                                        <p:tgtEl>
                                          <p:spTgt spid="28"/>
                                        </p:tgtEl>
                                      </p:cBhvr>
                                      <p:to x="100000" y="100000"/>
                                    </p:animScale>
                                    <p:animScale>
                                      <p:cBhvr>
                                        <p:cTn id="350" dur="26">
                                          <p:stCondLst>
                                            <p:cond delay="1312"/>
                                          </p:stCondLst>
                                        </p:cTn>
                                        <p:tgtEl>
                                          <p:spTgt spid="28"/>
                                        </p:tgtEl>
                                      </p:cBhvr>
                                      <p:to x="100000" y="80000"/>
                                    </p:animScale>
                                    <p:animScale>
                                      <p:cBhvr>
                                        <p:cTn id="351" dur="166" decel="50000">
                                          <p:stCondLst>
                                            <p:cond delay="1338"/>
                                          </p:stCondLst>
                                        </p:cTn>
                                        <p:tgtEl>
                                          <p:spTgt spid="28"/>
                                        </p:tgtEl>
                                      </p:cBhvr>
                                      <p:to x="100000" y="100000"/>
                                    </p:animScale>
                                    <p:animScale>
                                      <p:cBhvr>
                                        <p:cTn id="352" dur="26">
                                          <p:stCondLst>
                                            <p:cond delay="1642"/>
                                          </p:stCondLst>
                                        </p:cTn>
                                        <p:tgtEl>
                                          <p:spTgt spid="28"/>
                                        </p:tgtEl>
                                      </p:cBhvr>
                                      <p:to x="100000" y="90000"/>
                                    </p:animScale>
                                    <p:animScale>
                                      <p:cBhvr>
                                        <p:cTn id="353" dur="166" decel="50000">
                                          <p:stCondLst>
                                            <p:cond delay="1668"/>
                                          </p:stCondLst>
                                        </p:cTn>
                                        <p:tgtEl>
                                          <p:spTgt spid="28"/>
                                        </p:tgtEl>
                                      </p:cBhvr>
                                      <p:to x="100000" y="100000"/>
                                    </p:animScale>
                                    <p:animScale>
                                      <p:cBhvr>
                                        <p:cTn id="354" dur="26">
                                          <p:stCondLst>
                                            <p:cond delay="1808"/>
                                          </p:stCondLst>
                                        </p:cTn>
                                        <p:tgtEl>
                                          <p:spTgt spid="28"/>
                                        </p:tgtEl>
                                      </p:cBhvr>
                                      <p:to x="100000" y="95000"/>
                                    </p:animScale>
                                    <p:animScale>
                                      <p:cBhvr>
                                        <p:cTn id="355" dur="166" decel="50000">
                                          <p:stCondLst>
                                            <p:cond delay="1834"/>
                                          </p:stCondLst>
                                        </p:cTn>
                                        <p:tgtEl>
                                          <p:spTgt spid="28"/>
                                        </p:tgtEl>
                                      </p:cBhvr>
                                      <p:to x="100000" y="100000"/>
                                    </p:animScale>
                                  </p:childTnLst>
                                </p:cTn>
                              </p:par>
                            </p:childTnLst>
                          </p:cTn>
                        </p:par>
                        <p:par>
                          <p:cTn id="356" fill="hold">
                            <p:stCondLst>
                              <p:cond delay="9000"/>
                            </p:stCondLst>
                            <p:childTnLst>
                              <p:par>
                                <p:cTn id="357" presetID="25" presetClass="entr" presetSubtype="0" fill="hold" grpId="0" nodeType="afterEffect">
                                  <p:stCondLst>
                                    <p:cond delay="0"/>
                                  </p:stCondLst>
                                  <p:childTnLst>
                                    <p:set>
                                      <p:cBhvr>
                                        <p:cTn id="358" dur="1" fill="hold">
                                          <p:stCondLst>
                                            <p:cond delay="0"/>
                                          </p:stCondLst>
                                        </p:cTn>
                                        <p:tgtEl>
                                          <p:spTgt spid="10"/>
                                        </p:tgtEl>
                                        <p:attrNameLst>
                                          <p:attrName>style.visibility</p:attrName>
                                        </p:attrNameLst>
                                      </p:cBhvr>
                                      <p:to>
                                        <p:strVal val="visible"/>
                                      </p:to>
                                    </p:set>
                                    <p:anim calcmode="lin" valueType="num">
                                      <p:cBhvr>
                                        <p:cTn id="359" dur="10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360" dur="10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361" dur="1000" accel="50000" fill="hold">
                                          <p:stCondLst>
                                            <p:cond delay="1000"/>
                                          </p:stCondLst>
                                        </p:cTn>
                                        <p:tgtEl>
                                          <p:spTgt spid="10"/>
                                        </p:tgtEl>
                                        <p:attrNameLst>
                                          <p:attrName>ppt_w</p:attrName>
                                        </p:attrNameLst>
                                      </p:cBhvr>
                                      <p:tavLst>
                                        <p:tav tm="0">
                                          <p:val>
                                            <p:strVal val="#ppt_w*.05"/>
                                          </p:val>
                                        </p:tav>
                                        <p:tav tm="100000">
                                          <p:val>
                                            <p:strVal val="#ppt_w"/>
                                          </p:val>
                                        </p:tav>
                                      </p:tavLst>
                                    </p:anim>
                                    <p:anim calcmode="lin" valueType="num">
                                      <p:cBhvr>
                                        <p:cTn id="362" dur="2000" fill="hold"/>
                                        <p:tgtEl>
                                          <p:spTgt spid="10"/>
                                        </p:tgtEl>
                                        <p:attrNameLst>
                                          <p:attrName>ppt_h</p:attrName>
                                        </p:attrNameLst>
                                      </p:cBhvr>
                                      <p:tavLst>
                                        <p:tav tm="0">
                                          <p:val>
                                            <p:strVal val="#ppt_h"/>
                                          </p:val>
                                        </p:tav>
                                        <p:tav tm="100000">
                                          <p:val>
                                            <p:strVal val="#ppt_h"/>
                                          </p:val>
                                        </p:tav>
                                      </p:tavLst>
                                    </p:anim>
                                    <p:anim calcmode="lin" valueType="num">
                                      <p:cBhvr>
                                        <p:cTn id="363" dur="10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364" dur="10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365" dur="1000" accel="50000" fill="hold">
                                          <p:stCondLst>
                                            <p:cond delay="1000"/>
                                          </p:stCondLst>
                                        </p:cTn>
                                        <p:tgtEl>
                                          <p:spTgt spid="10"/>
                                        </p:tgtEl>
                                        <p:attrNameLst>
                                          <p:attrName>ppt_y</p:attrName>
                                        </p:attrNameLst>
                                      </p:cBhvr>
                                      <p:tavLst>
                                        <p:tav tm="0">
                                          <p:val>
                                            <p:strVal val="#ppt_y+.1"/>
                                          </p:val>
                                        </p:tav>
                                        <p:tav tm="100000">
                                          <p:val>
                                            <p:strVal val="#ppt_y"/>
                                          </p:val>
                                        </p:tav>
                                      </p:tavLst>
                                    </p:anim>
                                    <p:animEffect transition="in" filter="fade">
                                      <p:cBhvr>
                                        <p:cTn id="366" dur="2000" decel="50000">
                                          <p:stCondLst>
                                            <p:cond delay="0"/>
                                          </p:stCondLst>
                                        </p:cTn>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p:bldP spid="2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lum bright="-20000"/>
            </a:blip>
            <a:stretch>
              <a:fillRect/>
            </a:stretch>
          </a:blipFill>
        </p:spPr>
        <p:txBody>
          <a:bodyPr/>
          <a:lstStyle/>
          <a:p>
            <a:endParaRPr lang="es-ES" dirty="0"/>
          </a:p>
        </p:txBody>
      </p:sp>
      <p:pic>
        <p:nvPicPr>
          <p:cNvPr id="4" name="3 Marcador de contenido" descr="GustaveEiffelBlog.jpg"/>
          <p:cNvPicPr>
            <a:picLocks noGrp="1" noChangeAspect="1"/>
          </p:cNvPicPr>
          <p:nvPr>
            <p:ph idx="1"/>
          </p:nvPr>
        </p:nvPicPr>
        <p:blipFill>
          <a:blip r:embed="rId3"/>
          <a:stretch>
            <a:fillRect/>
          </a:stretch>
        </p:blipFill>
        <p:spPr>
          <a:xfrm>
            <a:off x="2071670" y="1000108"/>
            <a:ext cx="5000660" cy="3643338"/>
          </a:xfrm>
          <a:prstGeom prst="rect">
            <a:avLst/>
          </a:prstGeom>
          <a:ln w="88900" cap="sq" cmpd="thickThin">
            <a:solidFill>
              <a:srgbClr val="C00000"/>
            </a:solidFill>
            <a:prstDash val="solid"/>
            <a:miter lim="800000"/>
          </a:ln>
          <a:effectLst>
            <a:innerShdw blurRad="76200">
              <a:srgbClr val="000000"/>
            </a:innerShdw>
          </a:effectLst>
        </p:spPr>
      </p:pic>
      <p:sp>
        <p:nvSpPr>
          <p:cNvPr id="5" name="4 CuadroTexto"/>
          <p:cNvSpPr txBox="1"/>
          <p:nvPr/>
        </p:nvSpPr>
        <p:spPr>
          <a:xfrm>
            <a:off x="2357422" y="357166"/>
            <a:ext cx="4681794"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Alexandre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Gustave</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Eiffel</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5 CuadroTexto"/>
          <p:cNvSpPr txBox="1"/>
          <p:nvPr/>
        </p:nvSpPr>
        <p:spPr>
          <a:xfrm>
            <a:off x="571472" y="4786322"/>
            <a:ext cx="8215338" cy="1815882"/>
          </a:xfrm>
          <a:prstGeom prst="rect">
            <a:avLst/>
          </a:prstGeom>
          <a:noFill/>
        </p:spPr>
        <p:txBody>
          <a:bodyPr wrap="square" rtlCol="0">
            <a:spAutoFit/>
          </a:bodyPr>
          <a:lstStyle/>
          <a:p>
            <a:pPr algn="ctr"/>
            <a:r>
              <a:rPr lang="es-ES" sz="1400" b="1" dirty="0" smtClean="0">
                <a:effectLst>
                  <a:outerShdw blurRad="38100" dist="38100" dir="2700000" algn="tl">
                    <a:srgbClr val="000000">
                      <a:alpha val="43137"/>
                    </a:srgbClr>
                  </a:outerShdw>
                </a:effectLst>
                <a:latin typeface="Arial Rounded MT Bold" pitchFamily="34" charset="0"/>
              </a:rPr>
              <a:t>Alexandre </a:t>
            </a:r>
            <a:r>
              <a:rPr lang="es-ES" sz="1400" b="1" dirty="0" err="1" smtClean="0">
                <a:effectLst>
                  <a:outerShdw blurRad="38100" dist="38100" dir="2700000" algn="tl">
                    <a:srgbClr val="000000">
                      <a:alpha val="43137"/>
                    </a:srgbClr>
                  </a:outerShdw>
                </a:effectLst>
                <a:latin typeface="Arial Rounded MT Bold" pitchFamily="34" charset="0"/>
              </a:rPr>
              <a:t>Gustave</a:t>
            </a:r>
            <a:r>
              <a:rPr lang="es-ES" sz="1400" b="1" dirty="0" smtClean="0">
                <a:effectLst>
                  <a:outerShdw blurRad="38100" dist="38100" dir="2700000" algn="tl">
                    <a:srgbClr val="000000">
                      <a:alpha val="43137"/>
                    </a:srgbClr>
                  </a:outerShdw>
                </a:effectLst>
                <a:latin typeface="Arial Rounded MT Bold" pitchFamily="34" charset="0"/>
              </a:rPr>
              <a:t> Eiffel</a:t>
            </a:r>
            <a:r>
              <a:rPr lang="es-ES" sz="1400" dirty="0" smtClean="0">
                <a:effectLst>
                  <a:outerShdw blurRad="38100" dist="38100" dir="2700000" algn="tl">
                    <a:srgbClr val="000000">
                      <a:alpha val="43137"/>
                    </a:srgbClr>
                  </a:outerShdw>
                </a:effectLst>
                <a:latin typeface="Arial Rounded MT Bold" pitchFamily="34" charset="0"/>
              </a:rPr>
              <a:t> (Dijon, 15 de diciembre de 1832 - París, 27 de diciembre de 1923) fue un ingeniero civil y arquitecto francés. Se graduó en la </a:t>
            </a:r>
            <a:r>
              <a:rPr lang="es-ES" sz="1400" dirty="0" err="1" smtClean="0">
                <a:effectLst>
                  <a:outerShdw blurRad="38100" dist="38100" dir="2700000" algn="tl">
                    <a:srgbClr val="000000">
                      <a:alpha val="43137"/>
                    </a:srgbClr>
                  </a:outerShdw>
                </a:effectLst>
                <a:latin typeface="Arial Rounded MT Bold" pitchFamily="34" charset="0"/>
              </a:rPr>
              <a:t>École</a:t>
            </a:r>
            <a:r>
              <a:rPr lang="es-ES" sz="1400" dirty="0" smtClean="0">
                <a:effectLst>
                  <a:outerShdw blurRad="38100" dist="38100" dir="2700000" algn="tl">
                    <a:srgbClr val="000000">
                      <a:alpha val="43137"/>
                    </a:srgbClr>
                  </a:outerShdw>
                </a:effectLst>
                <a:latin typeface="Arial Rounded MT Bold" pitchFamily="34" charset="0"/>
              </a:rPr>
              <a:t>   </a:t>
            </a:r>
            <a:r>
              <a:rPr lang="es-ES" sz="1400" dirty="0" err="1" smtClean="0">
                <a:effectLst>
                  <a:outerShdw blurRad="38100" dist="38100" dir="2700000" algn="tl">
                    <a:srgbClr val="000000">
                      <a:alpha val="43137"/>
                    </a:srgbClr>
                  </a:outerShdw>
                </a:effectLst>
                <a:latin typeface="Arial Rounded MT Bold" pitchFamily="34" charset="0"/>
              </a:rPr>
              <a:t>centrale</a:t>
            </a:r>
            <a:r>
              <a:rPr lang="es-ES" sz="1400" dirty="0" smtClean="0">
                <a:effectLst>
                  <a:outerShdw blurRad="38100" dist="38100" dir="2700000" algn="tl">
                    <a:srgbClr val="000000">
                      <a:alpha val="43137"/>
                    </a:srgbClr>
                  </a:outerShdw>
                </a:effectLst>
                <a:latin typeface="Arial Rounded MT Bold" pitchFamily="34" charset="0"/>
              </a:rPr>
              <a:t> des </a:t>
            </a:r>
            <a:r>
              <a:rPr lang="es-ES" sz="1400" dirty="0" err="1" smtClean="0">
                <a:effectLst>
                  <a:outerShdw blurRad="38100" dist="38100" dir="2700000" algn="tl">
                    <a:srgbClr val="000000">
                      <a:alpha val="43137"/>
                    </a:srgbClr>
                  </a:outerShdw>
                </a:effectLst>
                <a:latin typeface="Arial Rounded MT Bold" pitchFamily="34" charset="0"/>
              </a:rPr>
              <a:t>arts</a:t>
            </a:r>
            <a:r>
              <a:rPr lang="es-ES" sz="1400" dirty="0" smtClean="0">
                <a:effectLst>
                  <a:outerShdw blurRad="38100" dist="38100" dir="2700000" algn="tl">
                    <a:srgbClr val="000000">
                      <a:alpha val="43137"/>
                    </a:srgbClr>
                  </a:outerShdw>
                </a:effectLst>
                <a:latin typeface="Arial Rounded MT Bold" pitchFamily="34" charset="0"/>
              </a:rPr>
              <a:t> et manufactures de París y adquirió renombre diseñando varios puentes para la red francesa de ferrocarriles, de los cuales es especialmente notable el viaducto de </a:t>
            </a:r>
            <a:r>
              <a:rPr lang="es-ES" sz="1400" dirty="0" err="1" smtClean="0">
                <a:effectLst>
                  <a:outerShdw blurRad="38100" dist="38100" dir="2700000" algn="tl">
                    <a:srgbClr val="000000">
                      <a:alpha val="43137"/>
                    </a:srgbClr>
                  </a:outerShdw>
                </a:effectLst>
                <a:latin typeface="Arial Rounded MT Bold" pitchFamily="34" charset="0"/>
              </a:rPr>
              <a:t>Garabit</a:t>
            </a:r>
            <a:r>
              <a:rPr lang="es-ES" sz="1400" dirty="0" smtClean="0">
                <a:effectLst>
                  <a:outerShdw blurRad="38100" dist="38100" dir="2700000" algn="tl">
                    <a:srgbClr val="000000">
                      <a:alpha val="43137"/>
                    </a:srgbClr>
                  </a:outerShdw>
                </a:effectLst>
                <a:latin typeface="Arial Rounded MT Bold" pitchFamily="34" charset="0"/>
              </a:rPr>
              <a:t>. Su fama actual se debe a su proyecto estrella, la mundialmente conocida Torre Eiffel, construida para la Exposición Universal de París de 1889. Tras su retiro de la ingeniería, Eiffel se dedicó a investigar en la meteorología y la </a:t>
            </a:r>
            <a:r>
              <a:rPr lang="es-ES" sz="1400" dirty="0" err="1" smtClean="0">
                <a:effectLst>
                  <a:outerShdw blurRad="38100" dist="38100" dir="2700000" algn="tl">
                    <a:srgbClr val="000000">
                      <a:alpha val="43137"/>
                    </a:srgbClr>
                  </a:outerShdw>
                </a:effectLst>
                <a:latin typeface="Arial Rounded MT Bold" pitchFamily="34" charset="0"/>
              </a:rPr>
              <a:t>aero</a:t>
            </a:r>
            <a:r>
              <a:rPr lang="es-ES" sz="1400" dirty="0" smtClean="0">
                <a:effectLst>
                  <a:outerShdw blurRad="38100" dist="38100" dir="2700000" algn="tl">
                    <a:srgbClr val="000000">
                      <a:alpha val="43137"/>
                    </a:srgbClr>
                  </a:outerShdw>
                </a:effectLst>
                <a:latin typeface="Arial Rounded MT Bold" pitchFamily="34" charset="0"/>
              </a:rPr>
              <a:t> dinámica, haciendo importantes contribuciones en ambos campos.</a:t>
            </a:r>
            <a:endParaRPr lang="es-ES" sz="1400" dirty="0">
              <a:effectLst>
                <a:outerShdw blurRad="38100" dist="38100" dir="2700000" algn="tl">
                  <a:srgbClr val="000000">
                    <a:alpha val="43137"/>
                  </a:srgbClr>
                </a:outerShdw>
              </a:effectLst>
              <a:latin typeface="Arial Rounded MT Bold" pitchFamily="34" charset="0"/>
            </a:endParaRPr>
          </a:p>
        </p:txBody>
      </p:sp>
      <p:sp>
        <p:nvSpPr>
          <p:cNvPr id="7" name="6 Rectángulo"/>
          <p:cNvSpPr/>
          <p:nvPr/>
        </p:nvSpPr>
        <p:spPr>
          <a:xfrm>
            <a:off x="-571536"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7"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928670"/>
            <a:ext cx="7643866" cy="5357850"/>
          </a:xfrm>
          <a:prstGeom prst="rect">
            <a:avLst/>
          </a:prstGeom>
          <a:blipFill>
            <a:blip r:embed="rId3">
              <a:lum bright="-2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1214414" y="2285992"/>
            <a:ext cx="6786610" cy="3416320"/>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Estos son algunos de los planos originales utilizados para la construcción de la torre de 7,300 toneladas de hierro proyectada por el ingeniero francés Gustav Eiffel para la Exposición Universal que tuvo lugar en París en 1889.</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Los artistas de la época la veían como "un monstruo de hierro", un monumento a la fealdad y al mal gusto con esos 300 metros de altura de chatarra desafiante que se elevaba hacia el cielo. </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Para su construcción se elaboraron unos 5.300 planos por un equipo de 50 ingenieros que permitieron ensamblar las 18.038 piezas de hierro y la asombrosa cifra de 2.500.000 remaches. Un trabajo formidable que se realizó en dos años y dos meses.</a:t>
            </a:r>
          </a:p>
          <a:p>
            <a:endParaRPr lang="es-ES" b="1" dirty="0">
              <a:effectLst>
                <a:outerShdw blurRad="38100" dist="38100" dir="2700000" algn="tl">
                  <a:srgbClr val="000000">
                    <a:alpha val="43137"/>
                  </a:srgbClr>
                </a:outerShdw>
              </a:effectLst>
            </a:endParaRPr>
          </a:p>
        </p:txBody>
      </p:sp>
      <p:sp>
        <p:nvSpPr>
          <p:cNvPr id="6" name="5 CuadroTexto"/>
          <p:cNvSpPr txBox="1"/>
          <p:nvPr/>
        </p:nvSpPr>
        <p:spPr>
          <a:xfrm>
            <a:off x="2643174" y="1214422"/>
            <a:ext cx="3649653" cy="954107"/>
          </a:xfrm>
          <a:prstGeom prst="rect">
            <a:avLst/>
          </a:prstGeom>
          <a:noFill/>
        </p:spPr>
        <p:txBody>
          <a:bodyPr wrap="none" rtlCol="0">
            <a:spAutoFit/>
          </a:bodyPr>
          <a:lstStyle/>
          <a:p>
            <a:pPr algn="ctr"/>
            <a:r>
              <a:rPr lang="es-ES" sz="2800" dirty="0" smtClean="0">
                <a:effectLst>
                  <a:outerShdw blurRad="38100" dist="38100" dir="2700000" algn="tl">
                    <a:srgbClr val="000000">
                      <a:alpha val="43137"/>
                    </a:srgbClr>
                  </a:outerShdw>
                </a:effectLst>
                <a:latin typeface="Broadway" pitchFamily="82" charset="0"/>
              </a:rPr>
              <a:t>Planos  Originales</a:t>
            </a:r>
          </a:p>
          <a:p>
            <a:pPr algn="ctr"/>
            <a:r>
              <a:rPr lang="es-ES" sz="2800" dirty="0" smtClean="0">
                <a:effectLst>
                  <a:outerShdw blurRad="38100" dist="38100" dir="2700000" algn="tl">
                    <a:srgbClr val="000000">
                      <a:alpha val="43137"/>
                    </a:srgbClr>
                  </a:outerShdw>
                </a:effectLst>
                <a:latin typeface="Broadway" pitchFamily="82" charset="0"/>
              </a:rPr>
              <a:t> de la torre Eiffel</a:t>
            </a:r>
            <a:endParaRPr lang="es-ES" sz="2800" dirty="0">
              <a:effectLst>
                <a:outerShdw blurRad="38100" dist="38100" dir="2700000" algn="tl">
                  <a:srgbClr val="000000">
                    <a:alpha val="43137"/>
                  </a:srgbClr>
                </a:outerShdw>
              </a:effectLst>
              <a:latin typeface="Broadway" pitchFamily="82" charset="0"/>
            </a:endParaRPr>
          </a:p>
        </p:txBody>
      </p:sp>
      <p:sp>
        <p:nvSpPr>
          <p:cNvPr id="7" name="6 Rectángulo"/>
          <p:cNvSpPr/>
          <p:nvPr/>
        </p:nvSpPr>
        <p:spPr>
          <a:xfrm>
            <a:off x="-571536" y="-285776"/>
            <a:ext cx="10501386"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lanos-torre-eiffel-8.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w="152400" h="50800" prst="softRound"/>
          </a:sp3d>
        </p:spPr>
      </p:pic>
      <p:pic>
        <p:nvPicPr>
          <p:cNvPr id="5" name="4 Imagen" descr="1024px-Tour_Eiffel_planche_2.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6" name="5 Rectángulo"/>
          <p:cNvSpPr/>
          <p:nvPr/>
        </p:nvSpPr>
        <p:spPr>
          <a:xfrm>
            <a:off x="-571536" y="-285776"/>
            <a:ext cx="10501386"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7" presetClass="exit" presetSubtype="4" fill="hold" nodeType="withEffect">
                                  <p:stCondLst>
                                    <p:cond delay="4000"/>
                                  </p:stCondLst>
                                  <p:childTnLst>
                                    <p:anim calcmode="lin" valueType="num">
                                      <p:cBhvr>
                                        <p:cTn id="9" dur="5000"/>
                                        <p:tgtEl>
                                          <p:spTgt spid="5"/>
                                        </p:tgtEl>
                                        <p:attrNameLst>
                                          <p:attrName>ppt_x</p:attrName>
                                        </p:attrNameLst>
                                      </p:cBhvr>
                                      <p:tavLst>
                                        <p:tav tm="0">
                                          <p:val>
                                            <p:strVal val="ppt_x"/>
                                          </p:val>
                                        </p:tav>
                                        <p:tav tm="100000">
                                          <p:val>
                                            <p:strVal val="ppt_x"/>
                                          </p:val>
                                        </p:tav>
                                      </p:tavLst>
                                    </p:anim>
                                    <p:anim calcmode="lin" valueType="num">
                                      <p:cBhvr>
                                        <p:cTn id="10" dur="5000"/>
                                        <p:tgtEl>
                                          <p:spTgt spid="5"/>
                                        </p:tgtEl>
                                        <p:attrNameLst>
                                          <p:attrName>ppt_y</p:attrName>
                                        </p:attrNameLst>
                                      </p:cBhvr>
                                      <p:tavLst>
                                        <p:tav tm="0">
                                          <p:val>
                                            <p:strVal val="ppt_y"/>
                                          </p:val>
                                        </p:tav>
                                        <p:tav tm="100000">
                                          <p:val>
                                            <p:strVal val="ppt_y+ppt_h/2"/>
                                          </p:val>
                                        </p:tav>
                                      </p:tavLst>
                                    </p:anim>
                                    <p:anim calcmode="lin" valueType="num">
                                      <p:cBhvr>
                                        <p:cTn id="11" dur="5000"/>
                                        <p:tgtEl>
                                          <p:spTgt spid="5"/>
                                        </p:tgtEl>
                                        <p:attrNameLst>
                                          <p:attrName>ppt_w</p:attrName>
                                        </p:attrNameLst>
                                      </p:cBhvr>
                                      <p:tavLst>
                                        <p:tav tm="0">
                                          <p:val>
                                            <p:strVal val="ppt_w"/>
                                          </p:val>
                                        </p:tav>
                                        <p:tav tm="100000">
                                          <p:val>
                                            <p:strVal val="ppt_w"/>
                                          </p:val>
                                        </p:tav>
                                      </p:tavLst>
                                    </p:anim>
                                    <p:anim calcmode="lin" valueType="num">
                                      <p:cBhvr>
                                        <p:cTn id="12" dur="5000"/>
                                        <p:tgtEl>
                                          <p:spTgt spid="5"/>
                                        </p:tgtEl>
                                        <p:attrNameLst>
                                          <p:attrName>ppt_h</p:attrName>
                                        </p:attrNameLst>
                                      </p:cBhvr>
                                      <p:tavLst>
                                        <p:tav tm="0">
                                          <p:val>
                                            <p:strVal val="ppt_h"/>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4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1857356" y="0"/>
            <a:ext cx="5429288" cy="6858000"/>
          </a:xfrm>
          <a:prstGeom prst="rect">
            <a:avLst/>
          </a:prstGeom>
          <a:scene3d>
            <a:camera prst="orthographicFront"/>
            <a:lightRig rig="threePt" dir="t"/>
          </a:scene3d>
          <a:sp3d>
            <a:bevelT prst="angle"/>
          </a:sp3d>
        </p:spPr>
      </p:pic>
      <p:sp>
        <p:nvSpPr>
          <p:cNvPr id="5" name="4 Rectángulo"/>
          <p:cNvSpPr/>
          <p:nvPr/>
        </p:nvSpPr>
        <p:spPr>
          <a:xfrm>
            <a:off x="-642974" y="-285776"/>
            <a:ext cx="10501386"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iffel-Tower-Building.jpg"/>
          <p:cNvPicPr>
            <a:picLocks noGrp="1" noChangeAspect="1"/>
          </p:cNvPicPr>
          <p:nvPr>
            <p:ph idx="1"/>
          </p:nvPr>
        </p:nvPicPr>
        <p:blipFill>
          <a:blip r:embed="rId2"/>
          <a:stretch>
            <a:fillRect/>
          </a:stretch>
        </p:blipFill>
        <p:spPr>
          <a:xfrm>
            <a:off x="0" y="1134324"/>
            <a:ext cx="9144000" cy="4589351"/>
          </a:xfrm>
          <a:scene3d>
            <a:camera prst="orthographicFront"/>
            <a:lightRig rig="threePt" dir="t"/>
          </a:scene3d>
          <a:sp3d>
            <a:bevelT prst="angle"/>
          </a:sp3d>
        </p:spPr>
      </p:pic>
      <p:sp>
        <p:nvSpPr>
          <p:cNvPr id="5" name="4 Rectángulo redondeado"/>
          <p:cNvSpPr/>
          <p:nvPr/>
        </p:nvSpPr>
        <p:spPr>
          <a:xfrm>
            <a:off x="857224" y="5214950"/>
            <a:ext cx="928694" cy="285752"/>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ES" sz="1100" b="1" dirty="0" smtClean="0">
                <a:effectLst>
                  <a:outerShdw blurRad="38100" dist="38100" dir="2700000" algn="tl">
                    <a:srgbClr val="000000">
                      <a:alpha val="43137"/>
                    </a:srgbClr>
                  </a:outerShdw>
                </a:effectLst>
                <a:latin typeface="Berlin Sans FB Demi" pitchFamily="34" charset="0"/>
              </a:rPr>
              <a:t>Abril</a:t>
            </a:r>
          </a:p>
          <a:p>
            <a:pPr algn="ctr"/>
            <a:r>
              <a:rPr lang="es-ES" sz="1100" b="1" dirty="0" smtClean="0">
                <a:effectLst>
                  <a:outerShdw blurRad="38100" dist="38100" dir="2700000" algn="tl">
                    <a:srgbClr val="000000">
                      <a:alpha val="43137"/>
                    </a:srgbClr>
                  </a:outerShdw>
                </a:effectLst>
                <a:latin typeface="Berlin Sans FB Demi" pitchFamily="34" charset="0"/>
              </a:rPr>
              <a:t>  1888</a:t>
            </a:r>
            <a:endParaRPr lang="es-ES" sz="1100" b="1" dirty="0">
              <a:effectLst>
                <a:outerShdw blurRad="38100" dist="38100" dir="2700000" algn="tl">
                  <a:srgbClr val="000000">
                    <a:alpha val="43137"/>
                  </a:srgbClr>
                </a:outerShdw>
              </a:effectLst>
              <a:latin typeface="Berlin Sans FB Demi" pitchFamily="34" charset="0"/>
            </a:endParaRPr>
          </a:p>
        </p:txBody>
      </p:sp>
      <p:sp>
        <p:nvSpPr>
          <p:cNvPr id="6" name="5 Rectángulo redondeado"/>
          <p:cNvSpPr/>
          <p:nvPr/>
        </p:nvSpPr>
        <p:spPr>
          <a:xfrm>
            <a:off x="3000364" y="5214950"/>
            <a:ext cx="928694" cy="285752"/>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ES" sz="1100" b="1" dirty="0" smtClean="0">
                <a:effectLst>
                  <a:outerShdw blurRad="38100" dist="38100" dir="2700000" algn="tl">
                    <a:srgbClr val="000000">
                      <a:alpha val="43137"/>
                    </a:srgbClr>
                  </a:outerShdw>
                </a:effectLst>
                <a:latin typeface="Berlin Sans FB Demi" pitchFamily="34" charset="0"/>
              </a:rPr>
              <a:t>Julio </a:t>
            </a:r>
          </a:p>
          <a:p>
            <a:pPr algn="ctr"/>
            <a:r>
              <a:rPr lang="es-ES" sz="1100" b="1" dirty="0" smtClean="0">
                <a:effectLst>
                  <a:outerShdw blurRad="38100" dist="38100" dir="2700000" algn="tl">
                    <a:srgbClr val="000000">
                      <a:alpha val="43137"/>
                    </a:srgbClr>
                  </a:outerShdw>
                </a:effectLst>
                <a:latin typeface="Berlin Sans FB Demi" pitchFamily="34" charset="0"/>
              </a:rPr>
              <a:t> 1888</a:t>
            </a:r>
            <a:endParaRPr lang="es-ES" sz="1100" b="1" dirty="0">
              <a:effectLst>
                <a:outerShdw blurRad="38100" dist="38100" dir="2700000" algn="tl">
                  <a:srgbClr val="000000">
                    <a:alpha val="43137"/>
                  </a:srgbClr>
                </a:outerShdw>
              </a:effectLst>
              <a:latin typeface="Berlin Sans FB Demi" pitchFamily="34" charset="0"/>
            </a:endParaRPr>
          </a:p>
        </p:txBody>
      </p:sp>
      <p:sp>
        <p:nvSpPr>
          <p:cNvPr id="7" name="6 Rectángulo redondeado"/>
          <p:cNvSpPr/>
          <p:nvPr/>
        </p:nvSpPr>
        <p:spPr>
          <a:xfrm>
            <a:off x="5143504" y="5214950"/>
            <a:ext cx="1071570" cy="285752"/>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ES" sz="1100" b="1" dirty="0" smtClean="0">
                <a:effectLst>
                  <a:outerShdw blurRad="38100" dist="38100" dir="2700000" algn="tl">
                    <a:srgbClr val="000000">
                      <a:alpha val="43137"/>
                    </a:srgbClr>
                  </a:outerShdw>
                </a:effectLst>
                <a:latin typeface="Berlin Sans FB Demi" pitchFamily="34" charset="0"/>
              </a:rPr>
              <a:t>Diciembre 1888</a:t>
            </a:r>
            <a:endParaRPr lang="es-ES" sz="1100" b="1" dirty="0">
              <a:effectLst>
                <a:outerShdw blurRad="38100" dist="38100" dir="2700000" algn="tl">
                  <a:srgbClr val="000000">
                    <a:alpha val="43137"/>
                  </a:srgbClr>
                </a:outerShdw>
              </a:effectLst>
              <a:latin typeface="Berlin Sans FB Demi" pitchFamily="34" charset="0"/>
            </a:endParaRPr>
          </a:p>
        </p:txBody>
      </p:sp>
      <p:sp>
        <p:nvSpPr>
          <p:cNvPr id="8" name="7 Rectángulo redondeado"/>
          <p:cNvSpPr/>
          <p:nvPr/>
        </p:nvSpPr>
        <p:spPr>
          <a:xfrm>
            <a:off x="7429520" y="5214950"/>
            <a:ext cx="785818" cy="285752"/>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ES" sz="1100" b="1" dirty="0" smtClean="0">
                <a:effectLst>
                  <a:outerShdw blurRad="38100" dist="38100" dir="2700000" algn="tl">
                    <a:srgbClr val="000000">
                      <a:alpha val="43137"/>
                    </a:srgbClr>
                  </a:outerShdw>
                </a:effectLst>
                <a:latin typeface="Berlin Sans FB Demi" pitchFamily="34" charset="0"/>
              </a:rPr>
              <a:t>Mayo  1889</a:t>
            </a:r>
            <a:endParaRPr lang="es-ES" sz="1100" b="1" dirty="0">
              <a:effectLst>
                <a:outerShdw blurRad="38100" dist="38100" dir="2700000" algn="tl">
                  <a:srgbClr val="000000">
                    <a:alpha val="43137"/>
                  </a:srgbClr>
                </a:outerShdw>
              </a:effectLst>
              <a:latin typeface="Berlin Sans FB Demi" pitchFamily="34" charset="0"/>
            </a:endParaRPr>
          </a:p>
        </p:txBody>
      </p:sp>
      <p:sp>
        <p:nvSpPr>
          <p:cNvPr id="9" name="8 Rectángulo"/>
          <p:cNvSpPr/>
          <p:nvPr/>
        </p:nvSpPr>
        <p:spPr>
          <a:xfrm>
            <a:off x="-571536"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642910" y="857232"/>
            <a:ext cx="7643866" cy="5429288"/>
          </a:xfrm>
          <a:prstGeom prst="rect">
            <a:avLst/>
          </a:prstGeom>
          <a:blipFill>
            <a:blip r:embed="rId3">
              <a:lum bright="-20000"/>
            </a:blip>
            <a:stretch>
              <a:fillRect/>
            </a:stretch>
          </a:blipFill>
          <a:ln>
            <a:noFill/>
          </a:ln>
          <a:scene3d>
            <a:camera prst="orthographicFront"/>
            <a:lightRig rig="threePt" dir="t"/>
          </a:scene3d>
          <a:sp3d>
            <a:bevelT w="63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928662" y="825579"/>
            <a:ext cx="7215238" cy="6124754"/>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latin typeface="Broadway" pitchFamily="82" charset="0"/>
              </a:rPr>
              <a:t>Historia  de  la Torre  Eiffel</a:t>
            </a:r>
          </a:p>
          <a:p>
            <a:r>
              <a:rPr lang="es-ES" sz="1600" b="1" dirty="0" smtClean="0">
                <a:effectLst>
                  <a:outerShdw blurRad="38100" dist="38100" dir="2700000" algn="tl">
                    <a:srgbClr val="000000">
                      <a:alpha val="43137"/>
                    </a:srgbClr>
                  </a:outerShdw>
                </a:effectLst>
              </a:rPr>
              <a:t>Todo comenzó con la organización de la  conmemoración del centenario de la Revolución Francesa. Entre los muchos proyectos presentados, figuraba uno cuyos primeros estudios databan de 1884 y estaban avalados por el célebre ingeniero Gustav Eiffel, y el proyecto consistía en la construcción de una inmensa estructura metálica en forma de torre que sería vista desde una enorme distancia. El proyecto, lejos de enamorar a los parisinos, tuvo un enorme rechazo social, pese al cual finalmente la Torre de Eiffel sería levantada e inaugurada el 31 de agosto de 1889, tras tres años de obras y polémicas. Todo pudo acabar en 1900</a:t>
            </a:r>
          </a:p>
          <a:p>
            <a:r>
              <a:rPr lang="es-ES" sz="1600" b="1" dirty="0" smtClean="0">
                <a:effectLst>
                  <a:outerShdw blurRad="38100" dist="38100" dir="2700000" algn="tl">
                    <a:srgbClr val="000000">
                      <a:alpha val="43137"/>
                    </a:srgbClr>
                  </a:outerShdw>
                </a:effectLst>
              </a:rPr>
              <a:t>Pese a lo impresionante de la obra, lo cierto es que la Torre Eiffel no acababa de gustar, y los parisinos la veían como un inmenso armatoste de hierros, así que se fijó la fecha de 1900 como tope para ser desarmada, tras la conclusión de la Exposición Universal que debía albergar Paris en ese año.</a:t>
            </a:r>
          </a:p>
          <a:p>
            <a:r>
              <a:rPr lang="es-ES" sz="1600" b="1" dirty="0" smtClean="0">
                <a:effectLst>
                  <a:outerShdw blurRad="38100" dist="38100" dir="2700000" algn="tl">
                    <a:srgbClr val="000000">
                      <a:alpha val="43137"/>
                    </a:srgbClr>
                  </a:outerShdw>
                </a:effectLst>
              </a:rPr>
              <a:t>Llegó el año 1900 y todo parecía indicar que la Torre Eiffel sería demolida pese a los intentos infructuosos de los que la admiraban por encontrarle un uso práctico para justificar su conservación frente a sus detractores, y finalmente, sería la armada francesa quien acabaría por salvar la vida de la Torre Eiffel, ya que tras unas pruebas del ejército con equipos de transmisiones se llegó a la conclusión de que la Torre Eiffel era un lugar privilegiado para la instalación de antenas y equipos de radio, con lo cual la Torre Eiffel ya tenía un uso práctico que provocaría su amnistía y pararía los proyectos de "ejecución".</a:t>
            </a:r>
          </a:p>
          <a:p>
            <a:r>
              <a:rPr lang="es-ES" sz="1600" dirty="0" smtClean="0"/>
              <a:t> </a:t>
            </a:r>
          </a:p>
          <a:p>
            <a:endParaRPr lang="es-ES" sz="1600" dirty="0" smtClean="0"/>
          </a:p>
          <a:p>
            <a:endParaRPr lang="es-ES" sz="1600" dirty="0"/>
          </a:p>
        </p:txBody>
      </p:sp>
      <p:sp>
        <p:nvSpPr>
          <p:cNvPr id="7" name="6 Rectángulo"/>
          <p:cNvSpPr/>
          <p:nvPr/>
        </p:nvSpPr>
        <p:spPr>
          <a:xfrm>
            <a:off x="-500098" y="0"/>
            <a:ext cx="10501386"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effectLst>
            <a:softEdge rad="31750"/>
          </a:effectLst>
        </p:spPr>
        <p:txBody>
          <a:bodyPr/>
          <a:lstStyle/>
          <a:p>
            <a:endParaRPr lang="es-ES" dirty="0"/>
          </a:p>
        </p:txBody>
      </p:sp>
      <p:pic>
        <p:nvPicPr>
          <p:cNvPr id="4" name="3 Marcador de contenido" descr="Imagen6fc.jpg"/>
          <p:cNvPicPr>
            <a:picLocks noGrp="1" noChangeAspect="1"/>
          </p:cNvPicPr>
          <p:nvPr>
            <p:ph idx="1"/>
          </p:nvPr>
        </p:nvPicPr>
        <p:blipFill>
          <a:blip r:embed="rId2"/>
          <a:stretch>
            <a:fillRect/>
          </a:stretch>
        </p:blipFill>
        <p:spPr>
          <a:xfrm>
            <a:off x="0" y="0"/>
            <a:ext cx="9144000" cy="6858000"/>
          </a:xfrm>
          <a:effectLst>
            <a:softEdge rad="31750"/>
          </a:effectLst>
        </p:spPr>
      </p:pic>
      <p:pic>
        <p:nvPicPr>
          <p:cNvPr id="5" name="3 Marcador de contenido" descr="Imagen6fc.jpg"/>
          <p:cNvPicPr>
            <a:picLocks noChangeAspect="1"/>
          </p:cNvPicPr>
          <p:nvPr/>
        </p:nvPicPr>
        <p:blipFill>
          <a:blip r:embed="rId2"/>
          <a:stretch>
            <a:fillRect/>
          </a:stretch>
        </p:blipFill>
        <p:spPr>
          <a:xfrm>
            <a:off x="0" y="0"/>
            <a:ext cx="9144000" cy="6858000"/>
          </a:xfrm>
          <a:prstGeom prst="rect">
            <a:avLst/>
          </a:prstGeom>
          <a:effectLst>
            <a:softEdge rad="31750"/>
          </a:effectLst>
        </p:spPr>
      </p:pic>
      <p:pic>
        <p:nvPicPr>
          <p:cNvPr id="6" name="3 Marcador de contenido" descr="Imagen6fc.jpg"/>
          <p:cNvPicPr>
            <a:picLocks noChangeAspect="1"/>
          </p:cNvPicPr>
          <p:nvPr/>
        </p:nvPicPr>
        <p:blipFill>
          <a:blip r:embed="rId2"/>
          <a:stretch>
            <a:fillRect/>
          </a:stretch>
        </p:blipFill>
        <p:spPr>
          <a:xfrm>
            <a:off x="0" y="0"/>
            <a:ext cx="9144000" cy="6858000"/>
          </a:xfrm>
          <a:prstGeom prst="rect">
            <a:avLst/>
          </a:prstGeom>
          <a:effectLst>
            <a:softEdge rad="31750"/>
          </a:effectLst>
        </p:spPr>
      </p:pic>
      <p:sp>
        <p:nvSpPr>
          <p:cNvPr id="7" name="6 Rectángulo"/>
          <p:cNvSpPr/>
          <p:nvPr/>
        </p:nvSpPr>
        <p:spPr>
          <a:xfrm>
            <a:off x="-571536" y="0"/>
            <a:ext cx="10501386"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18"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downRight)">
                                      <p:cBhvr>
                                        <p:cTn id="13" dur="3000"/>
                                        <p:tgtEl>
                                          <p:spTgt spid="5"/>
                                        </p:tgtEl>
                                      </p:cBhvr>
                                    </p:animEffect>
                                  </p:childTnLst>
                                </p:cTn>
                              </p:par>
                              <p:par>
                                <p:cTn id="14" presetID="18" presetClass="entr" presetSubtype="1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strips(downLeft)">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p:val>
                                            <p:strVal val="4/3*#ppt_w"/>
                                          </p:val>
                                        </p:tav>
                                        <p:tav tm="100000">
                                          <p:val>
                                            <p:strVal val="#ppt_w"/>
                                          </p:val>
                                        </p:tav>
                                      </p:tavLst>
                                    </p:anim>
                                    <p:anim calcmode="lin" valueType="num">
                                      <p:cBhvr>
                                        <p:cTn id="24" dur="3000" fill="hold"/>
                                        <p:tgtEl>
                                          <p:spTgt spid="5"/>
                                        </p:tgtEl>
                                        <p:attrNameLst>
                                          <p:attrName>ppt_h</p:attrName>
                                        </p:attrNameLst>
                                      </p:cBhvr>
                                      <p:tavLst>
                                        <p:tav tm="0">
                                          <p:val>
                                            <p:strVal val="4/3*#ppt_h"/>
                                          </p:val>
                                        </p:tav>
                                        <p:tav tm="100000">
                                          <p:val>
                                            <p:strVal val="#ppt_h"/>
                                          </p:val>
                                        </p:tav>
                                      </p:tavLst>
                                    </p:anim>
                                  </p:childTnLst>
                                </p:cTn>
                              </p:par>
                              <p:par>
                                <p:cTn id="25" presetID="23" presetClass="entr" presetSubtype="28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strVal val="4/3*#ppt_w"/>
                                          </p:val>
                                        </p:tav>
                                        <p:tav tm="100000">
                                          <p:val>
                                            <p:strVal val="#ppt_w"/>
                                          </p:val>
                                        </p:tav>
                                      </p:tavLst>
                                    </p:anim>
                                    <p:anim calcmode="lin" valueType="num">
                                      <p:cBhvr>
                                        <p:cTn id="28"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95417d9d-5056-942a-749ef6240aa74497_hd.JPG"/>
          <p:cNvPicPr>
            <a:picLocks noChangeAspect="1"/>
          </p:cNvPicPr>
          <p:nvPr/>
        </p:nvPicPr>
        <p:blipFill>
          <a:blip r:embed="rId2"/>
          <a:stretch>
            <a:fillRect/>
          </a:stretch>
        </p:blipFill>
        <p:spPr>
          <a:xfrm>
            <a:off x="-1" y="0"/>
            <a:ext cx="9144001" cy="6858000"/>
          </a:xfrm>
          <a:prstGeom prst="rect">
            <a:avLst/>
          </a:prstGeom>
        </p:spPr>
      </p:pic>
      <p:pic>
        <p:nvPicPr>
          <p:cNvPr id="8" name="7 Imagen" descr="95417d9d-5056-942a-749ef6240aa74497_hd.JPG"/>
          <p:cNvPicPr>
            <a:picLocks noChangeAspect="1"/>
          </p:cNvPicPr>
          <p:nvPr/>
        </p:nvPicPr>
        <p:blipFill>
          <a:blip r:embed="rId2"/>
          <a:stretch>
            <a:fillRect/>
          </a:stretch>
        </p:blipFill>
        <p:spPr>
          <a:xfrm>
            <a:off x="0" y="0"/>
            <a:ext cx="9144001" cy="6858000"/>
          </a:xfrm>
          <a:prstGeom prst="rect">
            <a:avLst/>
          </a:prstGeom>
        </p:spPr>
      </p:pic>
      <p:sp>
        <p:nvSpPr>
          <p:cNvPr id="5" name="4 Rectángulo"/>
          <p:cNvSpPr/>
          <p:nvPr/>
        </p:nvSpPr>
        <p:spPr>
          <a:xfrm>
            <a:off x="-571536" y="0"/>
            <a:ext cx="10501386"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out)">
                                      <p:cBhvr>
                                        <p:cTn id="10" dur="3000"/>
                                        <p:tgtEl>
                                          <p:spTgt spid="8"/>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4711c85.jpg"/>
          <p:cNvPicPr>
            <a:picLocks noGrp="1" noChangeAspect="1"/>
          </p:cNvPicPr>
          <p:nvPr>
            <p:ph idx="1"/>
          </p:nvPr>
        </p:nvPicPr>
        <p:blipFill>
          <a:blip r:embed="rId2"/>
          <a:stretch>
            <a:fillRect/>
          </a:stretch>
        </p:blipFill>
        <p:spPr>
          <a:xfrm>
            <a:off x="0" y="23281"/>
            <a:ext cx="9144000" cy="6811437"/>
          </a:xfrm>
        </p:spPr>
      </p:pic>
      <p:pic>
        <p:nvPicPr>
          <p:cNvPr id="5" name="3 Marcador de contenido" descr="b4711c85.jpg"/>
          <p:cNvPicPr>
            <a:picLocks noChangeAspect="1"/>
          </p:cNvPicPr>
          <p:nvPr/>
        </p:nvPicPr>
        <p:blipFill>
          <a:blip r:embed="rId2"/>
          <a:stretch>
            <a:fillRect/>
          </a:stretch>
        </p:blipFill>
        <p:spPr>
          <a:xfrm>
            <a:off x="0" y="46563"/>
            <a:ext cx="9144000" cy="6811437"/>
          </a:xfrm>
          <a:prstGeom prst="rect">
            <a:avLst/>
          </a:prstGeom>
        </p:spPr>
      </p:pic>
      <p:pic>
        <p:nvPicPr>
          <p:cNvPr id="6" name="3 Marcador de contenido" descr="b4711c85.jpg"/>
          <p:cNvPicPr>
            <a:picLocks noChangeAspect="1"/>
          </p:cNvPicPr>
          <p:nvPr/>
        </p:nvPicPr>
        <p:blipFill>
          <a:blip r:embed="rId2"/>
          <a:stretch>
            <a:fillRect/>
          </a:stretch>
        </p:blipFill>
        <p:spPr>
          <a:xfrm>
            <a:off x="0" y="0"/>
            <a:ext cx="9144000" cy="6811437"/>
          </a:xfrm>
          <a:prstGeom prst="rect">
            <a:avLst/>
          </a:prstGeom>
        </p:spPr>
      </p:pic>
      <p:sp>
        <p:nvSpPr>
          <p:cNvPr id="7" name="6 Rectángulo"/>
          <p:cNvSpPr/>
          <p:nvPr/>
        </p:nvSpPr>
        <p:spPr>
          <a:xfrm>
            <a:off x="-571536" y="0"/>
            <a:ext cx="10501386"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4" presetClass="exit" presetSubtype="32" fill="hold" nodeType="withEffect">
                                  <p:stCondLst>
                                    <p:cond delay="0"/>
                                  </p:stCondLst>
                                  <p:childTnLst>
                                    <p:animEffect transition="out" filter="box(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16" presetClass="exit" presetSubtype="37" fill="hold" nodeType="withEffect">
                                  <p:stCondLst>
                                    <p:cond delay="0"/>
                                  </p:stCondLst>
                                  <p:childTnLst>
                                    <p:animEffect transition="out" filter="barn(outVertical)">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67039590.jpg"/>
          <p:cNvPicPr>
            <a:picLocks noGrp="1" noChangeAspect="1"/>
          </p:cNvPicPr>
          <p:nvPr>
            <p:ph idx="1"/>
          </p:nvPr>
        </p:nvPicPr>
        <p:blipFill>
          <a:blip r:embed="rId2"/>
          <a:stretch>
            <a:fillRect/>
          </a:stretch>
        </p:blipFill>
        <p:spPr>
          <a:xfrm>
            <a:off x="0" y="0"/>
            <a:ext cx="9144000" cy="6858000"/>
          </a:xfrm>
        </p:spPr>
      </p:pic>
      <p:pic>
        <p:nvPicPr>
          <p:cNvPr id="5" name="3 Marcador de contenido" descr="67039590.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67039590.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571536" y="0"/>
            <a:ext cx="10501386"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par>
                                <p:cTn id="22" presetID="8"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0ae3368.jpg"/>
          <p:cNvPicPr>
            <a:picLocks noGrp="1" noChangeAspect="1"/>
          </p:cNvPicPr>
          <p:nvPr>
            <p:ph idx="1"/>
          </p:nvPr>
        </p:nvPicPr>
        <p:blipFill>
          <a:blip r:embed="rId2"/>
          <a:stretch>
            <a:fillRect/>
          </a:stretch>
        </p:blipFill>
        <p:spPr>
          <a:xfrm>
            <a:off x="5945" y="0"/>
            <a:ext cx="9132109" cy="6858000"/>
          </a:xfrm>
        </p:spPr>
      </p:pic>
      <p:pic>
        <p:nvPicPr>
          <p:cNvPr id="5" name="3 Marcador de contenido" descr="70ae3368.jpg"/>
          <p:cNvPicPr>
            <a:picLocks noChangeAspect="1"/>
          </p:cNvPicPr>
          <p:nvPr/>
        </p:nvPicPr>
        <p:blipFill>
          <a:blip r:embed="rId2"/>
          <a:stretch>
            <a:fillRect/>
          </a:stretch>
        </p:blipFill>
        <p:spPr>
          <a:xfrm>
            <a:off x="0" y="0"/>
            <a:ext cx="9132109" cy="6858000"/>
          </a:xfrm>
          <a:prstGeom prst="rect">
            <a:avLst/>
          </a:prstGeom>
        </p:spPr>
      </p:pic>
      <p:pic>
        <p:nvPicPr>
          <p:cNvPr id="6" name="3 Marcador de contenido" descr="70ae3368.jpg"/>
          <p:cNvPicPr>
            <a:picLocks noChangeAspect="1"/>
          </p:cNvPicPr>
          <p:nvPr/>
        </p:nvPicPr>
        <p:blipFill>
          <a:blip r:embed="rId2"/>
          <a:stretch>
            <a:fillRect/>
          </a:stretch>
        </p:blipFill>
        <p:spPr>
          <a:xfrm>
            <a:off x="0" y="0"/>
            <a:ext cx="9132109" cy="6858000"/>
          </a:xfrm>
          <a:prstGeom prst="rect">
            <a:avLst/>
          </a:prstGeom>
        </p:spPr>
      </p:pic>
      <p:sp>
        <p:nvSpPr>
          <p:cNvPr id="7" name="6 Rectángulo"/>
          <p:cNvSpPr/>
          <p:nvPr/>
        </p:nvSpPr>
        <p:spPr>
          <a:xfrm>
            <a:off x="-571536"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4" presetClass="exit" presetSubtype="32" fill="hold" nodeType="withEffect">
                                  <p:stCondLst>
                                    <p:cond delay="0"/>
                                  </p:stCondLst>
                                  <p:childTnLst>
                                    <p:animEffect transition="out" filter="box(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16" presetClass="exit" presetSubtype="37" fill="hold" nodeType="withEffect">
                                  <p:stCondLst>
                                    <p:cond delay="0"/>
                                  </p:stCondLst>
                                  <p:childTnLst>
                                    <p:animEffect transition="out" filter="barn(outVertical)">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orre 1.JPG"/>
          <p:cNvPicPr>
            <a:picLocks noGrp="1" noChangeAspect="1"/>
          </p:cNvPicPr>
          <p:nvPr>
            <p:ph idx="1"/>
          </p:nvPr>
        </p:nvPicPr>
        <p:blipFill>
          <a:blip r:embed="rId2"/>
          <a:stretch>
            <a:fillRect/>
          </a:stretch>
        </p:blipFill>
        <p:spPr>
          <a:xfrm>
            <a:off x="0" y="0"/>
            <a:ext cx="9144000" cy="6858000"/>
          </a:xfrm>
        </p:spPr>
      </p:pic>
      <p:pic>
        <p:nvPicPr>
          <p:cNvPr id="5" name="3 Marcador de contenido" descr="Torre 1.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Torre 1.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571536"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17" presetClass="exit" presetSubtype="8"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ppt_w/2"/>
                                          </p:val>
                                        </p:tav>
                                      </p:tavLst>
                                    </p:anim>
                                    <p:anim calcmode="lin" valueType="num">
                                      <p:cBhvr>
                                        <p:cTn id="13" dur="3000"/>
                                        <p:tgtEl>
                                          <p:spTgt spid="5"/>
                                        </p:tgtEl>
                                        <p:attrNameLst>
                                          <p:attrName>ppt_y</p:attrName>
                                        </p:attrNameLst>
                                      </p:cBhvr>
                                      <p:tavLst>
                                        <p:tav tm="0">
                                          <p:val>
                                            <p:strVal val="ppt_y"/>
                                          </p:val>
                                        </p:tav>
                                        <p:tav tm="100000">
                                          <p:val>
                                            <p:strVal val="ppt_y"/>
                                          </p:val>
                                        </p:tav>
                                      </p:tavLst>
                                    </p:anim>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par>
                                <p:cTn id="17" presetID="4" presetClass="exit" presetSubtype="16" fill="hold" nodeType="withEffect">
                                  <p:stCondLst>
                                    <p:cond delay="0"/>
                                  </p:stCondLst>
                                  <p:childTnLst>
                                    <p:animEffect transition="out" filter="box(in)">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2" fill="hold" nodeType="withEffect">
                                  <p:stCondLst>
                                    <p:cond delay="0"/>
                                  </p:stCondLst>
                                  <p:childTnLst>
                                    <p:anim calcmode="lin" valueType="num">
                                      <p:cBhvr>
                                        <p:cTn id="21" dur="3000"/>
                                        <p:tgtEl>
                                          <p:spTgt spid="6"/>
                                        </p:tgtEl>
                                        <p:attrNameLst>
                                          <p:attrName>ppt_x</p:attrName>
                                        </p:attrNameLst>
                                      </p:cBhvr>
                                      <p:tavLst>
                                        <p:tav tm="0">
                                          <p:val>
                                            <p:strVal val="ppt_x"/>
                                          </p:val>
                                        </p:tav>
                                        <p:tav tm="100000">
                                          <p:val>
                                            <p:strVal val="ppt_x+ppt_w/2"/>
                                          </p:val>
                                        </p:tav>
                                      </p:tavLst>
                                    </p:anim>
                                    <p:anim calcmode="lin" valueType="num">
                                      <p:cBhvr>
                                        <p:cTn id="22" dur="3000"/>
                                        <p:tgtEl>
                                          <p:spTgt spid="6"/>
                                        </p:tgtEl>
                                        <p:attrNameLst>
                                          <p:attrName>ppt_y</p:attrName>
                                        </p:attrNameLst>
                                      </p:cBhvr>
                                      <p:tavLst>
                                        <p:tav tm="0">
                                          <p:val>
                                            <p:strVal val="ppt_y"/>
                                          </p:val>
                                        </p:tav>
                                        <p:tav tm="100000">
                                          <p:val>
                                            <p:strVal val="ppt_y"/>
                                          </p:val>
                                        </p:tav>
                                      </p:tavLst>
                                    </p:anim>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4" presetClass="exit" presetSubtype="16" fill="hold" nodeType="withEffect">
                                  <p:stCondLst>
                                    <p:cond delay="0"/>
                                  </p:stCondLst>
                                  <p:childTnLst>
                                    <p:animEffect transition="out" filter="box(i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1071546"/>
            <a:ext cx="7643866" cy="5214974"/>
          </a:xfrm>
          <a:prstGeom prst="rect">
            <a:avLst/>
          </a:prstGeom>
          <a:blipFill>
            <a:blip r:embed="rId3">
              <a:lum bright="-20000"/>
            </a:blip>
            <a:stretch>
              <a:fillRect/>
            </a:stretch>
          </a:blipFill>
          <a:ln>
            <a:noFill/>
          </a:ln>
          <a:scene3d>
            <a:camera prst="orthographicFront"/>
            <a:lightRig rig="threePt" dir="t"/>
          </a:scene3d>
          <a:sp3d>
            <a:bevelT w="1714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857224" y="1714488"/>
            <a:ext cx="7215238" cy="4801314"/>
          </a:xfrm>
          <a:prstGeom prst="rect">
            <a:avLst/>
          </a:prstGeom>
          <a:noFill/>
        </p:spPr>
        <p:txBody>
          <a:bodyPr wrap="square" rtlCol="0">
            <a:spAutoFit/>
          </a:bodyPr>
          <a:lstStyle/>
          <a:p>
            <a:endParaRPr lang="es-ES" dirty="0" smtClean="0"/>
          </a:p>
          <a:p>
            <a:r>
              <a:rPr lang="es-ES" b="1" dirty="0" smtClean="0">
                <a:effectLst>
                  <a:outerShdw blurRad="38100" dist="38100" dir="2700000" algn="tl">
                    <a:srgbClr val="000000">
                      <a:alpha val="43137"/>
                    </a:srgbClr>
                  </a:outerShdw>
                </a:effectLst>
              </a:rPr>
              <a:t>La Torre Eiffel es sin duda una de las maravillas del mundo  moderno, y el símbolo más representativo de Paris, la ciudad más visitada del mundo y una de las más bellas del planeta. En efecto, resulta muy difícil, si no imposible, imaginarse Paris sin la Torre Eiffel, o la Torre Eiffel sin Paris para ser contemplado desde lo alto de la misma. Pese a todo la relación Paris-Torre Eiffel ha sido todo un culebrón, ya que para su construcción se hubo de salvar un importante desacuerdo popular, el desacuerdo de un pueblo, el parisino, y de una ciudad, que acabaría por quedar enamorado al igual que todo el mundo por la grandeza y belleza de la torre diseñada por Gustav Eiffel. </a:t>
            </a:r>
          </a:p>
          <a:p>
            <a:r>
              <a:rPr lang="es-ES" b="1" dirty="0" smtClean="0">
                <a:effectLst>
                  <a:outerShdw blurRad="38100" dist="38100" dir="2700000" algn="tl">
                    <a:srgbClr val="000000">
                      <a:alpha val="43137"/>
                    </a:srgbClr>
                  </a:outerShdw>
                </a:effectLst>
              </a:rPr>
              <a:t>En 1889 la Torre Eiffel contaba con una altura de 312 metros, si bien con las posteriores instalaciones de antenas de radio la altura de la Torre Eiffel se sitúa hoy en día en 324 metros, siendo este el punto más alto de cualquier construcción presente en París.</a:t>
            </a:r>
            <a:br>
              <a:rPr lang="es-ES" b="1" dirty="0" smtClean="0">
                <a:effectLst>
                  <a:outerShdw blurRad="38100" dist="38100" dir="2700000" algn="tl">
                    <a:srgbClr val="000000">
                      <a:alpha val="43137"/>
                    </a:srgbClr>
                  </a:outerShdw>
                </a:effectLst>
              </a:rPr>
            </a:br>
            <a:endParaRPr lang="es-ES" b="1" dirty="0" smtClean="0">
              <a:effectLst>
                <a:outerShdw blurRad="38100" dist="38100" dir="2700000" algn="tl">
                  <a:srgbClr val="000000">
                    <a:alpha val="43137"/>
                  </a:srgbClr>
                </a:outerShdw>
              </a:effectLst>
            </a:endParaRPr>
          </a:p>
          <a:p>
            <a:r>
              <a:rPr lang="es-ES" b="1" dirty="0" smtClean="0">
                <a:effectLst>
                  <a:outerShdw blurRad="38100" dist="38100" dir="2700000" algn="tl">
                    <a:srgbClr val="000000">
                      <a:alpha val="43137"/>
                    </a:srgbClr>
                  </a:outerShdw>
                </a:effectLst>
              </a:rPr>
              <a:t> </a:t>
            </a:r>
            <a:endParaRPr lang="es-ES" b="1" dirty="0">
              <a:effectLst>
                <a:outerShdw blurRad="38100" dist="38100" dir="2700000" algn="tl">
                  <a:srgbClr val="000000">
                    <a:alpha val="43137"/>
                  </a:srgbClr>
                </a:outerShdw>
              </a:effectLst>
            </a:endParaRPr>
          </a:p>
        </p:txBody>
      </p:sp>
      <p:sp>
        <p:nvSpPr>
          <p:cNvPr id="7" name="6 CuadroTexto"/>
          <p:cNvSpPr txBox="1"/>
          <p:nvPr/>
        </p:nvSpPr>
        <p:spPr>
          <a:xfrm>
            <a:off x="2000232" y="1428736"/>
            <a:ext cx="4467633" cy="461665"/>
          </a:xfrm>
          <a:prstGeom prst="rect">
            <a:avLst/>
          </a:prstGeom>
          <a:noFill/>
        </p:spPr>
        <p:txBody>
          <a:bodyPr wrap="none" rtlCol="0">
            <a:spAutoFit/>
          </a:bodyPr>
          <a:lstStyle/>
          <a:p>
            <a:r>
              <a:rPr lang="es-ES" sz="2400" dirty="0" smtClean="0">
                <a:effectLst>
                  <a:outerShdw blurRad="38100" dist="38100" dir="2700000" algn="tl">
                    <a:srgbClr val="000000">
                      <a:alpha val="43137"/>
                    </a:srgbClr>
                  </a:outerShdw>
                </a:effectLst>
                <a:latin typeface="Broadway" pitchFamily="82" charset="0"/>
              </a:rPr>
              <a:t>Altura  De  La  Torre  Eiffel</a:t>
            </a:r>
            <a:endParaRPr lang="es-ES" sz="2400" dirty="0">
              <a:effectLst>
                <a:outerShdw blurRad="38100" dist="38100" dir="2700000" algn="tl">
                  <a:srgbClr val="000000">
                    <a:alpha val="43137"/>
                  </a:srgbClr>
                </a:outerShdw>
              </a:effectLst>
              <a:latin typeface="Broadway" pitchFamily="82" charset="0"/>
            </a:endParaRPr>
          </a:p>
        </p:txBody>
      </p:sp>
      <p:sp>
        <p:nvSpPr>
          <p:cNvPr id="8" name="7 Rectángulo"/>
          <p:cNvSpPr/>
          <p:nvPr/>
        </p:nvSpPr>
        <p:spPr>
          <a:xfrm>
            <a:off x="-571536" y="-285776"/>
            <a:ext cx="10501386"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ferutower.jpg"/>
          <p:cNvPicPr>
            <a:picLocks noGrp="1" noChangeAspect="1"/>
          </p:cNvPicPr>
          <p:nvPr>
            <p:ph idx="1"/>
          </p:nvPr>
        </p:nvPicPr>
        <p:blipFill>
          <a:blip r:embed="rId2"/>
          <a:stretch>
            <a:fillRect/>
          </a:stretch>
        </p:blipFill>
        <p:spPr>
          <a:xfrm>
            <a:off x="0" y="0"/>
            <a:ext cx="9144000" cy="6858000"/>
          </a:xfrm>
          <a:effectLst>
            <a:softEdge rad="31750"/>
          </a:effectLst>
        </p:spPr>
      </p:pic>
      <p:pic>
        <p:nvPicPr>
          <p:cNvPr id="5" name="3 Marcador de contenido" descr="eferutower.jpg"/>
          <p:cNvPicPr>
            <a:picLocks noChangeAspect="1"/>
          </p:cNvPicPr>
          <p:nvPr/>
        </p:nvPicPr>
        <p:blipFill>
          <a:blip r:embed="rId2"/>
          <a:stretch>
            <a:fillRect/>
          </a:stretch>
        </p:blipFill>
        <p:spPr>
          <a:xfrm>
            <a:off x="0" y="0"/>
            <a:ext cx="9144000" cy="6858000"/>
          </a:xfrm>
          <a:prstGeom prst="rect">
            <a:avLst/>
          </a:prstGeom>
          <a:effectLst>
            <a:softEdge rad="31750"/>
          </a:effectLst>
        </p:spPr>
      </p:pic>
      <p:pic>
        <p:nvPicPr>
          <p:cNvPr id="6" name="3 Marcador de contenido" descr="eferutower.jpg"/>
          <p:cNvPicPr>
            <a:picLocks noChangeAspect="1"/>
          </p:cNvPicPr>
          <p:nvPr/>
        </p:nvPicPr>
        <p:blipFill>
          <a:blip r:embed="rId2"/>
          <a:stretch>
            <a:fillRect/>
          </a:stretch>
        </p:blipFill>
        <p:spPr>
          <a:xfrm>
            <a:off x="0" y="0"/>
            <a:ext cx="9144000" cy="6858000"/>
          </a:xfrm>
          <a:prstGeom prst="rect">
            <a:avLst/>
          </a:prstGeom>
          <a:effectLst>
            <a:softEdge rad="31750"/>
          </a:effectLst>
        </p:spPr>
      </p:pic>
      <p:sp>
        <p:nvSpPr>
          <p:cNvPr id="7" name="6 Rectángulo"/>
          <p:cNvSpPr/>
          <p:nvPr/>
        </p:nvSpPr>
        <p:spPr>
          <a:xfrm>
            <a:off x="-571536"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16" presetClass="exit" presetSubtype="21" fill="hold" nodeType="withEffect">
                                  <p:stCondLst>
                                    <p:cond delay="0"/>
                                  </p:stCondLst>
                                  <p:childTnLst>
                                    <p:animEffect transition="out" filter="barn(inVertical)">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6" presetClass="exit" presetSubtype="32" fill="hold" nodeType="withEffect">
                                  <p:stCondLst>
                                    <p:cond delay="0"/>
                                  </p:stCondLst>
                                  <p:childTnLst>
                                    <p:animEffect transition="out" filter="circle(out)">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785794"/>
            <a:ext cx="7643866" cy="5429288"/>
          </a:xfrm>
          <a:prstGeom prst="rect">
            <a:avLst/>
          </a:prstGeom>
          <a:blipFill>
            <a:blip r:embed="rId3">
              <a:lum bright="-20000"/>
            </a:blip>
            <a:stretch>
              <a:fillRect/>
            </a:stretch>
          </a:blipFill>
          <a:ln>
            <a:noFill/>
          </a:ln>
          <a:scene3d>
            <a:camera prst="orthographicFront"/>
            <a:lightRig rig="threePt" dir="t"/>
          </a:scene3d>
          <a:sp3d>
            <a:bevelT w="63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928662" y="825579"/>
            <a:ext cx="7215238" cy="338554"/>
          </a:xfrm>
          <a:prstGeom prst="rect">
            <a:avLst/>
          </a:prstGeom>
          <a:noFill/>
        </p:spPr>
        <p:txBody>
          <a:bodyPr wrap="square" rtlCol="0">
            <a:spAutoFit/>
          </a:bodyPr>
          <a:lstStyle/>
          <a:p>
            <a:endParaRPr lang="es-ES" sz="1600" dirty="0"/>
          </a:p>
        </p:txBody>
      </p:sp>
      <p:sp>
        <p:nvSpPr>
          <p:cNvPr id="7" name="6 CuadroTexto"/>
          <p:cNvSpPr txBox="1"/>
          <p:nvPr/>
        </p:nvSpPr>
        <p:spPr>
          <a:xfrm>
            <a:off x="2500298" y="857232"/>
            <a:ext cx="3930563" cy="461665"/>
          </a:xfrm>
          <a:prstGeom prst="rect">
            <a:avLst/>
          </a:prstGeom>
          <a:noFill/>
        </p:spPr>
        <p:txBody>
          <a:bodyPr wrap="none" rtlCol="0">
            <a:spAutoFit/>
          </a:bodyPr>
          <a:lstStyle/>
          <a:p>
            <a:r>
              <a:rPr lang="es-ES" sz="2400" dirty="0" smtClean="0">
                <a:effectLst>
                  <a:outerShdw blurRad="38100" dist="38100" dir="2700000" algn="tl">
                    <a:srgbClr val="000000">
                      <a:alpha val="43137"/>
                    </a:srgbClr>
                  </a:outerShdw>
                </a:effectLst>
                <a:latin typeface="Broadway" pitchFamily="82" charset="0"/>
              </a:rPr>
              <a:t>Subir a  la  Torre  Eiffel</a:t>
            </a:r>
            <a:endParaRPr lang="es-ES" sz="2400" dirty="0">
              <a:effectLst>
                <a:outerShdw blurRad="38100" dist="38100" dir="2700000" algn="tl">
                  <a:srgbClr val="000000">
                    <a:alpha val="43137"/>
                  </a:srgbClr>
                </a:outerShdw>
              </a:effectLst>
              <a:latin typeface="Broadway" pitchFamily="82" charset="0"/>
            </a:endParaRPr>
          </a:p>
        </p:txBody>
      </p:sp>
      <p:sp>
        <p:nvSpPr>
          <p:cNvPr id="8" name="7 CuadroTexto"/>
          <p:cNvSpPr txBox="1"/>
          <p:nvPr/>
        </p:nvSpPr>
        <p:spPr>
          <a:xfrm>
            <a:off x="857224" y="1357298"/>
            <a:ext cx="7215238" cy="4801314"/>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Si algo "hay que hacer" cuando se va a visitar Paris es sin duda subir a la Torre Eiffel, si bien existen diferentes modalidades de ascenso a la Torre Eiffel, ya que existen tres plantas distintas a las que podemos acceder, y dos modalidades distintas, en ascensor, la más cómoda, o bien subir andando, sin duda la forma más deportiva y sana (también la más económica) de subir a la Torre Eiffel. Si subimos en ascensor podemos ir desde la base de la Torre Eiffel hasta su segunda planta, situada a "solo" 115 metros de altura, y si somos lo suficientemente valientes podemos coger allí otro ascensor que nos llevará a la cima de la Torre Eiffel, a 276 metros de altura ni mas ni menos (existen instalaciones un poco más arriba de donde puede subir el público, pero lógicamente el acceso a estas instalaciones está cerrado a los visitantes).</a:t>
            </a:r>
          </a:p>
          <a:p>
            <a:r>
              <a:rPr lang="es-ES" b="1" dirty="0" smtClean="0">
                <a:effectLst>
                  <a:outerShdw blurRad="38100" dist="38100" dir="2700000" algn="tl">
                    <a:srgbClr val="000000">
                      <a:alpha val="43137"/>
                    </a:srgbClr>
                  </a:outerShdw>
                </a:effectLst>
              </a:rPr>
              <a:t>Si subimos a pie tan solo podremos subir hasta la segunda planta, aunque lo más probable es que, a menos que tengamos una forma física excelente, nos quedemos en el primer piso, donde la vista de Paris es ya impresionante. </a:t>
            </a:r>
          </a:p>
          <a:p>
            <a:endParaRPr lang="es-ES" b="1" dirty="0">
              <a:effectLst>
                <a:outerShdw blurRad="38100" dist="38100" dir="2700000" algn="tl">
                  <a:srgbClr val="000000">
                    <a:alpha val="43137"/>
                  </a:srgbClr>
                </a:outerShdw>
              </a:effectLst>
            </a:endParaRPr>
          </a:p>
        </p:txBody>
      </p:sp>
      <p:sp>
        <p:nvSpPr>
          <p:cNvPr id="9" name="8 Rectángulo"/>
          <p:cNvSpPr/>
          <p:nvPr/>
        </p:nvSpPr>
        <p:spPr>
          <a:xfrm>
            <a:off x="-571536" y="-357214"/>
            <a:ext cx="1050138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504290822_2bdf6ff20a_b.jpg"/>
          <p:cNvPicPr>
            <a:picLocks noGrp="1" noChangeAspect="1"/>
          </p:cNvPicPr>
          <p:nvPr>
            <p:ph idx="1"/>
          </p:nvPr>
        </p:nvPicPr>
        <p:blipFill>
          <a:blip r:embed="rId2"/>
          <a:stretch>
            <a:fillRect/>
          </a:stretch>
        </p:blipFill>
        <p:spPr>
          <a:xfrm>
            <a:off x="0" y="1"/>
            <a:ext cx="9144000" cy="6858000"/>
          </a:xfrm>
        </p:spPr>
      </p:pic>
      <p:pic>
        <p:nvPicPr>
          <p:cNvPr id="5" name="3 Marcador de contenido" descr="3504290822_2bdf6ff20a_b.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3504290822_2bdf6ff20a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3" presetClass="exit" presetSubtype="5" fill="hold"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0" fill="hold" nodeType="withEffect">
                                  <p:stCondLst>
                                    <p:cond delay="0"/>
                                  </p:stCondLst>
                                  <p:childTnLst>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strVal val="ppt_h"/>
                                          </p:val>
                                        </p:tav>
                                      </p:tavLst>
                                    </p:anim>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6" presetClass="exit" presetSubtype="32" fill="hold" nodeType="withEffect">
                                  <p:stCondLst>
                                    <p:cond delay="0"/>
                                  </p:stCondLst>
                                  <p:childTnLst>
                                    <p:animEffect transition="out" filter="circle(out)">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orre-eiffel-1a-jpg.jpg"/>
          <p:cNvPicPr>
            <a:picLocks noGrp="1" noChangeAspect="1"/>
          </p:cNvPicPr>
          <p:nvPr>
            <p:ph idx="1"/>
          </p:nvPr>
        </p:nvPicPr>
        <p:blipFill>
          <a:blip r:embed="rId3"/>
          <a:stretch>
            <a:fillRect/>
          </a:stretch>
        </p:blipFill>
        <p:spPr>
          <a:xfrm>
            <a:off x="0" y="0"/>
            <a:ext cx="9144000" cy="6818050"/>
          </a:xfrm>
        </p:spPr>
      </p:pic>
      <p:pic>
        <p:nvPicPr>
          <p:cNvPr id="5" name="3 Marcador de contenido" descr="torre-eiffel-1a-jpg.jpg"/>
          <p:cNvPicPr>
            <a:picLocks noChangeAspect="1"/>
          </p:cNvPicPr>
          <p:nvPr/>
        </p:nvPicPr>
        <p:blipFill>
          <a:blip r:embed="rId3"/>
          <a:stretch>
            <a:fillRect/>
          </a:stretch>
        </p:blipFill>
        <p:spPr>
          <a:xfrm>
            <a:off x="0" y="0"/>
            <a:ext cx="9144000" cy="6818050"/>
          </a:xfrm>
          <a:prstGeom prst="rect">
            <a:avLst/>
          </a:prstGeom>
        </p:spPr>
      </p:pic>
      <p:pic>
        <p:nvPicPr>
          <p:cNvPr id="6" name="3 Marcador de contenido" descr="torre-eiffel-1a-jpg.jpg"/>
          <p:cNvPicPr>
            <a:picLocks noChangeAspect="1"/>
          </p:cNvPicPr>
          <p:nvPr/>
        </p:nvPicPr>
        <p:blipFill>
          <a:blip r:embed="rId3"/>
          <a:stretch>
            <a:fillRect/>
          </a:stretch>
        </p:blipFill>
        <p:spPr>
          <a:xfrm>
            <a:off x="0" y="0"/>
            <a:ext cx="9144000" cy="681805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16" presetClass="exit" presetSubtype="42" fill="hold" nodeType="withEffect">
                                  <p:stCondLst>
                                    <p:cond delay="0"/>
                                  </p:stCondLst>
                                  <p:childTnLst>
                                    <p:animEffect transition="out" filter="barn(outHorizontal)">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8" presetClass="exit" presetSubtype="32" fill="hold" nodeType="withEffect">
                                  <p:stCondLst>
                                    <p:cond delay="0"/>
                                  </p:stCondLst>
                                  <p:childTnLst>
                                    <p:animEffect transition="out" filter="diamond(out)">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630856342_54c9d0a61f_b.jpg"/>
          <p:cNvPicPr>
            <a:picLocks noGrp="1" noChangeAspect="1"/>
          </p:cNvPicPr>
          <p:nvPr>
            <p:ph idx="1"/>
          </p:nvPr>
        </p:nvPicPr>
        <p:blipFill>
          <a:blip r:embed="rId2"/>
          <a:stretch>
            <a:fillRect/>
          </a:stretch>
        </p:blipFill>
        <p:spPr>
          <a:xfrm>
            <a:off x="0" y="0"/>
            <a:ext cx="9144000" cy="6858000"/>
          </a:xfrm>
        </p:spPr>
      </p:pic>
      <p:pic>
        <p:nvPicPr>
          <p:cNvPr id="5" name="3 Marcador de contenido" descr="2630856342_54c9d0a61f_b.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2630856342_54c9d0a61f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3000"/>
                                        <p:tgtEl>
                                          <p:spTgt spid="4"/>
                                        </p:tgtEl>
                                      </p:cBhvr>
                                    </p:animEffect>
                                  </p:childTnLst>
                                </p:cTn>
                              </p:par>
                              <p:par>
                                <p:cTn id="15" presetID="17" presetClass="exit" presetSubtype="8" fill="hold" nodeType="withEffect">
                                  <p:stCondLst>
                                    <p:cond delay="0"/>
                                  </p:stCondLst>
                                  <p:childTnLst>
                                    <p:anim calcmode="lin" valueType="num">
                                      <p:cBhvr>
                                        <p:cTn id="16" dur="3000"/>
                                        <p:tgtEl>
                                          <p:spTgt spid="5"/>
                                        </p:tgtEl>
                                        <p:attrNameLst>
                                          <p:attrName>ppt_x</p:attrName>
                                        </p:attrNameLst>
                                      </p:cBhvr>
                                      <p:tavLst>
                                        <p:tav tm="0">
                                          <p:val>
                                            <p:strVal val="ppt_x"/>
                                          </p:val>
                                        </p:tav>
                                        <p:tav tm="100000">
                                          <p:val>
                                            <p:strVal val="ppt_x-ppt_w/2"/>
                                          </p:val>
                                        </p:tav>
                                      </p:tavLst>
                                    </p:anim>
                                    <p:anim calcmode="lin" valueType="num">
                                      <p:cBhvr>
                                        <p:cTn id="17" dur="3000"/>
                                        <p:tgtEl>
                                          <p:spTgt spid="5"/>
                                        </p:tgtEl>
                                        <p:attrNameLst>
                                          <p:attrName>ppt_y</p:attrName>
                                        </p:attrNameLst>
                                      </p:cBhvr>
                                      <p:tavLst>
                                        <p:tav tm="0">
                                          <p:val>
                                            <p:strVal val="ppt_y"/>
                                          </p:val>
                                        </p:tav>
                                        <p:tav tm="100000">
                                          <p:val>
                                            <p:strVal val="ppt_y"/>
                                          </p:val>
                                        </p:tav>
                                      </p:tavLst>
                                    </p:anim>
                                    <p:anim calcmode="lin" valueType="num">
                                      <p:cBhvr>
                                        <p:cTn id="18" dur="3000"/>
                                        <p:tgtEl>
                                          <p:spTgt spid="5"/>
                                        </p:tgtEl>
                                        <p:attrNameLst>
                                          <p:attrName>ppt_w</p:attrName>
                                        </p:attrNameLst>
                                      </p:cBhvr>
                                      <p:tavLst>
                                        <p:tav tm="0">
                                          <p:val>
                                            <p:strVal val="ppt_w"/>
                                          </p:val>
                                        </p:tav>
                                        <p:tav tm="100000">
                                          <p:val>
                                            <p:fltVal val="0"/>
                                          </p:val>
                                        </p:tav>
                                      </p:tavLst>
                                    </p:anim>
                                    <p:anim calcmode="lin" valueType="num">
                                      <p:cBhvr>
                                        <p:cTn id="19" dur="3000"/>
                                        <p:tgtEl>
                                          <p:spTgt spid="5"/>
                                        </p:tgtEl>
                                        <p:attrNameLst>
                                          <p:attrName>ppt_h</p:attrName>
                                        </p:attrNameLst>
                                      </p:cBhvr>
                                      <p:tavLst>
                                        <p:tav tm="0">
                                          <p:val>
                                            <p:strVal val="ppt_h"/>
                                          </p:val>
                                        </p:tav>
                                        <p:tav tm="100000">
                                          <p:val>
                                            <p:strVal val="ppt_h"/>
                                          </p:val>
                                        </p:tav>
                                      </p:tavLst>
                                    </p:anim>
                                    <p:set>
                                      <p:cBhvr>
                                        <p:cTn id="20" dur="1" fill="hold">
                                          <p:stCondLst>
                                            <p:cond delay="2999"/>
                                          </p:stCondLst>
                                        </p:cTn>
                                        <p:tgtEl>
                                          <p:spTgt spid="5"/>
                                        </p:tgtEl>
                                        <p:attrNameLst>
                                          <p:attrName>style.visibility</p:attrName>
                                        </p:attrNameLst>
                                      </p:cBhvr>
                                      <p:to>
                                        <p:strVal val="hidden"/>
                                      </p:to>
                                    </p:set>
                                  </p:childTnLst>
                                </p:cTn>
                              </p:par>
                              <p:par>
                                <p:cTn id="21" presetID="4" presetClass="exit" presetSubtype="32" fill="hold" nodeType="withEffect">
                                  <p:stCondLst>
                                    <p:cond delay="0"/>
                                  </p:stCondLst>
                                  <p:childTnLst>
                                    <p:animEffect transition="out" filter="box(out)">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17" presetClass="exit" presetSubtype="2" fill="hold" nodeType="withEffect">
                                  <p:stCondLst>
                                    <p:cond delay="0"/>
                                  </p:stCondLst>
                                  <p:childTnLst>
                                    <p:anim calcmode="lin" valueType="num">
                                      <p:cBhvr>
                                        <p:cTn id="25" dur="3000"/>
                                        <p:tgtEl>
                                          <p:spTgt spid="6"/>
                                        </p:tgtEl>
                                        <p:attrNameLst>
                                          <p:attrName>ppt_x</p:attrName>
                                        </p:attrNameLst>
                                      </p:cBhvr>
                                      <p:tavLst>
                                        <p:tav tm="0">
                                          <p:val>
                                            <p:strVal val="ppt_x"/>
                                          </p:val>
                                        </p:tav>
                                        <p:tav tm="100000">
                                          <p:val>
                                            <p:strVal val="ppt_x+ppt_w/2"/>
                                          </p:val>
                                        </p:tav>
                                      </p:tavLst>
                                    </p:anim>
                                    <p:anim calcmode="lin" valueType="num">
                                      <p:cBhvr>
                                        <p:cTn id="26" dur="3000"/>
                                        <p:tgtEl>
                                          <p:spTgt spid="6"/>
                                        </p:tgtEl>
                                        <p:attrNameLst>
                                          <p:attrName>ppt_y</p:attrName>
                                        </p:attrNameLst>
                                      </p:cBhvr>
                                      <p:tavLst>
                                        <p:tav tm="0">
                                          <p:val>
                                            <p:strVal val="ppt_y"/>
                                          </p:val>
                                        </p:tav>
                                        <p:tav tm="100000">
                                          <p:val>
                                            <p:strVal val="ppt_y"/>
                                          </p:val>
                                        </p:tav>
                                      </p:tavLst>
                                    </p:anim>
                                    <p:anim calcmode="lin" valueType="num">
                                      <p:cBhvr>
                                        <p:cTn id="27" dur="3000"/>
                                        <p:tgtEl>
                                          <p:spTgt spid="6"/>
                                        </p:tgtEl>
                                        <p:attrNameLst>
                                          <p:attrName>ppt_w</p:attrName>
                                        </p:attrNameLst>
                                      </p:cBhvr>
                                      <p:tavLst>
                                        <p:tav tm="0">
                                          <p:val>
                                            <p:strVal val="ppt_w"/>
                                          </p:val>
                                        </p:tav>
                                        <p:tav tm="100000">
                                          <p:val>
                                            <p:fltVal val="0"/>
                                          </p:val>
                                        </p:tav>
                                      </p:tavLst>
                                    </p:anim>
                                    <p:anim calcmode="lin" valueType="num">
                                      <p:cBhvr>
                                        <p:cTn id="28" dur="3000"/>
                                        <p:tgtEl>
                                          <p:spTgt spid="6"/>
                                        </p:tgtEl>
                                        <p:attrNameLst>
                                          <p:attrName>ppt_h</p:attrName>
                                        </p:attrNameLst>
                                      </p:cBhvr>
                                      <p:tavLst>
                                        <p:tav tm="0">
                                          <p:val>
                                            <p:strVal val="ppt_h"/>
                                          </p:val>
                                        </p:tav>
                                        <p:tav tm="100000">
                                          <p:val>
                                            <p:strVal val="ppt_h"/>
                                          </p:val>
                                        </p:tav>
                                      </p:tavLst>
                                    </p:anim>
                                    <p:set>
                                      <p:cBhvr>
                                        <p:cTn id="29" dur="1" fill="hold">
                                          <p:stCondLst>
                                            <p:cond delay="2999"/>
                                          </p:stCondLst>
                                        </p:cTn>
                                        <p:tgtEl>
                                          <p:spTgt spid="6"/>
                                        </p:tgtEl>
                                        <p:attrNameLst>
                                          <p:attrName>style.visibility</p:attrName>
                                        </p:attrNameLst>
                                      </p:cBhvr>
                                      <p:to>
                                        <p:strVal val="hidden"/>
                                      </p:to>
                                    </p:set>
                                  </p:childTnLst>
                                </p:cTn>
                              </p:par>
                              <p:par>
                                <p:cTn id="30" presetID="4" presetClass="exit" presetSubtype="32" fill="hold" nodeType="withEffect">
                                  <p:stCondLst>
                                    <p:cond delay="0"/>
                                  </p:stCondLst>
                                  <p:childTnLst>
                                    <p:animEffect transition="out" filter="box(out)">
                                      <p:cBhvr>
                                        <p:cTn id="31" dur="3000"/>
                                        <p:tgtEl>
                                          <p:spTgt spid="6"/>
                                        </p:tgtEl>
                                      </p:cBhvr>
                                    </p:animEffect>
                                    <p:set>
                                      <p:cBhvr>
                                        <p:cTn id="32"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sta desde la Torre Eiffel.jpg"/>
          <p:cNvPicPr>
            <a:picLocks noGrp="1" noChangeAspect="1"/>
          </p:cNvPicPr>
          <p:nvPr>
            <p:ph idx="1"/>
          </p:nvPr>
        </p:nvPicPr>
        <p:blipFill>
          <a:blip r:embed="rId2"/>
          <a:stretch>
            <a:fillRect/>
          </a:stretch>
        </p:blipFill>
        <p:spPr>
          <a:xfrm>
            <a:off x="0" y="0"/>
            <a:ext cx="9144000" cy="6858000"/>
          </a:xfrm>
        </p:spPr>
      </p:pic>
      <p:pic>
        <p:nvPicPr>
          <p:cNvPr id="5" name="3 Marcador de contenido" descr="Vista desde la Torre Eiffel.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Vista desde la Torre Eiffel.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6" presetClass="exit" presetSubtype="32" fill="hold" nodeType="withEffect">
                                  <p:stCondLst>
                                    <p:cond delay="0"/>
                                  </p:stCondLst>
                                  <p:childTnLst>
                                    <p:animEffect transition="out" filter="circle(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21" presetClass="exit" presetSubtype="8" fill="hold" nodeType="withEffect">
                                  <p:stCondLst>
                                    <p:cond delay="0"/>
                                  </p:stCondLst>
                                  <p:childTnLst>
                                    <p:animEffect transition="out" filter="wheel(8)">
                                      <p:cBhvr>
                                        <p:cTn id="23" dur="2000"/>
                                        <p:tgtEl>
                                          <p:spTgt spid="6"/>
                                        </p:tgtEl>
                                      </p:cBhvr>
                                    </p:animEffect>
                                    <p:set>
                                      <p:cBhvr>
                                        <p:cTn id="24"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kupanje_eiffel_407648S0.jpg"/>
          <p:cNvPicPr>
            <a:picLocks noGrp="1" noChangeAspect="1"/>
          </p:cNvPicPr>
          <p:nvPr>
            <p:ph idx="1"/>
          </p:nvPr>
        </p:nvPicPr>
        <p:blipFill>
          <a:blip r:embed="rId2"/>
          <a:stretch>
            <a:fillRect/>
          </a:stretch>
        </p:blipFill>
        <p:spPr>
          <a:xfrm>
            <a:off x="0" y="0"/>
            <a:ext cx="9144000" cy="6858000"/>
          </a:xfrm>
        </p:spPr>
      </p:pic>
      <p:pic>
        <p:nvPicPr>
          <p:cNvPr id="5" name="3 Marcador de contenido" descr="kupanje_eiffel_407648S0.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1"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2)">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3" name="2 Imagen" descr="remojo-Trocadero-temperaturas-Paris-AFP_TINIMA20120818_0065_3.jpg"/>
          <p:cNvPicPr>
            <a:picLocks noChangeAspect="1"/>
          </p:cNvPicPr>
          <p:nvPr/>
        </p:nvPicPr>
        <p:blipFill>
          <a:blip r:embed="rId2"/>
          <a:srcRect r="24851"/>
          <a:stretch>
            <a:fillRect/>
          </a:stretch>
        </p:blipFill>
        <p:spPr>
          <a:xfrm>
            <a:off x="0" y="0"/>
            <a:ext cx="9144000" cy="6858000"/>
          </a:xfrm>
          <a:prstGeom prst="rect">
            <a:avLst/>
          </a:prstGeom>
        </p:spPr>
      </p:pic>
      <p:pic>
        <p:nvPicPr>
          <p:cNvPr id="4" name="3 Imagen" descr="remojo-Trocadero-temperaturas-Paris-AFP_TINIMA20120818_0065_3.jpg"/>
          <p:cNvPicPr>
            <a:picLocks noChangeAspect="1"/>
          </p:cNvPicPr>
          <p:nvPr/>
        </p:nvPicPr>
        <p:blipFill>
          <a:blip r:embed="rId2"/>
          <a:srcRect r="24851"/>
          <a:stretch>
            <a:fillRect/>
          </a:stretch>
        </p:blipFill>
        <p:spPr>
          <a:xfrm>
            <a:off x="0" y="0"/>
            <a:ext cx="9144000" cy="6858000"/>
          </a:xfrm>
          <a:prstGeom prst="rect">
            <a:avLst/>
          </a:prstGeom>
        </p:spPr>
      </p:pic>
      <p:pic>
        <p:nvPicPr>
          <p:cNvPr id="5" name="4 Imagen" descr="remojo-Trocadero-temperaturas-Paris-AFP_TINIMA20120818_0065_3.jpg"/>
          <p:cNvPicPr>
            <a:picLocks noChangeAspect="1"/>
          </p:cNvPicPr>
          <p:nvPr/>
        </p:nvPicPr>
        <p:blipFill>
          <a:blip r:embed="rId2"/>
          <a:srcRect r="24851"/>
          <a:stretch>
            <a:fillRect/>
          </a:stretch>
        </p:blipFill>
        <p:spPr>
          <a:xfrm>
            <a:off x="0" y="0"/>
            <a:ext cx="9144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out)">
                                      <p:cBhvr>
                                        <p:cTn id="14" dur="3000"/>
                                        <p:tgtEl>
                                          <p:spTgt spid="3"/>
                                        </p:tgtEl>
                                      </p:cBhvr>
                                    </p:animEffect>
                                  </p:childTnLst>
                                </p:cTn>
                              </p:par>
                              <p:par>
                                <p:cTn id="15" presetID="18" presetClass="exit" presetSubtype="6" fill="hold" nodeType="withEffect">
                                  <p:stCondLst>
                                    <p:cond delay="0"/>
                                  </p:stCondLst>
                                  <p:childTnLst>
                                    <p:animEffect transition="out" filter="strips(downRight)">
                                      <p:cBhvr>
                                        <p:cTn id="16" dur="3000"/>
                                        <p:tgtEl>
                                          <p:spTgt spid="4"/>
                                        </p:tgtEl>
                                      </p:cBhvr>
                                    </p:animEffect>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12" fill="hold" nodeType="withEffect">
                                  <p:stCondLst>
                                    <p:cond delay="0"/>
                                  </p:stCondLst>
                                  <p:childTnLst>
                                    <p:animEffect transition="out" filter="strips(downLef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23" presetClass="exit" presetSubtype="272" fill="hold" nodeType="withEffect">
                                  <p:stCondLst>
                                    <p:cond delay="0"/>
                                  </p:stCondLst>
                                  <p:childTnLst>
                                    <p:anim calcmode="lin" valueType="num">
                                      <p:cBhvr>
                                        <p:cTn id="22" dur="3000"/>
                                        <p:tgtEl>
                                          <p:spTgt spid="4"/>
                                        </p:tgtEl>
                                        <p:attrNameLst>
                                          <p:attrName>ppt_w</p:attrName>
                                        </p:attrNameLst>
                                      </p:cBhvr>
                                      <p:tavLst>
                                        <p:tav tm="0">
                                          <p:val>
                                            <p:strVal val="ppt_w"/>
                                          </p:val>
                                        </p:tav>
                                        <p:tav tm="100000">
                                          <p:val>
                                            <p:strVal val="4/3*ppt_w"/>
                                          </p:val>
                                        </p:tav>
                                      </p:tavLst>
                                    </p:anim>
                                    <p:anim calcmode="lin" valueType="num">
                                      <p:cBhvr>
                                        <p:cTn id="23" dur="3000"/>
                                        <p:tgtEl>
                                          <p:spTgt spid="4"/>
                                        </p:tgtEl>
                                        <p:attrNameLst>
                                          <p:attrName>ppt_h</p:attrName>
                                        </p:attrNameLst>
                                      </p:cBhvr>
                                      <p:tavLst>
                                        <p:tav tm="0">
                                          <p:val>
                                            <p:strVal val="ppt_h"/>
                                          </p:val>
                                        </p:tav>
                                        <p:tav tm="100000">
                                          <p:val>
                                            <p:strVal val="4/3*ppt_h"/>
                                          </p:val>
                                        </p:tav>
                                      </p:tavLst>
                                    </p:anim>
                                    <p:set>
                                      <p:cBhvr>
                                        <p:cTn id="24" dur="1" fill="hold">
                                          <p:stCondLst>
                                            <p:cond delay="2999"/>
                                          </p:stCondLst>
                                        </p:cTn>
                                        <p:tgtEl>
                                          <p:spTgt spid="4"/>
                                        </p:tgtEl>
                                        <p:attrNameLst>
                                          <p:attrName>style.visibility</p:attrName>
                                        </p:attrNameLst>
                                      </p:cBhvr>
                                      <p:to>
                                        <p:strVal val="hidden"/>
                                      </p:to>
                                    </p:set>
                                  </p:childTnLst>
                                </p:cTn>
                              </p:par>
                              <p:par>
                                <p:cTn id="25" presetID="23" presetClass="exit" presetSubtype="272" fill="hold" nodeType="withEffect">
                                  <p:stCondLst>
                                    <p:cond delay="0"/>
                                  </p:stCondLst>
                                  <p:childTnLst>
                                    <p:anim calcmode="lin" valueType="num">
                                      <p:cBhvr>
                                        <p:cTn id="26" dur="3000"/>
                                        <p:tgtEl>
                                          <p:spTgt spid="5"/>
                                        </p:tgtEl>
                                        <p:attrNameLst>
                                          <p:attrName>ppt_w</p:attrName>
                                        </p:attrNameLst>
                                      </p:cBhvr>
                                      <p:tavLst>
                                        <p:tav tm="0">
                                          <p:val>
                                            <p:strVal val="ppt_w"/>
                                          </p:val>
                                        </p:tav>
                                        <p:tav tm="100000">
                                          <p:val>
                                            <p:strVal val="4/3*ppt_w"/>
                                          </p:val>
                                        </p:tav>
                                      </p:tavLst>
                                    </p:anim>
                                    <p:anim calcmode="lin" valueType="num">
                                      <p:cBhvr>
                                        <p:cTn id="27" dur="3000"/>
                                        <p:tgtEl>
                                          <p:spTgt spid="5"/>
                                        </p:tgtEl>
                                        <p:attrNameLst>
                                          <p:attrName>ppt_h</p:attrName>
                                        </p:attrNameLst>
                                      </p:cBhvr>
                                      <p:tavLst>
                                        <p:tav tm="0">
                                          <p:val>
                                            <p:strVal val="ppt_h"/>
                                          </p:val>
                                        </p:tav>
                                        <p:tav tm="100000">
                                          <p:val>
                                            <p:strVal val="4/3*ppt_h"/>
                                          </p:val>
                                        </p:tav>
                                      </p:tavLst>
                                    </p:anim>
                                    <p:set>
                                      <p:cBhvr>
                                        <p:cTn id="28"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3" name="2 Imagen" descr="Francia-refresca-Torre-Eiffel-Paris_TINIMA20120821_0351_3.jpg"/>
          <p:cNvPicPr>
            <a:picLocks noChangeAspect="1"/>
          </p:cNvPicPr>
          <p:nvPr/>
        </p:nvPicPr>
        <p:blipFill>
          <a:blip r:embed="rId2"/>
          <a:srcRect l="8988"/>
          <a:stretch>
            <a:fillRect/>
          </a:stretch>
        </p:blipFill>
        <p:spPr>
          <a:xfrm>
            <a:off x="0" y="1"/>
            <a:ext cx="9144000" cy="6858000"/>
          </a:xfrm>
          <a:prstGeom prst="rect">
            <a:avLst/>
          </a:prstGeom>
        </p:spPr>
      </p:pic>
      <p:pic>
        <p:nvPicPr>
          <p:cNvPr id="4" name="3 Imagen" descr="Francia-refresca-Torre-Eiffel-Paris_TINIMA20120821_0351_3.jpg"/>
          <p:cNvPicPr>
            <a:picLocks noChangeAspect="1"/>
          </p:cNvPicPr>
          <p:nvPr/>
        </p:nvPicPr>
        <p:blipFill>
          <a:blip r:embed="rId2"/>
          <a:srcRect l="8988"/>
          <a:stretch>
            <a:fillRect/>
          </a:stretch>
        </p:blipFill>
        <p:spPr>
          <a:xfrm>
            <a:off x="0" y="0"/>
            <a:ext cx="9144000" cy="6858000"/>
          </a:xfrm>
          <a:prstGeom prst="rect">
            <a:avLst/>
          </a:prstGeom>
        </p:spPr>
      </p:pic>
      <p:pic>
        <p:nvPicPr>
          <p:cNvPr id="5" name="4 Imagen" descr="Francia-refresca-Torre-Eiffel-Paris_TINIMA20120821_0351_3.jpg"/>
          <p:cNvPicPr>
            <a:picLocks noChangeAspect="1"/>
          </p:cNvPicPr>
          <p:nvPr/>
        </p:nvPicPr>
        <p:blipFill>
          <a:blip r:embed="rId2"/>
          <a:srcRect l="8988"/>
          <a:stretch>
            <a:fillRect/>
          </a:stretch>
        </p:blipFill>
        <p:spPr>
          <a:xfrm>
            <a:off x="0" y="0"/>
            <a:ext cx="9144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par>
                                <p:cTn id="22" presetID="17" presetClass="entr" presetSubtype="1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3000" fill="hold"/>
                                        <p:tgtEl>
                                          <p:spTgt spid="3"/>
                                        </p:tgtEl>
                                        <p:attrNameLst>
                                          <p:attrName>ppt_w</p:attrName>
                                        </p:attrNameLst>
                                      </p:cBhvr>
                                      <p:tavLst>
                                        <p:tav tm="0">
                                          <p:val>
                                            <p:fltVal val="0"/>
                                          </p:val>
                                        </p:tav>
                                        <p:tav tm="100000">
                                          <p:val>
                                            <p:strVal val="#ppt_w"/>
                                          </p:val>
                                        </p:tav>
                                      </p:tavLst>
                                    </p:anim>
                                    <p:anim calcmode="lin" valueType="num">
                                      <p:cBhvr>
                                        <p:cTn id="25" dur="3000" fill="hold"/>
                                        <p:tgtEl>
                                          <p:spTgt spid="3"/>
                                        </p:tgtEl>
                                        <p:attrNameLst>
                                          <p:attrName>ppt_h</p:attrName>
                                        </p:attrNameLst>
                                      </p:cBhvr>
                                      <p:tavLst>
                                        <p:tav tm="0">
                                          <p:val>
                                            <p:strVal val="#ppt_h"/>
                                          </p:val>
                                        </p:tav>
                                        <p:tav tm="100000">
                                          <p:val>
                                            <p:strVal val="#ppt_h"/>
                                          </p:val>
                                        </p:tav>
                                      </p:tavLst>
                                    </p:anim>
                                  </p:childTnLst>
                                </p:cTn>
                              </p:par>
                              <p:par>
                                <p:cTn id="26" presetID="16" presetClass="entr" presetSubtype="37"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barn(outVertical)">
                                      <p:cBhvr>
                                        <p:cTn id="2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SCN8739.JPG"/>
          <p:cNvPicPr>
            <a:picLocks noGrp="1" noChangeAspect="1"/>
          </p:cNvPicPr>
          <p:nvPr>
            <p:ph idx="1"/>
          </p:nvPr>
        </p:nvPicPr>
        <p:blipFill>
          <a:blip r:embed="rId2"/>
          <a:stretch>
            <a:fillRect/>
          </a:stretch>
        </p:blipFill>
        <p:spPr>
          <a:xfrm>
            <a:off x="0" y="0"/>
            <a:ext cx="9144000" cy="6858000"/>
          </a:xfrm>
        </p:spPr>
      </p:pic>
      <p:pic>
        <p:nvPicPr>
          <p:cNvPr id="5" name="3 Marcador de contenido" descr="DSCN8739.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DSCN8739.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17" presetClass="exit" presetSubtype="2"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ppt_w/2"/>
                                          </p:val>
                                        </p:tav>
                                      </p:tavLst>
                                    </p:anim>
                                    <p:anim calcmode="lin" valueType="num">
                                      <p:cBhvr>
                                        <p:cTn id="13" dur="3000"/>
                                        <p:tgtEl>
                                          <p:spTgt spid="5"/>
                                        </p:tgtEl>
                                        <p:attrNameLst>
                                          <p:attrName>ppt_y</p:attrName>
                                        </p:attrNameLst>
                                      </p:cBhvr>
                                      <p:tavLst>
                                        <p:tav tm="0">
                                          <p:val>
                                            <p:strVal val="ppt_y"/>
                                          </p:val>
                                        </p:tav>
                                        <p:tav tm="100000">
                                          <p:val>
                                            <p:strVal val="ppt_y"/>
                                          </p:val>
                                        </p:tav>
                                      </p:tavLst>
                                    </p:anim>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par>
                                <p:cTn id="17" presetID="8" presetClass="exit" presetSubtype="16" fill="hold" nodeType="withEffect">
                                  <p:stCondLst>
                                    <p:cond delay="0"/>
                                  </p:stCondLst>
                                  <p:childTnLst>
                                    <p:animEffect transition="out" filter="diamond(in)">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8" fill="hold" nodeType="withEffect">
                                  <p:stCondLst>
                                    <p:cond delay="0"/>
                                  </p:stCondLst>
                                  <p:childTnLst>
                                    <p:anim calcmode="lin" valueType="num">
                                      <p:cBhvr>
                                        <p:cTn id="21" dur="3000"/>
                                        <p:tgtEl>
                                          <p:spTgt spid="6"/>
                                        </p:tgtEl>
                                        <p:attrNameLst>
                                          <p:attrName>ppt_x</p:attrName>
                                        </p:attrNameLst>
                                      </p:cBhvr>
                                      <p:tavLst>
                                        <p:tav tm="0">
                                          <p:val>
                                            <p:strVal val="ppt_x"/>
                                          </p:val>
                                        </p:tav>
                                        <p:tav tm="100000">
                                          <p:val>
                                            <p:strVal val="ppt_x-ppt_w/2"/>
                                          </p:val>
                                        </p:tav>
                                      </p:tavLst>
                                    </p:anim>
                                    <p:anim calcmode="lin" valueType="num">
                                      <p:cBhvr>
                                        <p:cTn id="22" dur="3000"/>
                                        <p:tgtEl>
                                          <p:spTgt spid="6"/>
                                        </p:tgtEl>
                                        <p:attrNameLst>
                                          <p:attrName>ppt_y</p:attrName>
                                        </p:attrNameLst>
                                      </p:cBhvr>
                                      <p:tavLst>
                                        <p:tav tm="0">
                                          <p:val>
                                            <p:strVal val="ppt_y"/>
                                          </p:val>
                                        </p:tav>
                                        <p:tav tm="100000">
                                          <p:val>
                                            <p:strVal val="ppt_y"/>
                                          </p:val>
                                        </p:tav>
                                      </p:tavLst>
                                    </p:anim>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8" presetClass="exit" presetSubtype="16" fill="hold" nodeType="withEffect">
                                  <p:stCondLst>
                                    <p:cond delay="0"/>
                                  </p:stCondLst>
                                  <p:childTnLst>
                                    <p:animEffect transition="out" filter="diamond(i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1071546"/>
            <a:ext cx="7643866" cy="5286412"/>
          </a:xfrm>
          <a:prstGeom prst="rect">
            <a:avLst/>
          </a:prstGeom>
          <a:blipFill>
            <a:blip r:embed="rId3">
              <a:lum bright="-2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1142984"/>
            <a:ext cx="7429552" cy="4893647"/>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latin typeface="Broadway" pitchFamily="82" charset="0"/>
              </a:rPr>
              <a:t>Ascensores  En  La  Actualidad</a:t>
            </a:r>
          </a:p>
          <a:p>
            <a:r>
              <a:rPr lang="es-ES" sz="1600" dirty="0" smtClean="0">
                <a:effectLst>
                  <a:outerShdw blurRad="38100" dist="38100" dir="2700000" algn="tl">
                    <a:srgbClr val="000000">
                      <a:alpha val="43137"/>
                    </a:srgbClr>
                  </a:outerShdw>
                </a:effectLst>
              </a:rPr>
              <a:t>De la planta baja a la segunda planta :</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3 ascensores (pilares Norte, Este y Oeste) disponibles para los visitantes. </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1 ascensor reservado exclusivamente para el restaurante Jules </a:t>
            </a:r>
            <a:r>
              <a:rPr lang="es-ES" sz="1600" dirty="0" err="1" smtClean="0">
                <a:effectLst>
                  <a:outerShdw blurRad="38100" dist="38100" dir="2700000" algn="tl">
                    <a:srgbClr val="000000">
                      <a:alpha val="43137"/>
                    </a:srgbClr>
                  </a:outerShdw>
                </a:effectLst>
              </a:rPr>
              <a:t>Verne</a:t>
            </a:r>
            <a:r>
              <a:rPr lang="es-ES" sz="1600" dirty="0" smtClean="0">
                <a:effectLst>
                  <a:outerShdw blurRad="38100" dist="38100" dir="2700000" algn="tl">
                    <a:srgbClr val="000000">
                      <a:alpha val="43137"/>
                    </a:srgbClr>
                  </a:outerShdw>
                </a:effectLst>
              </a:rPr>
              <a:t>, en el pilar Sur.</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1 ascensor de servicio/montacargas, también situado en el pilar Sur</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De la segunda planta a la cima : </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2 baterías con 2 cabinas dobles</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Los ascensores, elementos fundamentales del monumento, se someten a una dura prueba. La distancia recorrida por las cabinas al año equivale a dos veces y media la circunferencia de la Tierra, es decir, más de 103.000 kilómetros.</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Se revisan, reparan y engrasan continuamente las cabinas, los sistemas eléctricos, informáticos y las maquinarias originales que los accionan. Estos ascensores son controlados en todo momento por los técnicos del monumento que los ponen en marcha por la mañana temprano, antes de la llegada de los visitantes. Además, supervisan de cerca su funcionamiento durante todo el horario de apertura al público. Su pilotaje está garantizado por los operarios de los ascensores de la Torre Eiffel.</a:t>
            </a:r>
            <a:br>
              <a:rPr lang="es-ES" sz="1600" dirty="0" smtClean="0">
                <a:effectLst>
                  <a:outerShdw blurRad="38100" dist="38100" dir="2700000" algn="tl">
                    <a:srgbClr val="000000">
                      <a:alpha val="43137"/>
                    </a:srgbClr>
                  </a:outerShdw>
                </a:effectLst>
              </a:rPr>
            </a:br>
            <a:r>
              <a:rPr lang="es-ES" sz="1600" dirty="0" smtClean="0">
                <a:effectLst>
                  <a:outerShdw blurRad="38100" dist="38100" dir="2700000" algn="tl">
                    <a:srgbClr val="000000">
                      <a:alpha val="43137"/>
                    </a:srgbClr>
                  </a:outerShdw>
                </a:effectLst>
              </a:rPr>
              <a:t>La maquinaria de los ascensores históricos se abre excepcionalmente al público en determinadas Jornadas Europeas del Patrimonio o en el caso de las visitas guiadas de los entresijos de la Torre Eiffel.</a:t>
            </a:r>
            <a:endParaRPr lang="es-ES" sz="1600" dirty="0">
              <a:effectLst>
                <a:outerShdw blurRad="38100" dist="38100" dir="2700000" algn="tl">
                  <a:srgbClr val="000000">
                    <a:alpha val="43137"/>
                  </a:srgbClr>
                </a:outerShdw>
              </a:effectLst>
            </a:endParaRPr>
          </a:p>
        </p:txBody>
      </p:sp>
      <p:sp>
        <p:nvSpPr>
          <p:cNvPr id="7" name="6 Rectángulo"/>
          <p:cNvSpPr/>
          <p:nvPr/>
        </p:nvSpPr>
        <p:spPr>
          <a:xfrm>
            <a:off x="-642974" y="-357214"/>
            <a:ext cx="1050138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Imagen" descr="65665603_4c674b9c93_o.jpg"/>
          <p:cNvPicPr>
            <a:picLocks noChangeAspect="1"/>
          </p:cNvPicPr>
          <p:nvPr/>
        </p:nvPicPr>
        <p:blipFill>
          <a:blip r:embed="rId2"/>
          <a:stretch>
            <a:fillRect/>
          </a:stretch>
        </p:blipFill>
        <p:spPr>
          <a:xfrm>
            <a:off x="0" y="1"/>
            <a:ext cx="9144000" cy="6858000"/>
          </a:xfrm>
          <a:prstGeom prst="rect">
            <a:avLst/>
          </a:prstGeom>
        </p:spPr>
      </p:pic>
      <p:pic>
        <p:nvPicPr>
          <p:cNvPr id="7" name="6 Imagen" descr="65665603_4c674b9c93_o.jpg"/>
          <p:cNvPicPr>
            <a:picLocks noChangeAspect="1"/>
          </p:cNvPicPr>
          <p:nvPr/>
        </p:nvPicPr>
        <p:blipFill>
          <a:blip r:embed="rId2"/>
          <a:stretch>
            <a:fillRect/>
          </a:stretch>
        </p:blipFill>
        <p:spPr>
          <a:xfrm>
            <a:off x="0" y="0"/>
            <a:ext cx="9144000" cy="6858000"/>
          </a:xfrm>
          <a:prstGeom prst="rect">
            <a:avLst/>
          </a:prstGeom>
        </p:spPr>
      </p:pic>
      <p:pic>
        <p:nvPicPr>
          <p:cNvPr id="8" name="7 Imagen" descr="65665603_4c674b9c93_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3000"/>
                                        <p:tgtEl>
                                          <p:spTgt spid="8"/>
                                        </p:tgtEl>
                                      </p:cBhvr>
                                    </p:animEffect>
                                  </p:childTnLst>
                                </p:cTn>
                              </p:par>
                              <p:par>
                                <p:cTn id="11" presetID="17"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ppt_x</p:attrName>
                                        </p:attrNameLst>
                                      </p:cBhvr>
                                      <p:tavLst>
                                        <p:tav tm="0">
                                          <p:val>
                                            <p:strVal val="#ppt_x+#ppt_w/2"/>
                                          </p:val>
                                        </p:tav>
                                        <p:tav tm="100000">
                                          <p:val>
                                            <p:strVal val="#ppt_x"/>
                                          </p:val>
                                        </p:tav>
                                      </p:tavLst>
                                    </p:anim>
                                    <p:anim calcmode="lin" valueType="num">
                                      <p:cBhvr>
                                        <p:cTn id="14" dur="3000" fill="hold"/>
                                        <p:tgtEl>
                                          <p:spTgt spid="7"/>
                                        </p:tgtEl>
                                        <p:attrNameLst>
                                          <p:attrName>ppt_y</p:attrName>
                                        </p:attrNameLst>
                                      </p:cBhvr>
                                      <p:tavLst>
                                        <p:tav tm="0">
                                          <p:val>
                                            <p:strVal val="#ppt_y"/>
                                          </p:val>
                                        </p:tav>
                                        <p:tav tm="100000">
                                          <p:val>
                                            <p:strVal val="#ppt_y"/>
                                          </p:val>
                                        </p:tav>
                                      </p:tavLst>
                                    </p:anim>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out)">
                                      <p:cBhvr>
                                        <p:cTn id="19" dur="3000"/>
                                        <p:tgtEl>
                                          <p:spTgt spid="7"/>
                                        </p:tgtEl>
                                      </p:cBhvr>
                                    </p:animEffect>
                                  </p:childTnLst>
                                </p:cTn>
                              </p:par>
                              <p:par>
                                <p:cTn id="20" presetID="17" presetClass="entr" presetSubtype="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ppt_x</p:attrName>
                                        </p:attrNameLst>
                                      </p:cBhvr>
                                      <p:tavLst>
                                        <p:tav tm="0">
                                          <p:val>
                                            <p:strVal val="#ppt_x-#ppt_w/2"/>
                                          </p:val>
                                        </p:tav>
                                        <p:tav tm="100000">
                                          <p:val>
                                            <p:strVal val="#ppt_x"/>
                                          </p:val>
                                        </p:tav>
                                      </p:tavLst>
                                    </p:anim>
                                    <p:anim calcmode="lin" valueType="num">
                                      <p:cBhvr>
                                        <p:cTn id="23" dur="3000" fill="hold"/>
                                        <p:tgtEl>
                                          <p:spTgt spid="5"/>
                                        </p:tgtEl>
                                        <p:attrNameLst>
                                          <p:attrName>ppt_y</p:attrName>
                                        </p:attrNameLst>
                                      </p:cBhvr>
                                      <p:tavLst>
                                        <p:tav tm="0">
                                          <p:val>
                                            <p:strVal val="#ppt_y"/>
                                          </p:val>
                                        </p:tav>
                                        <p:tav tm="100000">
                                          <p:val>
                                            <p:strVal val="#ppt_y"/>
                                          </p:val>
                                        </p:tav>
                                      </p:tavLst>
                                    </p:anim>
                                    <p:anim calcmode="lin" valueType="num">
                                      <p:cBhvr>
                                        <p:cTn id="24" dur="3000" fill="hold"/>
                                        <p:tgtEl>
                                          <p:spTgt spid="5"/>
                                        </p:tgtEl>
                                        <p:attrNameLst>
                                          <p:attrName>ppt_w</p:attrName>
                                        </p:attrNameLst>
                                      </p:cBhvr>
                                      <p:tavLst>
                                        <p:tav tm="0">
                                          <p:val>
                                            <p:fltVal val="0"/>
                                          </p:val>
                                        </p:tav>
                                        <p:tav tm="100000">
                                          <p:val>
                                            <p:strVal val="#ppt_w"/>
                                          </p:val>
                                        </p:tav>
                                      </p:tavLst>
                                    </p:anim>
                                    <p:anim calcmode="lin" valueType="num">
                                      <p:cBhvr>
                                        <p:cTn id="25" dur="3000" fill="hold"/>
                                        <p:tgtEl>
                                          <p:spTgt spid="5"/>
                                        </p:tgtEl>
                                        <p:attrNameLst>
                                          <p:attrName>ppt_h</p:attrName>
                                        </p:attrNameLst>
                                      </p:cBhvr>
                                      <p:tavLst>
                                        <p:tav tm="0">
                                          <p:val>
                                            <p:strVal val="#ppt_h"/>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circle(out)">
                                      <p:cBhvr>
                                        <p:cTn id="2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167717449_d6cdd7cd3d_o.jpg"/>
          <p:cNvPicPr>
            <a:picLocks noGrp="1" noChangeAspect="1"/>
          </p:cNvPicPr>
          <p:nvPr>
            <p:ph idx="1"/>
          </p:nvPr>
        </p:nvPicPr>
        <p:blipFill>
          <a:blip r:embed="rId2"/>
          <a:stretch>
            <a:fillRect/>
          </a:stretch>
        </p:blipFill>
        <p:spPr>
          <a:xfrm>
            <a:off x="-1" y="0"/>
            <a:ext cx="9144001" cy="6858000"/>
          </a:xfrm>
        </p:spPr>
      </p:pic>
      <p:pic>
        <p:nvPicPr>
          <p:cNvPr id="5" name="3 Marcador de contenido" descr="5167717449_d6cdd7cd3d_o.jpg"/>
          <p:cNvPicPr>
            <a:picLocks noChangeAspect="1"/>
          </p:cNvPicPr>
          <p:nvPr/>
        </p:nvPicPr>
        <p:blipFill>
          <a:blip r:embed="rId2"/>
          <a:stretch>
            <a:fillRect/>
          </a:stretch>
        </p:blipFill>
        <p:spPr>
          <a:xfrm>
            <a:off x="-1" y="0"/>
            <a:ext cx="9144001" cy="6858000"/>
          </a:xfrm>
          <a:prstGeom prst="rect">
            <a:avLst/>
          </a:prstGeom>
        </p:spPr>
      </p:pic>
      <p:pic>
        <p:nvPicPr>
          <p:cNvPr id="6" name="3 Marcador de contenido" descr="5167717449_d6cdd7cd3d_o.jpg"/>
          <p:cNvPicPr>
            <a:picLocks noChangeAspect="1"/>
          </p:cNvPicPr>
          <p:nvPr/>
        </p:nvPicPr>
        <p:blipFill>
          <a:blip r:embed="rId2"/>
          <a:stretch>
            <a:fillRect/>
          </a:stretch>
        </p:blipFill>
        <p:spPr>
          <a:xfrm>
            <a:off x="-1" y="0"/>
            <a:ext cx="9144001"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Horizontal)">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8)">
                                      <p:cBhvr>
                                        <p:cTn id="13" dur="3000"/>
                                        <p:tgtEl>
                                          <p:spTgt spid="5"/>
                                        </p:tgtEl>
                                      </p:cBhvr>
                                    </p:animEffect>
                                  </p:childTnLst>
                                </p:cTn>
                              </p:par>
                              <p:par>
                                <p:cTn id="14" presetID="8"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in)">
                                      <p:cBhvr>
                                        <p:cTn id="1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scensor-de-la-torre-eiffel.jpg"/>
          <p:cNvPicPr>
            <a:picLocks noGrp="1" noChangeAspect="1"/>
          </p:cNvPicPr>
          <p:nvPr>
            <p:ph idx="1"/>
          </p:nvPr>
        </p:nvPicPr>
        <p:blipFill>
          <a:blip r:embed="rId2"/>
          <a:stretch>
            <a:fillRect/>
          </a:stretch>
        </p:blipFill>
        <p:spPr>
          <a:xfrm>
            <a:off x="0" y="33162"/>
            <a:ext cx="9144000" cy="6791675"/>
          </a:xfrm>
        </p:spPr>
      </p:pic>
      <p:pic>
        <p:nvPicPr>
          <p:cNvPr id="5" name="3 Marcador de contenido" descr="Ascensor-de-la-torre-eiffel.jpg"/>
          <p:cNvPicPr>
            <a:picLocks noChangeAspect="1"/>
          </p:cNvPicPr>
          <p:nvPr/>
        </p:nvPicPr>
        <p:blipFill>
          <a:blip r:embed="rId2"/>
          <a:stretch>
            <a:fillRect/>
          </a:stretch>
        </p:blipFill>
        <p:spPr>
          <a:xfrm>
            <a:off x="0" y="66325"/>
            <a:ext cx="9144000" cy="6791675"/>
          </a:xfrm>
          <a:prstGeom prst="rect">
            <a:avLst/>
          </a:prstGeom>
        </p:spPr>
      </p:pic>
      <p:pic>
        <p:nvPicPr>
          <p:cNvPr id="6" name="3 Marcador de contenido" descr="Ascensor-de-la-torre-eiffel.jpg"/>
          <p:cNvPicPr>
            <a:picLocks noChangeAspect="1"/>
          </p:cNvPicPr>
          <p:nvPr/>
        </p:nvPicPr>
        <p:blipFill>
          <a:blip r:embed="rId2"/>
          <a:stretch>
            <a:fillRect/>
          </a:stretch>
        </p:blipFill>
        <p:spPr>
          <a:xfrm>
            <a:off x="0" y="66325"/>
            <a:ext cx="9144000" cy="6791675"/>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4" presetClass="exit" presetSubtype="16" fill="hold" nodeType="withEffect">
                                  <p:stCondLst>
                                    <p:cond delay="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0" fill="hold" nodeType="withEffect">
                                  <p:stCondLst>
                                    <p:cond delay="0"/>
                                  </p:stCondLst>
                                  <p:childTnLst>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strVal val="ppt_h"/>
                                          </p:val>
                                        </p:tav>
                                      </p:tavLst>
                                    </p:anim>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8" presetClass="exit" presetSubtype="16" fill="hold" nodeType="withEffect">
                                  <p:stCondLst>
                                    <p:cond delay="0"/>
                                  </p:stCondLst>
                                  <p:childTnLst>
                                    <p:animEffect transition="out" filter="diamond(in)">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iffel-tower_488307.jpg"/>
          <p:cNvPicPr>
            <a:picLocks noGrp="1" noChangeAspect="1"/>
          </p:cNvPicPr>
          <p:nvPr>
            <p:ph idx="1"/>
          </p:nvPr>
        </p:nvPicPr>
        <p:blipFill>
          <a:blip r:embed="rId2"/>
          <a:srcRect r="3906"/>
          <a:stretch>
            <a:fillRect/>
          </a:stretch>
        </p:blipFill>
        <p:spPr>
          <a:xfrm>
            <a:off x="0" y="0"/>
            <a:ext cx="9144000" cy="6858000"/>
          </a:xfrm>
        </p:spPr>
      </p:pic>
      <p:pic>
        <p:nvPicPr>
          <p:cNvPr id="5" name="3 Marcador de contenido" descr="eiffel-tower_488307.jpg"/>
          <p:cNvPicPr>
            <a:picLocks noChangeAspect="1"/>
          </p:cNvPicPr>
          <p:nvPr/>
        </p:nvPicPr>
        <p:blipFill>
          <a:blip r:embed="rId2"/>
          <a:srcRect r="3906"/>
          <a:stretch>
            <a:fillRect/>
          </a:stretch>
        </p:blipFill>
        <p:spPr>
          <a:xfrm>
            <a:off x="0" y="0"/>
            <a:ext cx="9144000" cy="6858000"/>
          </a:xfrm>
          <a:prstGeom prst="rect">
            <a:avLst/>
          </a:prstGeom>
        </p:spPr>
      </p:pic>
      <p:pic>
        <p:nvPicPr>
          <p:cNvPr id="6" name="3 Marcador de contenido" descr="eiffel-tower_488307.jpg"/>
          <p:cNvPicPr>
            <a:picLocks noChangeAspect="1"/>
          </p:cNvPicPr>
          <p:nvPr/>
        </p:nvPicPr>
        <p:blipFill>
          <a:blip r:embed="rId2"/>
          <a:srcRect r="3906"/>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xit" presetSubtype="10" fill="hold" nodeType="withEffect">
                                  <p:stCondLst>
                                    <p:cond delay="0"/>
                                  </p:stCondLst>
                                  <p:childTnLst>
                                    <p:anim calcmode="lin" valueType="num">
                                      <p:cBhvr>
                                        <p:cTn id="12" dur="5000"/>
                                        <p:tgtEl>
                                          <p:spTgt spid="5"/>
                                        </p:tgtEl>
                                        <p:attrNameLst>
                                          <p:attrName>ppt_w</p:attrName>
                                        </p:attrNameLst>
                                      </p:cBhvr>
                                      <p:tavLst>
                                        <p:tav tm="0">
                                          <p:val>
                                            <p:strVal val="ppt_w"/>
                                          </p:val>
                                        </p:tav>
                                        <p:tav tm="100000">
                                          <p:val>
                                            <p:fltVal val="0"/>
                                          </p:val>
                                        </p:tav>
                                      </p:tavLst>
                                    </p:anim>
                                    <p:anim calcmode="lin" valueType="num">
                                      <p:cBhvr>
                                        <p:cTn id="13" dur="5000"/>
                                        <p:tgtEl>
                                          <p:spTgt spid="5"/>
                                        </p:tgtEl>
                                        <p:attrNameLst>
                                          <p:attrName>ppt_h</p:attrName>
                                        </p:attrNameLst>
                                      </p:cBhvr>
                                      <p:tavLst>
                                        <p:tav tm="0">
                                          <p:val>
                                            <p:strVal val="ppt_h"/>
                                          </p:val>
                                        </p:tav>
                                        <p:tav tm="100000">
                                          <p:val>
                                            <p:strVal val="ppt_h"/>
                                          </p:val>
                                        </p:tav>
                                      </p:tavLst>
                                    </p:anim>
                                    <p:set>
                                      <p:cBhvr>
                                        <p:cTn id="14" dur="1" fill="hold">
                                          <p:stCondLst>
                                            <p:cond delay="4999"/>
                                          </p:stCondLst>
                                        </p:cTn>
                                        <p:tgtEl>
                                          <p:spTgt spid="5"/>
                                        </p:tgtEl>
                                        <p:attrNameLst>
                                          <p:attrName>style.visibility</p:attrName>
                                        </p:attrNameLst>
                                      </p:cBhvr>
                                      <p:to>
                                        <p:strVal val="hidden"/>
                                      </p:to>
                                    </p:set>
                                  </p:childTnLst>
                                </p:cTn>
                              </p:par>
                              <p:par>
                                <p:cTn id="15" presetID="8" presetClass="exit" presetSubtype="16" fill="hold" nodeType="withEffect">
                                  <p:stCondLst>
                                    <p:cond delay="0"/>
                                  </p:stCondLst>
                                  <p:childTnLst>
                                    <p:animEffect transition="out" filter="diamond(in)">
                                      <p:cBhvr>
                                        <p:cTn id="16" dur="5000"/>
                                        <p:tgtEl>
                                          <p:spTgt spid="5"/>
                                        </p:tgtEl>
                                      </p:cBhvr>
                                    </p:animEffect>
                                    <p:set>
                                      <p:cBhvr>
                                        <p:cTn id="17" dur="1" fill="hold">
                                          <p:stCondLst>
                                            <p:cond delay="4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5000"/>
                                        <p:tgtEl>
                                          <p:spTgt spid="6"/>
                                        </p:tgtEl>
                                        <p:attrNameLst>
                                          <p:attrName>ppt_w</p:attrName>
                                        </p:attrNameLst>
                                      </p:cBhvr>
                                      <p:tavLst>
                                        <p:tav tm="0">
                                          <p:val>
                                            <p:strVal val="ppt_w"/>
                                          </p:val>
                                        </p:tav>
                                        <p:tav tm="100000">
                                          <p:val>
                                            <p:fltVal val="0"/>
                                          </p:val>
                                        </p:tav>
                                      </p:tavLst>
                                    </p:anim>
                                    <p:anim calcmode="lin" valueType="num">
                                      <p:cBhvr>
                                        <p:cTn id="20" dur="5000"/>
                                        <p:tgtEl>
                                          <p:spTgt spid="6"/>
                                        </p:tgtEl>
                                        <p:attrNameLst>
                                          <p:attrName>ppt_h</p:attrName>
                                        </p:attrNameLst>
                                      </p:cBhvr>
                                      <p:tavLst>
                                        <p:tav tm="0">
                                          <p:val>
                                            <p:strVal val="ppt_h"/>
                                          </p:val>
                                        </p:tav>
                                        <p:tav tm="100000">
                                          <p:val>
                                            <p:strVal val="ppt_h"/>
                                          </p:val>
                                        </p:tav>
                                      </p:tavLst>
                                    </p:anim>
                                    <p:set>
                                      <p:cBhvr>
                                        <p:cTn id="21" dur="1" fill="hold">
                                          <p:stCondLst>
                                            <p:cond delay="4999"/>
                                          </p:stCondLst>
                                        </p:cTn>
                                        <p:tgtEl>
                                          <p:spTgt spid="6"/>
                                        </p:tgtEl>
                                        <p:attrNameLst>
                                          <p:attrName>style.visibility</p:attrName>
                                        </p:attrNameLst>
                                      </p:cBhvr>
                                      <p:to>
                                        <p:strVal val="hidden"/>
                                      </p:to>
                                    </p:set>
                                  </p:childTnLst>
                                </p:cTn>
                              </p:par>
                              <p:par>
                                <p:cTn id="22" presetID="16" presetClass="exit" presetSubtype="42" fill="hold" nodeType="withEffect">
                                  <p:stCondLst>
                                    <p:cond delay="0"/>
                                  </p:stCondLst>
                                  <p:childTnLst>
                                    <p:animEffect transition="out" filter="barn(outHorizontal)">
                                      <p:cBhvr>
                                        <p:cTn id="23" dur="5000"/>
                                        <p:tgtEl>
                                          <p:spTgt spid="6"/>
                                        </p:tgtEl>
                                      </p:cBhvr>
                                    </p:animEffect>
                                    <p:set>
                                      <p:cBhvr>
                                        <p:cTn id="24"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orre_Eiffel___Ascensor_by_N4m1d4.jpg"/>
          <p:cNvPicPr>
            <a:picLocks noGrp="1" noChangeAspect="1"/>
          </p:cNvPicPr>
          <p:nvPr>
            <p:ph idx="1"/>
          </p:nvPr>
        </p:nvPicPr>
        <p:blipFill>
          <a:blip r:embed="rId2"/>
          <a:stretch>
            <a:fillRect/>
          </a:stretch>
        </p:blipFill>
        <p:spPr>
          <a:xfrm>
            <a:off x="1714480" y="0"/>
            <a:ext cx="5766124" cy="6858000"/>
          </a:xfrm>
        </p:spPr>
      </p:pic>
      <p:sp>
        <p:nvSpPr>
          <p:cNvPr id="5" name="4 Rectángulo"/>
          <p:cNvSpPr/>
          <p:nvPr/>
        </p:nvSpPr>
        <p:spPr>
          <a:xfrm>
            <a:off x="-1357386"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scensor-de-la-torre-Eiffel-en-un-dia-soleado.jpg"/>
          <p:cNvPicPr>
            <a:picLocks noGrp="1" noChangeAspect="1"/>
          </p:cNvPicPr>
          <p:nvPr>
            <p:ph idx="1"/>
          </p:nvPr>
        </p:nvPicPr>
        <p:blipFill>
          <a:blip r:embed="rId2"/>
          <a:stretch>
            <a:fillRect/>
          </a:stretch>
        </p:blipFill>
        <p:spPr>
          <a:xfrm>
            <a:off x="0" y="0"/>
            <a:ext cx="9144000" cy="6858000"/>
          </a:xfrm>
        </p:spPr>
      </p:pic>
      <p:pic>
        <p:nvPicPr>
          <p:cNvPr id="5" name="3 Marcador de contenido" descr="Ascensor-de-la-torre-Eiffel-en-un-dia-soleado.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Ascensor-de-la-torre-Eiffel-en-un-dia-soleado.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8" presetClass="exit" presetSubtype="16" fill="hold" nodeType="withEffect">
                                  <p:stCondLst>
                                    <p:cond delay="0"/>
                                  </p:stCondLst>
                                  <p:childTnLst>
                                    <p:animEffect transition="out" filter="diamond(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4" presetClass="exit" presetSubtype="16" fill="hold" nodeType="withEffect">
                                  <p:stCondLst>
                                    <p:cond delay="0"/>
                                  </p:stCondLst>
                                  <p:childTnLst>
                                    <p:animEffect transition="out" filter="box(in)">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orre asc.jpg"/>
          <p:cNvPicPr>
            <a:picLocks noGrp="1" noChangeAspect="1"/>
          </p:cNvPicPr>
          <p:nvPr>
            <p:ph idx="1"/>
          </p:nvPr>
        </p:nvPicPr>
        <p:blipFill>
          <a:blip r:embed="rId2"/>
          <a:stretch>
            <a:fillRect/>
          </a:stretch>
        </p:blipFill>
        <p:spPr>
          <a:xfrm>
            <a:off x="0" y="0"/>
            <a:ext cx="9144000" cy="6858000"/>
          </a:xfrm>
        </p:spPr>
      </p:pic>
      <p:pic>
        <p:nvPicPr>
          <p:cNvPr id="5" name="3 Marcador de contenido" descr="torre asc.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74782952_6a1be97778_b.jpg"/>
          <p:cNvPicPr>
            <a:picLocks noGrp="1" noChangeAspect="1"/>
          </p:cNvPicPr>
          <p:nvPr>
            <p:ph idx="1"/>
          </p:nvPr>
        </p:nvPicPr>
        <p:blipFill>
          <a:blip r:embed="rId2"/>
          <a:stretch>
            <a:fillRect/>
          </a:stretch>
        </p:blipFill>
        <p:spPr>
          <a:xfrm>
            <a:off x="0" y="0"/>
            <a:ext cx="9144000" cy="6858000"/>
          </a:xfrm>
        </p:spPr>
      </p:pic>
      <p:pic>
        <p:nvPicPr>
          <p:cNvPr id="5" name="3 Marcador de contenido" descr="274782952_6a1be97778_b.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274782952_6a1be97778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4" presetClass="exit" presetSubtype="16" fill="hold" nodeType="withEffect">
                                  <p:stCondLst>
                                    <p:cond delay="0"/>
                                  </p:stCondLst>
                                  <p:childTnLst>
                                    <p:animEffect transition="out" filter="box(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6" presetClass="exit" presetSubtype="42" fill="hold" nodeType="withEffect">
                                  <p:stCondLst>
                                    <p:cond delay="0"/>
                                  </p:stCondLst>
                                  <p:childTnLst>
                                    <p:animEffect transition="out" filter="barn(outHorizontal)">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4/3*#ppt_w"/>
                                          </p:val>
                                        </p:tav>
                                        <p:tav tm="100000">
                                          <p:val>
                                            <p:strVal val="#ppt_w"/>
                                          </p:val>
                                        </p:tav>
                                      </p:tavLst>
                                    </p:anim>
                                    <p:anim calcmode="lin" valueType="num">
                                      <p:cBhvr>
                                        <p:cTn id="24" dur="3000" fill="hold"/>
                                        <p:tgtEl>
                                          <p:spTgt spid="4"/>
                                        </p:tgtEl>
                                        <p:attrNameLst>
                                          <p:attrName>ppt_h</p:attrName>
                                        </p:attrNameLst>
                                      </p:cBhvr>
                                      <p:tavLst>
                                        <p:tav tm="0">
                                          <p:val>
                                            <p:strVal val="4/3*#ppt_h"/>
                                          </p:val>
                                        </p:tav>
                                        <p:tav tm="100000">
                                          <p:val>
                                            <p:strVal val="#ppt_h"/>
                                          </p:val>
                                        </p:tav>
                                      </p:tavLst>
                                    </p:anim>
                                  </p:childTnLst>
                                </p:cTn>
                              </p:par>
                              <p:par>
                                <p:cTn id="25" presetID="23" presetClass="entr" presetSubtype="288"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3000" fill="hold"/>
                                        <p:tgtEl>
                                          <p:spTgt spid="5"/>
                                        </p:tgtEl>
                                        <p:attrNameLst>
                                          <p:attrName>ppt_w</p:attrName>
                                        </p:attrNameLst>
                                      </p:cBhvr>
                                      <p:tavLst>
                                        <p:tav tm="0">
                                          <p:val>
                                            <p:strVal val="4/3*#ppt_w"/>
                                          </p:val>
                                        </p:tav>
                                        <p:tav tm="100000">
                                          <p:val>
                                            <p:strVal val="#ppt_w"/>
                                          </p:val>
                                        </p:tav>
                                      </p:tavLst>
                                    </p:anim>
                                    <p:anim calcmode="lin" valueType="num">
                                      <p:cBhvr>
                                        <p:cTn id="28" dur="3000" fill="hold"/>
                                        <p:tgtEl>
                                          <p:spTgt spid="5"/>
                                        </p:tgtEl>
                                        <p:attrNameLst>
                                          <p:attrName>ppt_h</p:attrName>
                                        </p:attrNameLst>
                                      </p:cBhvr>
                                      <p:tavLst>
                                        <p:tav tm="0">
                                          <p:val>
                                            <p:strVal val="4/3*#ppt_h"/>
                                          </p:val>
                                        </p:tav>
                                        <p:tav tm="100000">
                                          <p:val>
                                            <p:strVal val="#ppt_h"/>
                                          </p:val>
                                        </p:tav>
                                      </p:tavLst>
                                    </p:anim>
                                  </p:childTnLst>
                                </p:cTn>
                              </p:par>
                              <p:par>
                                <p:cTn id="29" presetID="23" presetClass="entr" presetSubtype="28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strVal val="4/3*#ppt_w"/>
                                          </p:val>
                                        </p:tav>
                                        <p:tav tm="100000">
                                          <p:val>
                                            <p:strVal val="#ppt_w"/>
                                          </p:val>
                                        </p:tav>
                                      </p:tavLst>
                                    </p:anim>
                                    <p:anim calcmode="lin" valueType="num">
                                      <p:cBhvr>
                                        <p:cTn id="32"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escendiendo de la Torre Eiffel.jpg"/>
          <p:cNvPicPr>
            <a:picLocks noGrp="1" noChangeAspect="1"/>
          </p:cNvPicPr>
          <p:nvPr>
            <p:ph idx="1"/>
          </p:nvPr>
        </p:nvPicPr>
        <p:blipFill>
          <a:blip r:embed="rId2"/>
          <a:stretch>
            <a:fillRect/>
          </a:stretch>
        </p:blipFill>
        <p:spPr>
          <a:xfrm>
            <a:off x="0" y="0"/>
            <a:ext cx="9144000" cy="6858000"/>
          </a:xfrm>
        </p:spPr>
      </p:pic>
      <p:pic>
        <p:nvPicPr>
          <p:cNvPr id="5" name="3 Marcador de contenido" descr="Descendiendo de la Torre Eiffel.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Descendiendo de la Torre Eiffel.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Horizontal)">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8)">
                                      <p:cBhvr>
                                        <p:cTn id="13" dur="3000"/>
                                        <p:tgtEl>
                                          <p:spTgt spid="5"/>
                                        </p:tgtEl>
                                      </p:cBhvr>
                                    </p:animEffec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1500166" y="1071546"/>
            <a:ext cx="6143668" cy="5000660"/>
          </a:xfrm>
          <a:prstGeom prst="rect">
            <a:avLst/>
          </a:prstGeom>
          <a:blipFill>
            <a:blip r:embed="rId3">
              <a:lum bright="-20000"/>
            </a:blip>
            <a:stretch>
              <a:fillRect/>
            </a:stretch>
          </a:blipFill>
          <a:ln>
            <a:noFill/>
          </a:ln>
          <a:scene3d>
            <a:camera prst="orthographicFront"/>
            <a:lightRig rig="threePt" dir="t"/>
          </a:scene3d>
          <a:sp3d>
            <a:bevelT w="1714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2143108" y="3214686"/>
            <a:ext cx="4914294" cy="584775"/>
          </a:xfrm>
          <a:prstGeom prst="rect">
            <a:avLst/>
          </a:prstGeom>
          <a:noFill/>
        </p:spPr>
        <p:txBody>
          <a:bodyPr wrap="none" rtlCol="0">
            <a:spAutoFit/>
          </a:bodyPr>
          <a:lstStyle/>
          <a:p>
            <a:r>
              <a:rPr lang="es-ES" sz="3200" dirty="0" smtClean="0">
                <a:effectLst>
                  <a:outerShdw blurRad="38100" dist="38100" dir="2700000" algn="tl">
                    <a:srgbClr val="000000">
                      <a:alpha val="43137"/>
                    </a:srgbClr>
                  </a:outerShdw>
                </a:effectLst>
                <a:latin typeface="Broadway" pitchFamily="82" charset="0"/>
              </a:rPr>
              <a:t>Miradores en la torre</a:t>
            </a:r>
            <a:endParaRPr lang="es-ES" sz="3200" dirty="0">
              <a:effectLst>
                <a:outerShdw blurRad="38100" dist="38100" dir="2700000" algn="tl">
                  <a:srgbClr val="000000">
                    <a:alpha val="43137"/>
                  </a:srgbClr>
                </a:outerShdw>
              </a:effectLst>
              <a:latin typeface="Broadway" pitchFamily="82" charset="0"/>
            </a:endParaRPr>
          </a:p>
        </p:txBody>
      </p:sp>
      <p:sp>
        <p:nvSpPr>
          <p:cNvPr id="7" name="6 Rectángulo"/>
          <p:cNvSpPr/>
          <p:nvPr/>
        </p:nvSpPr>
        <p:spPr>
          <a:xfrm>
            <a:off x="-642974" y="-285776"/>
            <a:ext cx="10501386"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esde la Torre Eiffel.jpg"/>
          <p:cNvPicPr>
            <a:picLocks noGrp="1" noChangeAspect="1"/>
          </p:cNvPicPr>
          <p:nvPr>
            <p:ph idx="1"/>
          </p:nvPr>
        </p:nvPicPr>
        <p:blipFill>
          <a:blip r:embed="rId2"/>
          <a:stretch>
            <a:fillRect/>
          </a:stretch>
        </p:blipFill>
        <p:spPr>
          <a:xfrm>
            <a:off x="0" y="13342"/>
            <a:ext cx="9144000" cy="6831315"/>
          </a:xfrm>
        </p:spPr>
      </p:pic>
      <p:pic>
        <p:nvPicPr>
          <p:cNvPr id="5" name="3 Marcador de contenido" descr="Desde la Torre Eiffel.jpg"/>
          <p:cNvPicPr>
            <a:picLocks noChangeAspect="1"/>
          </p:cNvPicPr>
          <p:nvPr/>
        </p:nvPicPr>
        <p:blipFill>
          <a:blip r:embed="rId2"/>
          <a:stretch>
            <a:fillRect/>
          </a:stretch>
        </p:blipFill>
        <p:spPr>
          <a:xfrm>
            <a:off x="0" y="26685"/>
            <a:ext cx="9144000" cy="6831315"/>
          </a:xfrm>
          <a:prstGeom prst="rect">
            <a:avLst/>
          </a:prstGeom>
        </p:spPr>
      </p:pic>
      <p:pic>
        <p:nvPicPr>
          <p:cNvPr id="6" name="3 Marcador de contenido" descr="Desde la Torre Eiffel.jpg"/>
          <p:cNvPicPr>
            <a:picLocks noChangeAspect="1"/>
          </p:cNvPicPr>
          <p:nvPr/>
        </p:nvPicPr>
        <p:blipFill>
          <a:blip r:embed="rId2"/>
          <a:stretch>
            <a:fillRect/>
          </a:stretch>
        </p:blipFill>
        <p:spPr>
          <a:xfrm>
            <a:off x="0" y="26685"/>
            <a:ext cx="9144000" cy="6831315"/>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5000"/>
                                        <p:tgtEl>
                                          <p:spTgt spid="6"/>
                                        </p:tgtEl>
                                      </p:cBhvr>
                                    </p:animEffect>
                                  </p:childTnLst>
                                </p:cTn>
                              </p:par>
                              <p:par>
                                <p:cTn id="11" presetID="16" presetClass="entr" presetSubtype="37"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outVertical)">
                                      <p:cBhvr>
                                        <p:cTn id="13" dur="5000"/>
                                        <p:tgtEl>
                                          <p:spTgt spid="5"/>
                                        </p:tgtEl>
                                      </p:cBhvr>
                                    </p:animEffect>
                                  </p:childTnLst>
                                </p:cTn>
                              </p:par>
                              <p:par>
                                <p:cTn id="14" presetID="14"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randombar(horizontal)">
                                      <p:cBhvr>
                                        <p:cTn id="16" dur="5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0" fill="hold"/>
                                        <p:tgtEl>
                                          <p:spTgt spid="5"/>
                                        </p:tgtEl>
                                        <p:attrNameLst>
                                          <p:attrName>ppt_w</p:attrName>
                                        </p:attrNameLst>
                                      </p:cBhvr>
                                      <p:tavLst>
                                        <p:tav tm="0">
                                          <p:val>
                                            <p:strVal val="4/3*#ppt_w"/>
                                          </p:val>
                                        </p:tav>
                                        <p:tav tm="100000">
                                          <p:val>
                                            <p:strVal val="#ppt_w"/>
                                          </p:val>
                                        </p:tav>
                                      </p:tavLst>
                                    </p:anim>
                                    <p:anim calcmode="lin" valueType="num">
                                      <p:cBhvr>
                                        <p:cTn id="24" dur="5000" fill="hold"/>
                                        <p:tgtEl>
                                          <p:spTgt spid="5"/>
                                        </p:tgtEl>
                                        <p:attrNameLst>
                                          <p:attrName>ppt_h</p:attrName>
                                        </p:attrNameLst>
                                      </p:cBhvr>
                                      <p:tavLst>
                                        <p:tav tm="0">
                                          <p:val>
                                            <p:strVal val="4/3*#ppt_h"/>
                                          </p:val>
                                        </p:tav>
                                        <p:tav tm="100000">
                                          <p:val>
                                            <p:strVal val="#ppt_h"/>
                                          </p:val>
                                        </p:tav>
                                      </p:tavLst>
                                    </p:anim>
                                  </p:childTnLst>
                                </p:cTn>
                              </p:par>
                              <p:par>
                                <p:cTn id="25" presetID="23" presetClass="entr" presetSubtype="28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0" fill="hold"/>
                                        <p:tgtEl>
                                          <p:spTgt spid="6"/>
                                        </p:tgtEl>
                                        <p:attrNameLst>
                                          <p:attrName>ppt_w</p:attrName>
                                        </p:attrNameLst>
                                      </p:cBhvr>
                                      <p:tavLst>
                                        <p:tav tm="0">
                                          <p:val>
                                            <p:strVal val="4/3*#ppt_w"/>
                                          </p:val>
                                        </p:tav>
                                        <p:tav tm="100000">
                                          <p:val>
                                            <p:strVal val="#ppt_w"/>
                                          </p:val>
                                        </p:tav>
                                      </p:tavLst>
                                    </p:anim>
                                    <p:anim calcmode="lin" valueType="num">
                                      <p:cBhvr>
                                        <p:cTn id="28" dur="5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8" name="7 Imagen" descr="EIFFEL MONTPARNASSE.JPG"/>
          <p:cNvPicPr>
            <a:picLocks noChangeAspect="1"/>
          </p:cNvPicPr>
          <p:nvPr/>
        </p:nvPicPr>
        <p:blipFill>
          <a:blip r:embed="rId2"/>
          <a:stretch>
            <a:fillRect/>
          </a:stretch>
        </p:blipFill>
        <p:spPr>
          <a:xfrm>
            <a:off x="0" y="0"/>
            <a:ext cx="9144000" cy="6858000"/>
          </a:xfrm>
          <a:prstGeom prst="rect">
            <a:avLst/>
          </a:prstGeom>
        </p:spPr>
      </p:pic>
      <p:pic>
        <p:nvPicPr>
          <p:cNvPr id="4" name="3 Imagen" descr="EIFFEL MONTPARNASSE.JPG"/>
          <p:cNvPicPr>
            <a:picLocks noChangeAspect="1"/>
          </p:cNvPicPr>
          <p:nvPr/>
        </p:nvPicPr>
        <p:blipFill>
          <a:blip r:embed="rId2"/>
          <a:stretch>
            <a:fillRect/>
          </a:stretch>
        </p:blipFill>
        <p:spPr>
          <a:xfrm>
            <a:off x="0" y="0"/>
            <a:ext cx="9144000" cy="6858000"/>
          </a:xfrm>
          <a:prstGeom prst="rect">
            <a:avLst/>
          </a:prstGeom>
        </p:spPr>
      </p:pic>
      <p:pic>
        <p:nvPicPr>
          <p:cNvPr id="5" name="4 Imagen" descr="EIFFEL MONTPARNASSE.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out)">
                                      <p:cBhvr>
                                        <p:cTn id="10" dur="3000"/>
                                        <p:tgtEl>
                                          <p:spTgt spid="8"/>
                                        </p:tgtEl>
                                      </p:cBhvr>
                                    </p:animEffect>
                                  </p:childTnLst>
                                </p:cTn>
                              </p:par>
                              <p:par>
                                <p:cTn id="11" presetID="17" presetClass="exit" presetSubtype="10" fill="hold" nodeType="withEffect">
                                  <p:stCondLst>
                                    <p:cond delay="0"/>
                                  </p:stCondLst>
                                  <p:childTnLst>
                                    <p:anim calcmode="lin" valueType="num">
                                      <p:cBhvr>
                                        <p:cTn id="12" dur="3000"/>
                                        <p:tgtEl>
                                          <p:spTgt spid="4"/>
                                        </p:tgtEl>
                                        <p:attrNameLst>
                                          <p:attrName>ppt_w</p:attrName>
                                        </p:attrNameLst>
                                      </p:cBhvr>
                                      <p:tavLst>
                                        <p:tav tm="0">
                                          <p:val>
                                            <p:strVal val="ppt_w"/>
                                          </p:val>
                                        </p:tav>
                                        <p:tav tm="100000">
                                          <p:val>
                                            <p:fltVal val="0"/>
                                          </p:val>
                                        </p:tav>
                                      </p:tavLst>
                                    </p:anim>
                                    <p:anim calcmode="lin" valueType="num">
                                      <p:cBhvr>
                                        <p:cTn id="13" dur="3000"/>
                                        <p:tgtEl>
                                          <p:spTgt spid="4"/>
                                        </p:tgtEl>
                                        <p:attrNameLst>
                                          <p:attrName>ppt_h</p:attrName>
                                        </p:attrNameLst>
                                      </p:cBhvr>
                                      <p:tavLst>
                                        <p:tav tm="0">
                                          <p:val>
                                            <p:strVal val="ppt_h"/>
                                          </p:val>
                                        </p:tav>
                                        <p:tav tm="100000">
                                          <p:val>
                                            <p:strVal val="ppt_h"/>
                                          </p:val>
                                        </p:tav>
                                      </p:tavLst>
                                    </p:anim>
                                    <p:set>
                                      <p:cBhvr>
                                        <p:cTn id="14" dur="1" fill="hold">
                                          <p:stCondLst>
                                            <p:cond delay="2999"/>
                                          </p:stCondLst>
                                        </p:cTn>
                                        <p:tgtEl>
                                          <p:spTgt spid="4"/>
                                        </p:tgtEl>
                                        <p:attrNameLst>
                                          <p:attrName>style.visibility</p:attrName>
                                        </p:attrNameLst>
                                      </p:cBhvr>
                                      <p:to>
                                        <p:strVal val="hidden"/>
                                      </p:to>
                                    </p:set>
                                  </p:childTnLst>
                                </p:cTn>
                              </p:par>
                              <p:par>
                                <p:cTn id="15" presetID="16" presetClass="exit" presetSubtype="21" fill="hold" nodeType="withEffect">
                                  <p:stCondLst>
                                    <p:cond delay="0"/>
                                  </p:stCondLst>
                                  <p:childTnLst>
                                    <p:animEffect transition="out" filter="barn(inVertical)">
                                      <p:cBhvr>
                                        <p:cTn id="16" dur="3000"/>
                                        <p:tgtEl>
                                          <p:spTgt spid="4"/>
                                        </p:tgtEl>
                                      </p:cBhvr>
                                    </p:animEffect>
                                    <p:set>
                                      <p:cBhvr>
                                        <p:cTn id="17" dur="1" fill="hold">
                                          <p:stCondLst>
                                            <p:cond delay="2999"/>
                                          </p:stCondLst>
                                        </p:cTn>
                                        <p:tgtEl>
                                          <p:spTgt spid="4"/>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5"/>
                                        </p:tgtEl>
                                        <p:attrNameLst>
                                          <p:attrName>ppt_w</p:attrName>
                                        </p:attrNameLst>
                                      </p:cBhvr>
                                      <p:tavLst>
                                        <p:tav tm="0">
                                          <p:val>
                                            <p:strVal val="ppt_w"/>
                                          </p:val>
                                        </p:tav>
                                        <p:tav tm="100000">
                                          <p:val>
                                            <p:fltVal val="0"/>
                                          </p:val>
                                        </p:tav>
                                      </p:tavLst>
                                    </p:anim>
                                    <p:anim calcmode="lin" valueType="num">
                                      <p:cBhvr>
                                        <p:cTn id="20" dur="3000"/>
                                        <p:tgtEl>
                                          <p:spTgt spid="5"/>
                                        </p:tgtEl>
                                        <p:attrNameLst>
                                          <p:attrName>ppt_h</p:attrName>
                                        </p:attrNameLst>
                                      </p:cBhvr>
                                      <p:tavLst>
                                        <p:tav tm="0">
                                          <p:val>
                                            <p:strVal val="ppt_h"/>
                                          </p:val>
                                        </p:tav>
                                        <p:tav tm="100000">
                                          <p:val>
                                            <p:strVal val="ppt_h"/>
                                          </p:val>
                                        </p:tav>
                                      </p:tavLst>
                                    </p:anim>
                                    <p:set>
                                      <p:cBhvr>
                                        <p:cTn id="21" dur="1" fill="hold">
                                          <p:stCondLst>
                                            <p:cond delay="2999"/>
                                          </p:stCondLst>
                                        </p:cTn>
                                        <p:tgtEl>
                                          <p:spTgt spid="5"/>
                                        </p:tgtEl>
                                        <p:attrNameLst>
                                          <p:attrName>style.visibility</p:attrName>
                                        </p:attrNameLst>
                                      </p:cBhvr>
                                      <p:to>
                                        <p:strVal val="hidden"/>
                                      </p:to>
                                    </p:set>
                                  </p:childTnLst>
                                </p:cTn>
                              </p:par>
                              <p:par>
                                <p:cTn id="22" presetID="3" presetClass="exit" presetSubtype="10" fill="hold" nodeType="withEffect">
                                  <p:stCondLst>
                                    <p:cond delay="0"/>
                                  </p:stCondLst>
                                  <p:childTnLst>
                                    <p:animEffect transition="out" filter="blinds(horizontal)">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625023625_36221abab5_o.jpg"/>
          <p:cNvPicPr>
            <a:picLocks noGrp="1" noChangeAspect="1"/>
          </p:cNvPicPr>
          <p:nvPr>
            <p:ph idx="1"/>
          </p:nvPr>
        </p:nvPicPr>
        <p:blipFill>
          <a:blip r:embed="rId2"/>
          <a:stretch>
            <a:fillRect/>
          </a:stretch>
        </p:blipFill>
        <p:spPr>
          <a:xfrm>
            <a:off x="0" y="0"/>
            <a:ext cx="9221608" cy="6858000"/>
          </a:xfrm>
        </p:spPr>
      </p:pic>
      <p:sp>
        <p:nvSpPr>
          <p:cNvPr id="5" name="4 Rectángulo"/>
          <p:cNvSpPr/>
          <p:nvPr/>
        </p:nvSpPr>
        <p:spPr>
          <a:xfrm>
            <a:off x="-714412"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_6770.jpg"/>
          <p:cNvPicPr>
            <a:picLocks noGrp="1" noChangeAspect="1"/>
          </p:cNvPicPr>
          <p:nvPr>
            <p:ph idx="1"/>
          </p:nvPr>
        </p:nvPicPr>
        <p:blipFill>
          <a:blip r:embed="rId2"/>
          <a:stretch>
            <a:fillRect/>
          </a:stretch>
        </p:blipFill>
        <p:spPr>
          <a:xfrm>
            <a:off x="0" y="0"/>
            <a:ext cx="9144000" cy="6858000"/>
          </a:xfrm>
        </p:spPr>
      </p:pic>
      <p:pic>
        <p:nvPicPr>
          <p:cNvPr id="5" name="3 Marcador de contenido" descr="IMG_6770.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c.jpg"/>
          <p:cNvPicPr>
            <a:picLocks noGrp="1" noChangeAspect="1"/>
          </p:cNvPicPr>
          <p:nvPr>
            <p:ph idx="1"/>
          </p:nvPr>
        </p:nvPicPr>
        <p:blipFill>
          <a:blip r:embed="rId2"/>
          <a:stretch>
            <a:fillRect/>
          </a:stretch>
        </p:blipFill>
        <p:spPr>
          <a:xfrm>
            <a:off x="0" y="23281"/>
            <a:ext cx="9144000" cy="6811437"/>
          </a:xfrm>
        </p:spPr>
      </p:pic>
      <p:pic>
        <p:nvPicPr>
          <p:cNvPr id="5" name="3 Marcador de contenido" descr="Imagen1c.jpg"/>
          <p:cNvPicPr>
            <a:picLocks noChangeAspect="1"/>
          </p:cNvPicPr>
          <p:nvPr/>
        </p:nvPicPr>
        <p:blipFill>
          <a:blip r:embed="rId2"/>
          <a:stretch>
            <a:fillRect/>
          </a:stretch>
        </p:blipFill>
        <p:spPr>
          <a:xfrm>
            <a:off x="0" y="46563"/>
            <a:ext cx="9144000" cy="6811437"/>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1071546"/>
            <a:ext cx="7643866" cy="5286412"/>
          </a:xfrm>
          <a:prstGeom prst="rect">
            <a:avLst/>
          </a:prstGeom>
          <a:blipFill>
            <a:blip r:embed="rId3">
              <a:lum bright="-2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2357422" y="1214422"/>
            <a:ext cx="4360168" cy="400110"/>
          </a:xfrm>
          <a:prstGeom prst="rect">
            <a:avLst/>
          </a:prstGeom>
          <a:noFill/>
        </p:spPr>
        <p:txBody>
          <a:bodyPr wrap="none" rtlCol="0">
            <a:spAutoFit/>
          </a:bodyPr>
          <a:lstStyle/>
          <a:p>
            <a:r>
              <a:rPr lang="es-ES" sz="2000" dirty="0" smtClean="0">
                <a:effectLst>
                  <a:outerShdw blurRad="38100" dist="38100" dir="2700000" algn="tl">
                    <a:srgbClr val="000000">
                      <a:alpha val="43137"/>
                    </a:srgbClr>
                  </a:outerShdw>
                </a:effectLst>
                <a:latin typeface="Broadway" pitchFamily="82" charset="0"/>
              </a:rPr>
              <a:t>Restaurantes en la Torre Eiffel</a:t>
            </a:r>
            <a:endParaRPr lang="es-ES" sz="2000" dirty="0">
              <a:effectLst>
                <a:outerShdw blurRad="38100" dist="38100" dir="2700000" algn="tl">
                  <a:srgbClr val="000000">
                    <a:alpha val="43137"/>
                  </a:srgbClr>
                </a:outerShdw>
              </a:effectLst>
              <a:latin typeface="Broadway" pitchFamily="82" charset="0"/>
            </a:endParaRPr>
          </a:p>
        </p:txBody>
      </p:sp>
      <p:sp>
        <p:nvSpPr>
          <p:cNvPr id="7" name="6 CuadroTexto"/>
          <p:cNvSpPr txBox="1"/>
          <p:nvPr/>
        </p:nvSpPr>
        <p:spPr>
          <a:xfrm>
            <a:off x="785786" y="1571612"/>
            <a:ext cx="7429552" cy="4801314"/>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Si Paris está considerada una de las ciudades más románticas del mundo, cenar en la Torre Eiffel con ese alguien especial  es el </a:t>
            </a:r>
            <a:r>
              <a:rPr lang="es-ES" b="1" dirty="0" err="1" smtClean="0">
                <a:effectLst>
                  <a:outerShdw blurRad="38100" dist="38100" dir="2700000" algn="tl">
                    <a:srgbClr val="000000">
                      <a:alpha val="43137"/>
                    </a:srgbClr>
                  </a:outerShdw>
                </a:effectLst>
              </a:rPr>
              <a:t>sumum</a:t>
            </a:r>
            <a:r>
              <a:rPr lang="es-ES" b="1" dirty="0" smtClean="0">
                <a:effectLst>
                  <a:outerShdw blurRad="38100" dist="38100" dir="2700000" algn="tl">
                    <a:srgbClr val="000000">
                      <a:alpha val="43137"/>
                    </a:srgbClr>
                  </a:outerShdw>
                </a:effectLst>
              </a:rPr>
              <a:t>   del romanticismo. Ello es posible en cualquiera de los dos restaurantes de la Torre Eiffel, el </a:t>
            </a:r>
            <a:r>
              <a:rPr lang="es-ES" b="1" dirty="0" err="1" smtClean="0">
                <a:effectLst>
                  <a:outerShdw blurRad="38100" dist="38100" dir="2700000" algn="tl">
                    <a:srgbClr val="000000">
                      <a:alpha val="43137"/>
                    </a:srgbClr>
                  </a:outerShdw>
                </a:effectLst>
              </a:rPr>
              <a:t>Altitude</a:t>
            </a:r>
            <a:r>
              <a:rPr lang="es-ES" b="1" dirty="0" smtClean="0">
                <a:effectLst>
                  <a:outerShdw blurRad="38100" dist="38100" dir="2700000" algn="tl">
                    <a:srgbClr val="000000">
                      <a:alpha val="43137"/>
                    </a:srgbClr>
                  </a:outerShdw>
                </a:effectLst>
              </a:rPr>
              <a:t> 95, y el solo apto para los bolsillos más pudientes Jules </a:t>
            </a:r>
            <a:r>
              <a:rPr lang="es-ES" b="1" dirty="0" err="1" smtClean="0">
                <a:effectLst>
                  <a:outerShdw blurRad="38100" dist="38100" dir="2700000" algn="tl">
                    <a:srgbClr val="000000">
                      <a:alpha val="43137"/>
                    </a:srgbClr>
                  </a:outerShdw>
                </a:effectLst>
              </a:rPr>
              <a:t>Verne</a:t>
            </a:r>
            <a:r>
              <a:rPr lang="es-ES" b="1" dirty="0" smtClean="0">
                <a:effectLst>
                  <a:outerShdw blurRad="38100" dist="38100" dir="2700000" algn="tl">
                    <a:srgbClr val="000000">
                      <a:alpha val="43137"/>
                    </a:srgbClr>
                  </a:outerShdw>
                </a:effectLst>
              </a:rPr>
              <a:t>, poseedor de una estrella en la Guía </a:t>
            </a:r>
            <a:r>
              <a:rPr lang="es-ES" b="1" dirty="0" err="1" smtClean="0">
                <a:effectLst>
                  <a:outerShdw blurRad="38100" dist="38100" dir="2700000" algn="tl">
                    <a:srgbClr val="000000">
                      <a:alpha val="43137"/>
                    </a:srgbClr>
                  </a:outerShdw>
                </a:effectLst>
              </a:rPr>
              <a:t>Michelín</a:t>
            </a:r>
            <a:r>
              <a:rPr lang="es-ES" b="1" dirty="0" smtClean="0">
                <a:effectLst>
                  <a:outerShdw blurRad="38100" dist="38100" dir="2700000" algn="tl">
                    <a:srgbClr val="000000">
                      <a:alpha val="43137"/>
                    </a:srgbClr>
                  </a:outerShdw>
                </a:effectLst>
              </a:rPr>
              <a:t>.</a:t>
            </a:r>
          </a:p>
          <a:p>
            <a:r>
              <a:rPr lang="es-ES" b="1" dirty="0" smtClean="0">
                <a:effectLst>
                  <a:outerShdw blurRad="38100" dist="38100" dir="2700000" algn="tl">
                    <a:srgbClr val="000000">
                      <a:alpha val="43137"/>
                    </a:srgbClr>
                  </a:outerShdw>
                </a:effectLst>
              </a:rPr>
              <a:t>El </a:t>
            </a:r>
            <a:r>
              <a:rPr lang="es-ES" b="1" dirty="0" err="1" smtClean="0">
                <a:effectLst>
                  <a:outerShdw blurRad="38100" dist="38100" dir="2700000" algn="tl">
                    <a:srgbClr val="000000">
                      <a:alpha val="43137"/>
                    </a:srgbClr>
                  </a:outerShdw>
                </a:effectLst>
              </a:rPr>
              <a:t>Altitude</a:t>
            </a:r>
            <a:r>
              <a:rPr lang="es-ES" b="1" dirty="0" smtClean="0">
                <a:effectLst>
                  <a:outerShdw blurRad="38100" dist="38100" dir="2700000" algn="tl">
                    <a:srgbClr val="000000">
                      <a:alpha val="43137"/>
                    </a:srgbClr>
                  </a:outerShdw>
                </a:effectLst>
              </a:rPr>
              <a:t> 95, situado en la primera planta de la Torre Eiffel, debe su nombre a que 95 metros es precisamente la altitud de la Torre Eiffel en su primera planta con respecto al nivel del mar. El restaurante tiene capacidad para doscientas personas, y por un lado tiene fantásticas vistas al Sena y </a:t>
            </a:r>
            <a:r>
              <a:rPr lang="es-ES" b="1" dirty="0" err="1" smtClean="0">
                <a:effectLst>
                  <a:outerShdw blurRad="38100" dist="38100" dir="2700000" algn="tl">
                    <a:srgbClr val="000000">
                      <a:alpha val="43137"/>
                    </a:srgbClr>
                  </a:outerShdw>
                </a:effectLst>
              </a:rPr>
              <a:t>Trocadero</a:t>
            </a:r>
            <a:r>
              <a:rPr lang="es-ES" b="1" dirty="0" smtClean="0">
                <a:effectLst>
                  <a:outerShdw blurRad="38100" dist="38100" dir="2700000" algn="tl">
                    <a:srgbClr val="000000">
                      <a:alpha val="43137"/>
                    </a:srgbClr>
                  </a:outerShdw>
                </a:effectLst>
              </a:rPr>
              <a:t>, y por el otro da al interior de la Torre Eiffel. El restaurante dispone también de bar. El Jules </a:t>
            </a:r>
            <a:r>
              <a:rPr lang="es-ES" b="1" dirty="0" err="1" smtClean="0">
                <a:effectLst>
                  <a:outerShdw blurRad="38100" dist="38100" dir="2700000" algn="tl">
                    <a:srgbClr val="000000">
                      <a:alpha val="43137"/>
                    </a:srgbClr>
                  </a:outerShdw>
                </a:effectLst>
              </a:rPr>
              <a:t>Verne</a:t>
            </a:r>
            <a:r>
              <a:rPr lang="es-ES" b="1" dirty="0" smtClean="0">
                <a:effectLst>
                  <a:outerShdw blurRad="38100" dist="38100" dir="2700000" algn="tl">
                    <a:srgbClr val="000000">
                      <a:alpha val="43137"/>
                    </a:srgbClr>
                  </a:outerShdw>
                </a:effectLst>
              </a:rPr>
              <a:t> es uno de los mejores restaurantes no solo de Paris, sino también si hablamos de la totalidad de Francia. Se trata de un restaurante gastronómico poseedor de una estrella de la Guía </a:t>
            </a:r>
            <a:r>
              <a:rPr lang="es-ES" b="1" dirty="0" err="1" smtClean="0">
                <a:effectLst>
                  <a:outerShdw blurRad="38100" dist="38100" dir="2700000" algn="tl">
                    <a:srgbClr val="000000">
                      <a:alpha val="43137"/>
                    </a:srgbClr>
                  </a:outerShdw>
                </a:effectLst>
              </a:rPr>
              <a:t>Michelín</a:t>
            </a:r>
            <a:r>
              <a:rPr lang="es-ES" b="1" dirty="0" smtClean="0">
                <a:effectLst>
                  <a:outerShdw blurRad="38100" dist="38100" dir="2700000" algn="tl">
                    <a:srgbClr val="000000">
                      <a:alpha val="43137"/>
                    </a:srgbClr>
                  </a:outerShdw>
                </a:effectLst>
              </a:rPr>
              <a:t> (16/20), y que está situado en la segunda planta de la Torre Eiffel, y cuyos clientes podrán acceder al restaurante por medio de un ascensor privado que evitará tener que hacer cola con los demás visitantes</a:t>
            </a:r>
          </a:p>
          <a:p>
            <a:endParaRPr lang="es-ES" b="1" dirty="0">
              <a:effectLst>
                <a:outerShdw blurRad="38100" dist="38100" dir="2700000" algn="tl">
                  <a:srgbClr val="000000">
                    <a:alpha val="43137"/>
                  </a:srgbClr>
                </a:outerShdw>
              </a:effectLst>
            </a:endParaRPr>
          </a:p>
        </p:txBody>
      </p:sp>
      <p:sp>
        <p:nvSpPr>
          <p:cNvPr id="8" name="7 Rectángulo"/>
          <p:cNvSpPr/>
          <p:nvPr/>
        </p:nvSpPr>
        <p:spPr>
          <a:xfrm>
            <a:off x="-642974" y="-428652"/>
            <a:ext cx="10501386"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9621c90c-5056-942a-74bcfa0c8dd62f35_hd.jpg"/>
          <p:cNvPicPr>
            <a:picLocks noChangeAspect="1"/>
          </p:cNvPicPr>
          <p:nvPr/>
        </p:nvPicPr>
        <p:blipFill>
          <a:blip r:embed="rId2"/>
          <a:stretch>
            <a:fillRect/>
          </a:stretch>
        </p:blipFill>
        <p:spPr>
          <a:xfrm>
            <a:off x="0" y="0"/>
            <a:ext cx="9144000" cy="6858000"/>
          </a:xfrm>
          <a:prstGeom prst="rect">
            <a:avLst/>
          </a:prstGeom>
        </p:spPr>
      </p:pic>
      <p:pic>
        <p:nvPicPr>
          <p:cNvPr id="4" name="3 Imagen" descr="9621c90c-5056-942a-74bcfa0c8dd62f35_hd.jpg"/>
          <p:cNvPicPr>
            <a:picLocks noChangeAspect="1"/>
          </p:cNvPicPr>
          <p:nvPr/>
        </p:nvPicPr>
        <p:blipFill>
          <a:blip r:embed="rId2"/>
          <a:stretch>
            <a:fillRect/>
          </a:stretch>
        </p:blipFill>
        <p:spPr>
          <a:xfrm>
            <a:off x="0" y="0"/>
            <a:ext cx="9144000" cy="6858000"/>
          </a:xfrm>
          <a:prstGeom prst="rect">
            <a:avLst/>
          </a:prstGeom>
        </p:spPr>
      </p:pic>
      <p:pic>
        <p:nvPicPr>
          <p:cNvPr id="5" name="4 Imagen" descr="9621c90c-5056-942a-74bcfa0c8dd62f35_hd.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Horizontal)">
                                      <p:cBhvr>
                                        <p:cTn id="10" dur="3000"/>
                                        <p:tgtEl>
                                          <p:spTgt spid="6"/>
                                        </p:tgtEl>
                                      </p:cBhvr>
                                    </p:animEffect>
                                  </p:childTnLst>
                                </p:cTn>
                              </p:par>
                              <p:par>
                                <p:cTn id="11" presetID="17" presetClass="exit" presetSubtype="10" fill="hold" nodeType="withEffect">
                                  <p:stCondLst>
                                    <p:cond delay="0"/>
                                  </p:stCondLst>
                                  <p:childTnLst>
                                    <p:anim calcmode="lin" valueType="num">
                                      <p:cBhvr>
                                        <p:cTn id="12" dur="3000"/>
                                        <p:tgtEl>
                                          <p:spTgt spid="4"/>
                                        </p:tgtEl>
                                        <p:attrNameLst>
                                          <p:attrName>ppt_w</p:attrName>
                                        </p:attrNameLst>
                                      </p:cBhvr>
                                      <p:tavLst>
                                        <p:tav tm="0">
                                          <p:val>
                                            <p:strVal val="ppt_w"/>
                                          </p:val>
                                        </p:tav>
                                        <p:tav tm="100000">
                                          <p:val>
                                            <p:fltVal val="0"/>
                                          </p:val>
                                        </p:tav>
                                      </p:tavLst>
                                    </p:anim>
                                    <p:anim calcmode="lin" valueType="num">
                                      <p:cBhvr>
                                        <p:cTn id="13" dur="3000"/>
                                        <p:tgtEl>
                                          <p:spTgt spid="4"/>
                                        </p:tgtEl>
                                        <p:attrNameLst>
                                          <p:attrName>ppt_h</p:attrName>
                                        </p:attrNameLst>
                                      </p:cBhvr>
                                      <p:tavLst>
                                        <p:tav tm="0">
                                          <p:val>
                                            <p:strVal val="ppt_h"/>
                                          </p:val>
                                        </p:tav>
                                        <p:tav tm="100000">
                                          <p:val>
                                            <p:strVal val="ppt_h"/>
                                          </p:val>
                                        </p:tav>
                                      </p:tavLst>
                                    </p:anim>
                                    <p:set>
                                      <p:cBhvr>
                                        <p:cTn id="14" dur="1" fill="hold">
                                          <p:stCondLst>
                                            <p:cond delay="2999"/>
                                          </p:stCondLst>
                                        </p:cTn>
                                        <p:tgtEl>
                                          <p:spTgt spid="4"/>
                                        </p:tgtEl>
                                        <p:attrNameLst>
                                          <p:attrName>style.visibility</p:attrName>
                                        </p:attrNameLst>
                                      </p:cBhvr>
                                      <p:to>
                                        <p:strVal val="hidden"/>
                                      </p:to>
                                    </p:set>
                                  </p:childTnLst>
                                </p:cTn>
                              </p:par>
                              <p:par>
                                <p:cTn id="15" presetID="21" presetClass="exit" presetSubtype="8" fill="hold" nodeType="withEffect">
                                  <p:stCondLst>
                                    <p:cond delay="0"/>
                                  </p:stCondLst>
                                  <p:childTnLst>
                                    <p:animEffect transition="out" filter="wheel(8)">
                                      <p:cBhvr>
                                        <p:cTn id="16" dur="3000"/>
                                        <p:tgtEl>
                                          <p:spTgt spid="4"/>
                                        </p:tgtEl>
                                      </p:cBhvr>
                                    </p:animEffect>
                                    <p:set>
                                      <p:cBhvr>
                                        <p:cTn id="17" dur="1" fill="hold">
                                          <p:stCondLst>
                                            <p:cond delay="2999"/>
                                          </p:stCondLst>
                                        </p:cTn>
                                        <p:tgtEl>
                                          <p:spTgt spid="4"/>
                                        </p:tgtEl>
                                        <p:attrNameLst>
                                          <p:attrName>style.visibility</p:attrName>
                                        </p:attrNameLst>
                                      </p:cBhvr>
                                      <p:to>
                                        <p:strVal val="hidden"/>
                                      </p:to>
                                    </p:set>
                                  </p:childTnLst>
                                </p:cTn>
                              </p:par>
                              <p:par>
                                <p:cTn id="18" presetID="23" presetClass="exit" presetSubtype="272" fill="hold" nodeType="withEffect">
                                  <p:stCondLst>
                                    <p:cond delay="0"/>
                                  </p:stCondLst>
                                  <p:childTnLst>
                                    <p:anim calcmode="lin" valueType="num">
                                      <p:cBhvr>
                                        <p:cTn id="19" dur="3000"/>
                                        <p:tgtEl>
                                          <p:spTgt spid="5"/>
                                        </p:tgtEl>
                                        <p:attrNameLst>
                                          <p:attrName>ppt_w</p:attrName>
                                        </p:attrNameLst>
                                      </p:cBhvr>
                                      <p:tavLst>
                                        <p:tav tm="0">
                                          <p:val>
                                            <p:strVal val="ppt_w"/>
                                          </p:val>
                                        </p:tav>
                                        <p:tav tm="100000">
                                          <p:val>
                                            <p:strVal val="4/3*ppt_w"/>
                                          </p:val>
                                        </p:tav>
                                      </p:tavLst>
                                    </p:anim>
                                    <p:anim calcmode="lin" valueType="num">
                                      <p:cBhvr>
                                        <p:cTn id="20" dur="3000"/>
                                        <p:tgtEl>
                                          <p:spTgt spid="5"/>
                                        </p:tgtEl>
                                        <p:attrNameLst>
                                          <p:attrName>ppt_h</p:attrName>
                                        </p:attrNameLst>
                                      </p:cBhvr>
                                      <p:tavLst>
                                        <p:tav tm="0">
                                          <p:val>
                                            <p:strVal val="ppt_h"/>
                                          </p:val>
                                        </p:tav>
                                        <p:tav tm="100000">
                                          <p:val>
                                            <p:strVal val="4/3*ppt_h"/>
                                          </p:val>
                                        </p:tav>
                                      </p:tavLst>
                                    </p:anim>
                                    <p:set>
                                      <p:cBhvr>
                                        <p:cTn id="21" dur="1" fill="hold">
                                          <p:stCondLst>
                                            <p:cond delay="2999"/>
                                          </p:stCondLst>
                                        </p:cTn>
                                        <p:tgtEl>
                                          <p:spTgt spid="5"/>
                                        </p:tgtEl>
                                        <p:attrNameLst>
                                          <p:attrName>style.visibility</p:attrName>
                                        </p:attrNameLst>
                                      </p:cBhvr>
                                      <p:to>
                                        <p:strVal val="hidden"/>
                                      </p:to>
                                    </p:set>
                                  </p:childTnLst>
                                </p:cTn>
                              </p:par>
                              <p:par>
                                <p:cTn id="22" presetID="8" presetClass="exit" presetSubtype="32" fill="hold" nodeType="withEffect">
                                  <p:stCondLst>
                                    <p:cond delay="0"/>
                                  </p:stCondLst>
                                  <p:childTnLst>
                                    <p:animEffect transition="out" filter="diamond(out)">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1071546"/>
            <a:ext cx="7643866" cy="5286412"/>
          </a:xfrm>
          <a:prstGeom prst="rect">
            <a:avLst/>
          </a:prstGeom>
          <a:blipFill>
            <a:blip r:embed="rId3">
              <a:lum bright="-2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928662" y="1643050"/>
            <a:ext cx="7215206" cy="4862870"/>
          </a:xfrm>
          <a:prstGeom prst="rect">
            <a:avLst/>
          </a:prstGeom>
          <a:noFill/>
        </p:spPr>
        <p:txBody>
          <a:bodyPr wrap="square" rtlCol="0">
            <a:spAutoFit/>
          </a:bodyPr>
          <a:lstStyle/>
          <a:p>
            <a:pPr fontAlgn="base"/>
            <a:r>
              <a:rPr lang="es-ES" sz="1400" b="1" dirty="0" smtClean="0">
                <a:effectLst>
                  <a:outerShdw blurRad="38100" dist="38100" dir="2700000" algn="tl">
                    <a:srgbClr val="000000">
                      <a:alpha val="43137"/>
                    </a:srgbClr>
                  </a:outerShdw>
                </a:effectLst>
              </a:rPr>
              <a:t>En uno de los lugares más significativos de París, situado en lo alto de </a:t>
            </a:r>
            <a:r>
              <a:rPr lang="es-ES" sz="1400" b="1" dirty="0" err="1" smtClean="0">
                <a:effectLst>
                  <a:outerShdw blurRad="38100" dist="38100" dir="2700000" algn="tl">
                    <a:srgbClr val="000000">
                      <a:alpha val="43137"/>
                    </a:srgbClr>
                  </a:outerShdw>
                </a:effectLst>
              </a:rPr>
              <a:t>laTorre</a:t>
            </a:r>
            <a:r>
              <a:rPr lang="es-ES" sz="1400" b="1" dirty="0" smtClean="0">
                <a:effectLst>
                  <a:outerShdw blurRad="38100" dist="38100" dir="2700000" algn="tl">
                    <a:srgbClr val="000000">
                      <a:alpha val="43137"/>
                    </a:srgbClr>
                  </a:outerShdw>
                </a:effectLst>
              </a:rPr>
              <a:t> Eiffel, se encuentra Le Jules </a:t>
            </a:r>
            <a:r>
              <a:rPr lang="es-ES" sz="1400" b="1" dirty="0" err="1" smtClean="0">
                <a:effectLst>
                  <a:outerShdw blurRad="38100" dist="38100" dir="2700000" algn="tl">
                    <a:srgbClr val="000000">
                      <a:alpha val="43137"/>
                    </a:srgbClr>
                  </a:outerShdw>
                </a:effectLst>
              </a:rPr>
              <a:t>Verne</a:t>
            </a:r>
            <a:r>
              <a:rPr lang="es-ES" sz="1400" b="1" dirty="0" smtClean="0">
                <a:effectLst>
                  <a:outerShdw blurRad="38100" dist="38100" dir="2700000" algn="tl">
                    <a:srgbClr val="000000">
                      <a:alpha val="43137"/>
                    </a:srgbClr>
                  </a:outerShdw>
                </a:effectLst>
              </a:rPr>
              <a:t>, un restaurante que nos invita a disfrutar de una experiencia gastronómica francesa a 125 metros del suelo. Se trata de una oportunidad única para degustar los mejores alimentos elaborados por el chef Alain </a:t>
            </a:r>
            <a:r>
              <a:rPr lang="es-ES" sz="1400" b="1" dirty="0" err="1" smtClean="0">
                <a:effectLst>
                  <a:outerShdw blurRad="38100" dist="38100" dir="2700000" algn="tl">
                    <a:srgbClr val="000000">
                      <a:alpha val="43137"/>
                    </a:srgbClr>
                  </a:outerShdw>
                </a:effectLst>
              </a:rPr>
              <a:t>Ducasse</a:t>
            </a:r>
            <a:r>
              <a:rPr lang="es-ES" sz="1400" b="1" dirty="0" smtClean="0">
                <a:effectLst>
                  <a:outerShdw blurRad="38100" dist="38100" dir="2700000" algn="tl">
                    <a:srgbClr val="000000">
                      <a:alpha val="43137"/>
                    </a:srgbClr>
                  </a:outerShdw>
                </a:effectLst>
              </a:rPr>
              <a:t>, a la vez que se disfruta de una de las mejores panorámicas de la capital francesa. Además, por la noche, los comensales pueden descubrir porque París recibe el nombre de “la ciudad de la luz”, disfrutando desde lo alto de la torre de la espectacular iluminación.</a:t>
            </a:r>
          </a:p>
          <a:p>
            <a:pPr fontAlgn="base"/>
            <a:r>
              <a:rPr lang="es-ES" sz="1400" b="1" dirty="0" smtClean="0">
                <a:effectLst>
                  <a:outerShdw blurRad="38100" dist="38100" dir="2700000" algn="tl">
                    <a:srgbClr val="000000">
                      <a:alpha val="43137"/>
                    </a:srgbClr>
                  </a:outerShdw>
                </a:effectLst>
              </a:rPr>
              <a:t>La decoración de Le Jules </a:t>
            </a:r>
            <a:r>
              <a:rPr lang="es-ES" sz="1400" b="1" dirty="0" err="1" smtClean="0">
                <a:effectLst>
                  <a:outerShdw blurRad="38100" dist="38100" dir="2700000" algn="tl">
                    <a:srgbClr val="000000">
                      <a:alpha val="43137"/>
                    </a:srgbClr>
                  </a:outerShdw>
                </a:effectLst>
              </a:rPr>
              <a:t>Verne</a:t>
            </a:r>
            <a:r>
              <a:rPr lang="es-ES" sz="1400" b="1" dirty="0" smtClean="0">
                <a:effectLst>
                  <a:outerShdw blurRad="38100" dist="38100" dir="2700000" algn="tl">
                    <a:srgbClr val="000000">
                      <a:alpha val="43137"/>
                    </a:srgbClr>
                  </a:outerShdw>
                </a:effectLst>
              </a:rPr>
              <a:t> es contemporánea y elegante, ofreciendo luz natural por el día, y un ambiente que invita a la evasión por la noche.</a:t>
            </a:r>
          </a:p>
          <a:p>
            <a:pPr fontAlgn="base"/>
            <a:r>
              <a:rPr lang="es-ES" sz="1400" b="1" dirty="0" smtClean="0">
                <a:effectLst>
                  <a:outerShdw blurRad="38100" dist="38100" dir="2700000" algn="tl">
                    <a:srgbClr val="000000">
                      <a:alpha val="43137"/>
                    </a:srgbClr>
                  </a:outerShdw>
                </a:effectLst>
              </a:rPr>
              <a:t>Le Jules </a:t>
            </a:r>
            <a:r>
              <a:rPr lang="es-ES" sz="1400" b="1" dirty="0" err="1" smtClean="0">
                <a:effectLst>
                  <a:outerShdw blurRad="38100" dist="38100" dir="2700000" algn="tl">
                    <a:srgbClr val="000000">
                      <a:alpha val="43137"/>
                    </a:srgbClr>
                  </a:outerShdw>
                </a:effectLst>
              </a:rPr>
              <a:t>Verne</a:t>
            </a:r>
            <a:r>
              <a:rPr lang="es-ES" sz="1400" b="1" dirty="0" smtClean="0">
                <a:effectLst>
                  <a:outerShdw blurRad="38100" dist="38100" dir="2700000" algn="tl">
                    <a:srgbClr val="000000">
                      <a:alpha val="43137"/>
                    </a:srgbClr>
                  </a:outerShdw>
                </a:effectLst>
              </a:rPr>
              <a:t> ofrece una aventura gustativa que no es otra que el descubrimiento de una cocina que recuerda el incomparable talento francés y su patrimonio culinario. El chef Pascal </a:t>
            </a:r>
            <a:r>
              <a:rPr lang="es-ES" sz="1400" b="1" dirty="0" err="1" smtClean="0">
                <a:effectLst>
                  <a:outerShdw blurRad="38100" dist="38100" dir="2700000" algn="tl">
                    <a:srgbClr val="000000">
                      <a:alpha val="43137"/>
                    </a:srgbClr>
                  </a:outerShdw>
                </a:effectLst>
              </a:rPr>
              <a:t>Féraud</a:t>
            </a:r>
            <a:r>
              <a:rPr lang="es-ES" sz="1400" b="1" dirty="0" smtClean="0">
                <a:effectLst>
                  <a:outerShdw blurRad="38100" dist="38100" dir="2700000" algn="tl">
                    <a:srgbClr val="000000">
                      <a:alpha val="43137"/>
                    </a:srgbClr>
                  </a:outerShdw>
                </a:effectLst>
              </a:rPr>
              <a:t>, discípulo de Alain </a:t>
            </a:r>
            <a:r>
              <a:rPr lang="es-ES" sz="1400" b="1" dirty="0" err="1" smtClean="0">
                <a:effectLst>
                  <a:outerShdw blurRad="38100" dist="38100" dir="2700000" algn="tl">
                    <a:srgbClr val="000000">
                      <a:alpha val="43137"/>
                    </a:srgbClr>
                  </a:outerShdw>
                </a:effectLst>
              </a:rPr>
              <a:t>Ducasse</a:t>
            </a:r>
            <a:r>
              <a:rPr lang="es-ES" sz="1400" b="1" dirty="0" smtClean="0">
                <a:effectLst>
                  <a:outerShdw blurRad="38100" dist="38100" dir="2700000" algn="tl">
                    <a:srgbClr val="000000">
                      <a:alpha val="43137"/>
                    </a:srgbClr>
                  </a:outerShdw>
                </a:effectLst>
              </a:rPr>
              <a:t>, pone a disposición del cliente todos sus conocimientos, para que este disfrute de la mejor cocina francesa.</a:t>
            </a:r>
          </a:p>
          <a:p>
            <a:pPr fontAlgn="base"/>
            <a:r>
              <a:rPr lang="es-ES" sz="1400" b="1" dirty="0" smtClean="0">
                <a:effectLst>
                  <a:outerShdw blurRad="38100" dist="38100" dir="2700000" algn="tl">
                    <a:srgbClr val="000000">
                      <a:alpha val="43137"/>
                    </a:srgbClr>
                  </a:outerShdw>
                </a:effectLst>
              </a:rPr>
              <a:t>El restaurante cuenta con diferentes menús y cartas, según si elegimos comer o cenar. Además, cuenta con varios menús especiales y, por supuesto, con una amplísima selección de vinos entre los que destacan los franceses, procedentes de regiones como  Borgoña o Burdeos.</a:t>
            </a:r>
          </a:p>
          <a:p>
            <a:pPr fontAlgn="base"/>
            <a:r>
              <a:rPr lang="es-ES" sz="1400" b="1" dirty="0" smtClean="0">
                <a:effectLst>
                  <a:outerShdw blurRad="38100" dist="38100" dir="2700000" algn="tl">
                    <a:srgbClr val="000000">
                      <a:alpha val="43137"/>
                    </a:srgbClr>
                  </a:outerShdw>
                </a:effectLst>
              </a:rPr>
              <a:t>De entre sus platos, destacan los Espárragos verdes de Provenza con </a:t>
            </a:r>
            <a:r>
              <a:rPr lang="es-ES" sz="1400" b="1" dirty="0" err="1" smtClean="0">
                <a:effectLst>
                  <a:outerShdw blurRad="38100" dist="38100" dir="2700000" algn="tl">
                    <a:srgbClr val="000000">
                      <a:alpha val="43137"/>
                    </a:srgbClr>
                  </a:outerShdw>
                </a:effectLst>
              </a:rPr>
              <a:t>mousse</a:t>
            </a:r>
            <a:r>
              <a:rPr lang="es-ES" sz="1400" b="1" dirty="0" smtClean="0">
                <a:effectLst>
                  <a:outerShdw blurRad="38100" dist="38100" dir="2700000" algn="tl">
                    <a:srgbClr val="000000">
                      <a:alpha val="43137"/>
                    </a:srgbClr>
                  </a:outerShdw>
                </a:effectLst>
              </a:rPr>
              <a:t> de trufa, la Langosta francesa con ensalada de manzana salvaje o las Fresas salvajes con zumo de mango y fruta de la pasión.</a:t>
            </a:r>
          </a:p>
          <a:p>
            <a:pPr fontAlgn="base"/>
            <a:r>
              <a:rPr lang="es-ES" sz="1400" b="1" dirty="0" smtClean="0">
                <a:effectLst>
                  <a:outerShdw blurRad="38100" dist="38100" dir="2700000" algn="tl">
                    <a:srgbClr val="000000">
                      <a:alpha val="43137"/>
                    </a:srgbClr>
                  </a:outerShdw>
                </a:effectLst>
              </a:rPr>
              <a:t>El precio de los menús oscila entre 85 y 200 euros y el restaurante tiene una capacidad para 120 comensales.</a:t>
            </a:r>
          </a:p>
          <a:p>
            <a:endParaRPr lang="es-ES" sz="1600" b="1" dirty="0">
              <a:effectLst>
                <a:outerShdw blurRad="38100" dist="38100" dir="2700000" algn="tl">
                  <a:srgbClr val="000000">
                    <a:alpha val="43137"/>
                  </a:srgbClr>
                </a:outerShdw>
              </a:effectLst>
            </a:endParaRPr>
          </a:p>
        </p:txBody>
      </p:sp>
      <p:sp>
        <p:nvSpPr>
          <p:cNvPr id="9" name="8 CuadroTexto"/>
          <p:cNvSpPr txBox="1"/>
          <p:nvPr/>
        </p:nvSpPr>
        <p:spPr>
          <a:xfrm>
            <a:off x="2714612" y="1071546"/>
            <a:ext cx="3385863" cy="584775"/>
          </a:xfrm>
          <a:prstGeom prst="rect">
            <a:avLst/>
          </a:prstGeom>
          <a:noFill/>
        </p:spPr>
        <p:txBody>
          <a:bodyPr wrap="none" rtlCol="0">
            <a:spAutoFit/>
          </a:bodyPr>
          <a:lstStyle/>
          <a:p>
            <a:r>
              <a:rPr lang="es-ES" sz="3200" dirty="0" smtClean="0">
                <a:effectLst>
                  <a:outerShdw blurRad="38100" dist="38100" dir="2700000" algn="tl">
                    <a:srgbClr val="000000">
                      <a:alpha val="43137"/>
                    </a:srgbClr>
                  </a:outerShdw>
                </a:effectLst>
                <a:latin typeface="Broadway" pitchFamily="82" charset="0"/>
              </a:rPr>
              <a:t>Le Jules </a:t>
            </a:r>
            <a:r>
              <a:rPr lang="es-ES" sz="3200" dirty="0" err="1" smtClean="0">
                <a:effectLst>
                  <a:outerShdw blurRad="38100" dist="38100" dir="2700000" algn="tl">
                    <a:srgbClr val="000000">
                      <a:alpha val="43137"/>
                    </a:srgbClr>
                  </a:outerShdw>
                </a:effectLst>
                <a:latin typeface="Broadway" pitchFamily="82" charset="0"/>
              </a:rPr>
              <a:t>Verne</a:t>
            </a:r>
            <a:endParaRPr lang="es-ES" sz="3200" dirty="0">
              <a:latin typeface="Broadway" pitchFamily="82" charset="0"/>
            </a:endParaRPr>
          </a:p>
        </p:txBody>
      </p:sp>
      <p:sp>
        <p:nvSpPr>
          <p:cNvPr id="7" name="6 Rectángulo"/>
          <p:cNvSpPr/>
          <p:nvPr/>
        </p:nvSpPr>
        <p:spPr>
          <a:xfrm>
            <a:off x="-642974" y="-357214"/>
            <a:ext cx="1050138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0" name="9 Imagen" descr="viewer.png"/>
          <p:cNvPicPr>
            <a:picLocks noChangeAspect="1"/>
          </p:cNvPicPr>
          <p:nvPr/>
        </p:nvPicPr>
        <p:blipFill>
          <a:blip r:embed="rId2"/>
          <a:srcRect l="5000" t="4218" r="5000" b="4037"/>
          <a:stretch>
            <a:fillRect/>
          </a:stretch>
        </p:blipFill>
        <p:spPr>
          <a:xfrm>
            <a:off x="2214546" y="285728"/>
            <a:ext cx="5143536" cy="6286544"/>
          </a:xfrm>
          <a:prstGeom prst="rect">
            <a:avLst/>
          </a:prstGeom>
          <a:ln w="38100" cap="sq">
            <a:solidFill>
              <a:srgbClr val="663300"/>
            </a:solidFill>
            <a:prstDash val="solid"/>
            <a:miter lim="800000"/>
          </a:ln>
          <a:effectLst>
            <a:outerShdw blurRad="50800" dist="38100" dir="2700000" algn="tl" rotWithShape="0">
              <a:srgbClr val="000000">
                <a:alpha val="43000"/>
              </a:srgbClr>
            </a:outerShdw>
          </a:effectLst>
        </p:spPr>
      </p:pic>
      <p:sp>
        <p:nvSpPr>
          <p:cNvPr id="14" name="13 Marco"/>
          <p:cNvSpPr/>
          <p:nvPr/>
        </p:nvSpPr>
        <p:spPr>
          <a:xfrm>
            <a:off x="2000232" y="0"/>
            <a:ext cx="5572164" cy="6858000"/>
          </a:xfrm>
          <a:prstGeom prst="frame">
            <a:avLst>
              <a:gd name="adj1" fmla="val 4599"/>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5" name="14 Imagen" descr="Imagen1k.jpg"/>
          <p:cNvPicPr>
            <a:picLocks noChangeAspect="1"/>
          </p:cNvPicPr>
          <p:nvPr/>
        </p:nvPicPr>
        <p:blipFill>
          <a:blip r:embed="rId4"/>
          <a:stretch>
            <a:fillRect/>
          </a:stretch>
        </p:blipFill>
        <p:spPr>
          <a:xfrm>
            <a:off x="3214678" y="357166"/>
            <a:ext cx="1123950" cy="428627"/>
          </a:xfrm>
          <a:prstGeom prst="rect">
            <a:avLst/>
          </a:prstGeom>
          <a:scene3d>
            <a:camera prst="orthographicFront"/>
            <a:lightRig rig="threePt" dir="t"/>
          </a:scene3d>
          <a:sp3d>
            <a:bevelT prst="angle"/>
          </a:sp3d>
        </p:spPr>
      </p:pic>
      <p:pic>
        <p:nvPicPr>
          <p:cNvPr id="16" name="15 Imagen" descr="Imagen1,..jpg"/>
          <p:cNvPicPr>
            <a:picLocks noChangeAspect="1"/>
          </p:cNvPicPr>
          <p:nvPr/>
        </p:nvPicPr>
        <p:blipFill>
          <a:blip r:embed="rId5">
            <a:lum bright="-10000"/>
          </a:blip>
          <a:srcRect l="1175" t="3921" r="2485" b="1961"/>
          <a:stretch>
            <a:fillRect/>
          </a:stretch>
        </p:blipFill>
        <p:spPr>
          <a:xfrm>
            <a:off x="1643042" y="0"/>
            <a:ext cx="5857916" cy="6858000"/>
          </a:xfrm>
          <a:prstGeom prst="rect">
            <a:avLst/>
          </a:prstGeom>
          <a:ln w="38100" cap="sq">
            <a:solidFill>
              <a:srgbClr val="663300"/>
            </a:solidFill>
            <a:prstDash val="solid"/>
            <a:miter lim="800000"/>
          </a:ln>
          <a:effectLst>
            <a:outerShdw blurRad="50800" dist="38100" dir="2700000" algn="tl" rotWithShape="0">
              <a:srgbClr val="000000">
                <a:alpha val="43000"/>
              </a:srgbClr>
            </a:outerShdw>
          </a:effectLst>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7" presetClass="exit" presetSubtype="8" fill="hold" nodeType="withEffect">
                                  <p:stCondLst>
                                    <p:cond delay="3000"/>
                                  </p:stCondLst>
                                  <p:childTnLst>
                                    <p:anim calcmode="lin" valueType="num">
                                      <p:cBhvr>
                                        <p:cTn id="9" dur="5000"/>
                                        <p:tgtEl>
                                          <p:spTgt spid="16"/>
                                        </p:tgtEl>
                                        <p:attrNameLst>
                                          <p:attrName>ppt_x</p:attrName>
                                        </p:attrNameLst>
                                      </p:cBhvr>
                                      <p:tavLst>
                                        <p:tav tm="0">
                                          <p:val>
                                            <p:strVal val="ppt_x"/>
                                          </p:val>
                                        </p:tav>
                                        <p:tav tm="100000">
                                          <p:val>
                                            <p:strVal val="ppt_x-ppt_w/2"/>
                                          </p:val>
                                        </p:tav>
                                      </p:tavLst>
                                    </p:anim>
                                    <p:anim calcmode="lin" valueType="num">
                                      <p:cBhvr>
                                        <p:cTn id="10" dur="5000"/>
                                        <p:tgtEl>
                                          <p:spTgt spid="16"/>
                                        </p:tgtEl>
                                        <p:attrNameLst>
                                          <p:attrName>ppt_y</p:attrName>
                                        </p:attrNameLst>
                                      </p:cBhvr>
                                      <p:tavLst>
                                        <p:tav tm="0">
                                          <p:val>
                                            <p:strVal val="ppt_y"/>
                                          </p:val>
                                        </p:tav>
                                        <p:tav tm="100000">
                                          <p:val>
                                            <p:strVal val="ppt_y"/>
                                          </p:val>
                                        </p:tav>
                                      </p:tavLst>
                                    </p:anim>
                                    <p:anim calcmode="lin" valueType="num">
                                      <p:cBhvr>
                                        <p:cTn id="11" dur="5000"/>
                                        <p:tgtEl>
                                          <p:spTgt spid="16"/>
                                        </p:tgtEl>
                                        <p:attrNameLst>
                                          <p:attrName>ppt_w</p:attrName>
                                        </p:attrNameLst>
                                      </p:cBhvr>
                                      <p:tavLst>
                                        <p:tav tm="0">
                                          <p:val>
                                            <p:strVal val="ppt_w"/>
                                          </p:val>
                                        </p:tav>
                                        <p:tav tm="100000">
                                          <p:val>
                                            <p:fltVal val="0"/>
                                          </p:val>
                                        </p:tav>
                                      </p:tavLst>
                                    </p:anim>
                                    <p:anim calcmode="lin" valueType="num">
                                      <p:cBhvr>
                                        <p:cTn id="12" dur="5000"/>
                                        <p:tgtEl>
                                          <p:spTgt spid="16"/>
                                        </p:tgtEl>
                                        <p:attrNameLst>
                                          <p:attrName>ppt_h</p:attrName>
                                        </p:attrNameLst>
                                      </p:cBhvr>
                                      <p:tavLst>
                                        <p:tav tm="0">
                                          <p:val>
                                            <p:strVal val="ppt_h"/>
                                          </p:val>
                                        </p:tav>
                                        <p:tav tm="100000">
                                          <p:val>
                                            <p:strVal val="ppt_h"/>
                                          </p:val>
                                        </p:tav>
                                      </p:tavLst>
                                    </p:anim>
                                    <p:set>
                                      <p:cBhvr>
                                        <p:cTn id="13" dur="1" fill="hold">
                                          <p:stCondLst>
                                            <p:cond delay="4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e_Jules_Verne.jpg"/>
          <p:cNvPicPr>
            <a:picLocks noGrp="1" noChangeAspect="1"/>
          </p:cNvPicPr>
          <p:nvPr>
            <p:ph idx="1"/>
          </p:nvPr>
        </p:nvPicPr>
        <p:blipFill>
          <a:blip r:embed="rId2"/>
          <a:stretch>
            <a:fillRect/>
          </a:stretch>
        </p:blipFill>
        <p:spPr>
          <a:xfrm>
            <a:off x="0" y="0"/>
            <a:ext cx="9144000" cy="6858000"/>
          </a:xfrm>
        </p:spPr>
      </p:pic>
      <p:pic>
        <p:nvPicPr>
          <p:cNvPr id="5" name="3 Marcador de contenido" descr="Le_Jules_Verne.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Le_Jules_Verne.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8" presetClass="exit" presetSubtype="16" fill="hold" nodeType="withEffect">
                                  <p:stCondLst>
                                    <p:cond delay="0"/>
                                  </p:stCondLst>
                                  <p:childTnLst>
                                    <p:animEffect transition="out" filter="diamond(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4" presetClass="exit" presetSubtype="16" fill="hold" nodeType="withEffect">
                                  <p:stCondLst>
                                    <p:cond delay="0"/>
                                  </p:stCondLst>
                                  <p:childTnLst>
                                    <p:animEffect transition="out" filter="box(in)">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uk158.JPG"/>
          <p:cNvPicPr>
            <a:picLocks noGrp="1" noChangeAspect="1"/>
          </p:cNvPicPr>
          <p:nvPr>
            <p:ph idx="1"/>
          </p:nvPr>
        </p:nvPicPr>
        <p:blipFill>
          <a:blip r:embed="rId2"/>
          <a:srcRect l="12926"/>
          <a:stretch>
            <a:fillRect/>
          </a:stretch>
        </p:blipFill>
        <p:spPr>
          <a:xfrm>
            <a:off x="0" y="0"/>
            <a:ext cx="9144000" cy="6858000"/>
          </a:xfrm>
        </p:spPr>
      </p:pic>
      <p:pic>
        <p:nvPicPr>
          <p:cNvPr id="5" name="3 Marcador de contenido" descr="10uk158.JPG"/>
          <p:cNvPicPr>
            <a:picLocks noChangeAspect="1"/>
          </p:cNvPicPr>
          <p:nvPr/>
        </p:nvPicPr>
        <p:blipFill>
          <a:blip r:embed="rId2"/>
          <a:srcRect l="12926"/>
          <a:stretch>
            <a:fillRect/>
          </a:stretch>
        </p:blipFill>
        <p:spPr>
          <a:xfrm>
            <a:off x="0" y="0"/>
            <a:ext cx="9144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3000"/>
                                        <p:tgtEl>
                                          <p:spTgt spid="4"/>
                                        </p:tgtEl>
                                      </p:cBhvr>
                                    </p:animEffect>
                                  </p:childTnLst>
                                </p:cTn>
                              </p:par>
                              <p:par>
                                <p:cTn id="15" presetID="17" presetClass="exit" presetSubtype="10"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4" presetClass="exit" presetSubtype="16" fill="hold" nodeType="withEffect">
                                  <p:stCondLst>
                                    <p:cond delay="0"/>
                                  </p:stCondLst>
                                  <p:childTnLst>
                                    <p:animEffect transition="out" filter="box(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694046.jpg"/>
          <p:cNvPicPr>
            <a:picLocks noGrp="1" noChangeAspect="1"/>
          </p:cNvPicPr>
          <p:nvPr>
            <p:ph idx="1"/>
          </p:nvPr>
        </p:nvPicPr>
        <p:blipFill>
          <a:blip r:embed="rId2"/>
          <a:stretch>
            <a:fillRect/>
          </a:stretch>
        </p:blipFill>
        <p:spPr>
          <a:xfrm>
            <a:off x="0" y="0"/>
            <a:ext cx="9144000" cy="6858000"/>
          </a:xfrm>
        </p:spPr>
      </p:pic>
      <p:pic>
        <p:nvPicPr>
          <p:cNvPr id="5" name="3 Marcador de contenido" descr="694046.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694046.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out)">
                                      <p:cBhvr>
                                        <p:cTn id="13" dur="3000"/>
                                        <p:tgtEl>
                                          <p:spTgt spid="5"/>
                                        </p:tgtEl>
                                      </p:cBhvr>
                                    </p:animEffect>
                                  </p:childTnLst>
                                </p:cTn>
                              </p:par>
                              <p:par>
                                <p:cTn id="14" presetID="17"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6"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e-Jules-Verne_01.jpg"/>
          <p:cNvPicPr>
            <a:picLocks noGrp="1" noChangeAspect="1"/>
          </p:cNvPicPr>
          <p:nvPr>
            <p:ph idx="1"/>
          </p:nvPr>
        </p:nvPicPr>
        <p:blipFill>
          <a:blip r:embed="rId2">
            <a:lum contrast="10000"/>
          </a:blip>
          <a:stretch>
            <a:fillRect/>
          </a:stretch>
        </p:blipFill>
        <p:spPr>
          <a:xfrm>
            <a:off x="571472" y="0"/>
            <a:ext cx="8072462" cy="6858000"/>
          </a:xfrm>
        </p:spPr>
      </p:pic>
      <p:pic>
        <p:nvPicPr>
          <p:cNvPr id="5" name="3 Marcador de contenido" descr="Le-Jules-Verne_01.jpg"/>
          <p:cNvPicPr>
            <a:picLocks noChangeAspect="1"/>
          </p:cNvPicPr>
          <p:nvPr/>
        </p:nvPicPr>
        <p:blipFill>
          <a:blip r:embed="rId2">
            <a:lum contrast="10000"/>
          </a:blip>
          <a:stretch>
            <a:fillRect/>
          </a:stretch>
        </p:blipFill>
        <p:spPr>
          <a:xfrm>
            <a:off x="571472" y="0"/>
            <a:ext cx="8072462" cy="6858000"/>
          </a:xfrm>
          <a:prstGeom prst="rect">
            <a:avLst/>
          </a:prstGeom>
        </p:spPr>
      </p:pic>
      <p:pic>
        <p:nvPicPr>
          <p:cNvPr id="6" name="3 Marcador de contenido" descr="Le-Jules-Verne_01.jpg"/>
          <p:cNvPicPr>
            <a:picLocks noChangeAspect="1"/>
          </p:cNvPicPr>
          <p:nvPr/>
        </p:nvPicPr>
        <p:blipFill>
          <a:blip r:embed="rId2">
            <a:lum contrast="10000"/>
          </a:blip>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par>
                                <p:cTn id="15" presetID="17" presetClass="exit" presetSubtype="8" fill="hold" nodeType="withEffect">
                                  <p:stCondLst>
                                    <p:cond delay="0"/>
                                  </p:stCondLst>
                                  <p:childTnLst>
                                    <p:anim calcmode="lin" valueType="num">
                                      <p:cBhvr>
                                        <p:cTn id="16" dur="3000"/>
                                        <p:tgtEl>
                                          <p:spTgt spid="5"/>
                                        </p:tgtEl>
                                        <p:attrNameLst>
                                          <p:attrName>ppt_x</p:attrName>
                                        </p:attrNameLst>
                                      </p:cBhvr>
                                      <p:tavLst>
                                        <p:tav tm="0">
                                          <p:val>
                                            <p:strVal val="ppt_x"/>
                                          </p:val>
                                        </p:tav>
                                        <p:tav tm="100000">
                                          <p:val>
                                            <p:strVal val="ppt_x-ppt_w/2"/>
                                          </p:val>
                                        </p:tav>
                                      </p:tavLst>
                                    </p:anim>
                                    <p:anim calcmode="lin" valueType="num">
                                      <p:cBhvr>
                                        <p:cTn id="17" dur="3000"/>
                                        <p:tgtEl>
                                          <p:spTgt spid="5"/>
                                        </p:tgtEl>
                                        <p:attrNameLst>
                                          <p:attrName>ppt_y</p:attrName>
                                        </p:attrNameLst>
                                      </p:cBhvr>
                                      <p:tavLst>
                                        <p:tav tm="0">
                                          <p:val>
                                            <p:strVal val="ppt_y"/>
                                          </p:val>
                                        </p:tav>
                                        <p:tav tm="100000">
                                          <p:val>
                                            <p:strVal val="ppt_y"/>
                                          </p:val>
                                        </p:tav>
                                      </p:tavLst>
                                    </p:anim>
                                    <p:anim calcmode="lin" valueType="num">
                                      <p:cBhvr>
                                        <p:cTn id="18" dur="3000"/>
                                        <p:tgtEl>
                                          <p:spTgt spid="5"/>
                                        </p:tgtEl>
                                        <p:attrNameLst>
                                          <p:attrName>ppt_w</p:attrName>
                                        </p:attrNameLst>
                                      </p:cBhvr>
                                      <p:tavLst>
                                        <p:tav tm="0">
                                          <p:val>
                                            <p:strVal val="ppt_w"/>
                                          </p:val>
                                        </p:tav>
                                        <p:tav tm="100000">
                                          <p:val>
                                            <p:fltVal val="0"/>
                                          </p:val>
                                        </p:tav>
                                      </p:tavLst>
                                    </p:anim>
                                    <p:anim calcmode="lin" valueType="num">
                                      <p:cBhvr>
                                        <p:cTn id="19" dur="3000"/>
                                        <p:tgtEl>
                                          <p:spTgt spid="5"/>
                                        </p:tgtEl>
                                        <p:attrNameLst>
                                          <p:attrName>ppt_h</p:attrName>
                                        </p:attrNameLst>
                                      </p:cBhvr>
                                      <p:tavLst>
                                        <p:tav tm="0">
                                          <p:val>
                                            <p:strVal val="ppt_h"/>
                                          </p:val>
                                        </p:tav>
                                        <p:tav tm="100000">
                                          <p:val>
                                            <p:strVal val="ppt_h"/>
                                          </p:val>
                                        </p:tav>
                                      </p:tavLst>
                                    </p:anim>
                                    <p:set>
                                      <p:cBhvr>
                                        <p:cTn id="20" dur="1" fill="hold">
                                          <p:stCondLst>
                                            <p:cond delay="2999"/>
                                          </p:stCondLst>
                                        </p:cTn>
                                        <p:tgtEl>
                                          <p:spTgt spid="5"/>
                                        </p:tgtEl>
                                        <p:attrNameLst>
                                          <p:attrName>style.visibility</p:attrName>
                                        </p:attrNameLst>
                                      </p:cBhvr>
                                      <p:to>
                                        <p:strVal val="hidden"/>
                                      </p:to>
                                    </p:set>
                                  </p:childTnLst>
                                </p:cTn>
                              </p:par>
                              <p:par>
                                <p:cTn id="21" presetID="4" presetClass="exit" presetSubtype="16" fill="hold" nodeType="withEffect">
                                  <p:stCondLst>
                                    <p:cond delay="0"/>
                                  </p:stCondLst>
                                  <p:childTnLst>
                                    <p:animEffect transition="out" filter="box(in)">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17" presetClass="exit" presetSubtype="2" fill="hold" nodeType="withEffect">
                                  <p:stCondLst>
                                    <p:cond delay="0"/>
                                  </p:stCondLst>
                                  <p:childTnLst>
                                    <p:anim calcmode="lin" valueType="num">
                                      <p:cBhvr>
                                        <p:cTn id="25" dur="3000"/>
                                        <p:tgtEl>
                                          <p:spTgt spid="6"/>
                                        </p:tgtEl>
                                        <p:attrNameLst>
                                          <p:attrName>ppt_x</p:attrName>
                                        </p:attrNameLst>
                                      </p:cBhvr>
                                      <p:tavLst>
                                        <p:tav tm="0">
                                          <p:val>
                                            <p:strVal val="ppt_x"/>
                                          </p:val>
                                        </p:tav>
                                        <p:tav tm="100000">
                                          <p:val>
                                            <p:strVal val="ppt_x+ppt_w/2"/>
                                          </p:val>
                                        </p:tav>
                                      </p:tavLst>
                                    </p:anim>
                                    <p:anim calcmode="lin" valueType="num">
                                      <p:cBhvr>
                                        <p:cTn id="26" dur="3000"/>
                                        <p:tgtEl>
                                          <p:spTgt spid="6"/>
                                        </p:tgtEl>
                                        <p:attrNameLst>
                                          <p:attrName>ppt_y</p:attrName>
                                        </p:attrNameLst>
                                      </p:cBhvr>
                                      <p:tavLst>
                                        <p:tav tm="0">
                                          <p:val>
                                            <p:strVal val="ppt_y"/>
                                          </p:val>
                                        </p:tav>
                                        <p:tav tm="100000">
                                          <p:val>
                                            <p:strVal val="ppt_y"/>
                                          </p:val>
                                        </p:tav>
                                      </p:tavLst>
                                    </p:anim>
                                    <p:anim calcmode="lin" valueType="num">
                                      <p:cBhvr>
                                        <p:cTn id="27" dur="3000"/>
                                        <p:tgtEl>
                                          <p:spTgt spid="6"/>
                                        </p:tgtEl>
                                        <p:attrNameLst>
                                          <p:attrName>ppt_w</p:attrName>
                                        </p:attrNameLst>
                                      </p:cBhvr>
                                      <p:tavLst>
                                        <p:tav tm="0">
                                          <p:val>
                                            <p:strVal val="ppt_w"/>
                                          </p:val>
                                        </p:tav>
                                        <p:tav tm="100000">
                                          <p:val>
                                            <p:fltVal val="0"/>
                                          </p:val>
                                        </p:tav>
                                      </p:tavLst>
                                    </p:anim>
                                    <p:anim calcmode="lin" valueType="num">
                                      <p:cBhvr>
                                        <p:cTn id="28" dur="3000"/>
                                        <p:tgtEl>
                                          <p:spTgt spid="6"/>
                                        </p:tgtEl>
                                        <p:attrNameLst>
                                          <p:attrName>ppt_h</p:attrName>
                                        </p:attrNameLst>
                                      </p:cBhvr>
                                      <p:tavLst>
                                        <p:tav tm="0">
                                          <p:val>
                                            <p:strVal val="ppt_h"/>
                                          </p:val>
                                        </p:tav>
                                        <p:tav tm="100000">
                                          <p:val>
                                            <p:strVal val="ppt_h"/>
                                          </p:val>
                                        </p:tav>
                                      </p:tavLst>
                                    </p:anim>
                                    <p:set>
                                      <p:cBhvr>
                                        <p:cTn id="29" dur="1" fill="hold">
                                          <p:stCondLst>
                                            <p:cond delay="2999"/>
                                          </p:stCondLst>
                                        </p:cTn>
                                        <p:tgtEl>
                                          <p:spTgt spid="6"/>
                                        </p:tgtEl>
                                        <p:attrNameLst>
                                          <p:attrName>style.visibility</p:attrName>
                                        </p:attrNameLst>
                                      </p:cBhvr>
                                      <p:to>
                                        <p:strVal val="hidden"/>
                                      </p:to>
                                    </p:set>
                                  </p:childTnLst>
                                </p:cTn>
                              </p:par>
                              <p:par>
                                <p:cTn id="30" presetID="4" presetClass="exit" presetSubtype="16" fill="hold" nodeType="withEffect">
                                  <p:stCondLst>
                                    <p:cond delay="0"/>
                                  </p:stCondLst>
                                  <p:childTnLst>
                                    <p:animEffect transition="out" filter="box(in)">
                                      <p:cBhvr>
                                        <p:cTn id="31" dur="3000"/>
                                        <p:tgtEl>
                                          <p:spTgt spid="6"/>
                                        </p:tgtEl>
                                      </p:cBhvr>
                                    </p:animEffect>
                                    <p:set>
                                      <p:cBhvr>
                                        <p:cTn id="32"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SC03382-edited.jpg"/>
          <p:cNvPicPr>
            <a:picLocks noGrp="1" noChangeAspect="1"/>
          </p:cNvPicPr>
          <p:nvPr>
            <p:ph idx="1"/>
          </p:nvPr>
        </p:nvPicPr>
        <p:blipFill>
          <a:blip r:embed="rId2"/>
          <a:stretch>
            <a:fillRect/>
          </a:stretch>
        </p:blipFill>
        <p:spPr>
          <a:xfrm>
            <a:off x="0" y="19975"/>
            <a:ext cx="9144000" cy="6818050"/>
          </a:xfrm>
        </p:spPr>
      </p:pic>
      <p:pic>
        <p:nvPicPr>
          <p:cNvPr id="5" name="3 Marcador de contenido" descr="DSC03382-edited.jpg"/>
          <p:cNvPicPr>
            <a:picLocks noChangeAspect="1"/>
          </p:cNvPicPr>
          <p:nvPr/>
        </p:nvPicPr>
        <p:blipFill>
          <a:blip r:embed="rId2"/>
          <a:stretch>
            <a:fillRect/>
          </a:stretch>
        </p:blipFill>
        <p:spPr>
          <a:xfrm>
            <a:off x="0" y="39950"/>
            <a:ext cx="9144000" cy="6818050"/>
          </a:xfrm>
          <a:prstGeom prst="rect">
            <a:avLst/>
          </a:prstGeom>
        </p:spPr>
      </p:pic>
      <p:pic>
        <p:nvPicPr>
          <p:cNvPr id="6" name="3 Marcador de contenido" descr="DSC03382-edited.jpg"/>
          <p:cNvPicPr>
            <a:picLocks noChangeAspect="1"/>
          </p:cNvPicPr>
          <p:nvPr/>
        </p:nvPicPr>
        <p:blipFill>
          <a:blip r:embed="rId2"/>
          <a:stretch>
            <a:fillRect/>
          </a:stretch>
        </p:blipFill>
        <p:spPr>
          <a:xfrm>
            <a:off x="0" y="39950"/>
            <a:ext cx="9144000" cy="681805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23" presetClass="exit" presetSubtype="3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13" presetClass="exit" presetSubtype="32" fill="hold" nodeType="withEffect">
                                  <p:stCondLst>
                                    <p:cond delay="0"/>
                                  </p:stCondLst>
                                  <p:childTnLst>
                                    <p:animEffect transition="out" filter="plus(out)">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32" fill="hold" nodeType="withEffect">
                                  <p:stCondLst>
                                    <p:cond delay="0"/>
                                  </p:stCondLst>
                                  <p:childTnLst>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fltVal val="0"/>
                                          </p:val>
                                        </p:tav>
                                      </p:tavLst>
                                    </p:anim>
                                    <p:set>
                                      <p:cBhvr>
                                        <p:cTn id="25" dur="1" fill="hold">
                                          <p:stCondLst>
                                            <p:cond delay="2999"/>
                                          </p:stCondLst>
                                        </p:cTn>
                                        <p:tgtEl>
                                          <p:spTgt spid="6"/>
                                        </p:tgtEl>
                                        <p:attrNameLst>
                                          <p:attrName>style.visibility</p:attrName>
                                        </p:attrNameLst>
                                      </p:cBhvr>
                                      <p:to>
                                        <p:strVal val="hidden"/>
                                      </p:to>
                                    </p:set>
                                  </p:childTnLst>
                                </p:cTn>
                              </p:par>
                              <p:par>
                                <p:cTn id="26" presetID="4" presetClass="exit" presetSubtype="16" fill="hold" nodeType="withEffect">
                                  <p:stCondLst>
                                    <p:cond delay="0"/>
                                  </p:stCondLst>
                                  <p:childTnLst>
                                    <p:animEffect transition="out" filter="box(i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5250" y="0"/>
            <a:ext cx="9239250" cy="6858000"/>
          </a:xfrm>
        </p:spPr>
        <p:txBody>
          <a:bodyPr/>
          <a:lstStyle/>
          <a:p>
            <a:endParaRPr lang="es-ES" dirty="0"/>
          </a:p>
        </p:txBody>
      </p:sp>
      <p:pic>
        <p:nvPicPr>
          <p:cNvPr id="4" name="3 Marcador de contenido" descr="58_tour_eiffel__par__s__6048_1200x.jpg"/>
          <p:cNvPicPr>
            <a:picLocks noGrp="1" noChangeAspect="1"/>
          </p:cNvPicPr>
          <p:nvPr>
            <p:ph idx="1"/>
          </p:nvPr>
        </p:nvPicPr>
        <p:blipFill>
          <a:blip r:embed="rId2"/>
          <a:stretch>
            <a:fillRect/>
          </a:stretch>
        </p:blipFill>
        <p:spPr>
          <a:xfrm>
            <a:off x="-47134" y="0"/>
            <a:ext cx="9144000" cy="6858000"/>
          </a:xfrm>
        </p:spPr>
      </p:pic>
      <p:pic>
        <p:nvPicPr>
          <p:cNvPr id="5" name="3 Marcador de contenido" descr="58_tour_eiffel__par__s__6048_1200x.jpg"/>
          <p:cNvPicPr>
            <a:picLocks noChangeAspect="1"/>
          </p:cNvPicPr>
          <p:nvPr/>
        </p:nvPicPr>
        <p:blipFill>
          <a:blip r:embed="rId2">
            <a:grayscl/>
            <a:lum bright="20000" contrast="30000"/>
          </a:blip>
          <a:stretch>
            <a:fillRect/>
          </a:stretch>
        </p:blipFill>
        <p:spPr>
          <a:xfrm>
            <a:off x="0" y="0"/>
            <a:ext cx="9144000" cy="6858000"/>
          </a:xfrm>
          <a:prstGeom prst="rect">
            <a:avLst/>
          </a:prstGeom>
        </p:spPr>
      </p:pic>
      <p:pic>
        <p:nvPicPr>
          <p:cNvPr id="6" name="3 Marcador de contenido" descr="58_tour_eiffel__par__s__6048_1200x.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8)">
                                      <p:cBhvr>
                                        <p:cTn id="13" dur="3000"/>
                                        <p:tgtEl>
                                          <p:spTgt spid="5"/>
                                        </p:tgtEl>
                                      </p:cBhvr>
                                    </p:animEffect>
                                  </p:childTnLst>
                                </p:cTn>
                              </p:par>
                              <p:par>
                                <p:cTn id="14" presetID="21"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restaurantes_con_las_mejores_vistas_325496271_650x.jpg"/>
          <p:cNvPicPr>
            <a:picLocks noChangeAspect="1"/>
          </p:cNvPicPr>
          <p:nvPr/>
        </p:nvPicPr>
        <p:blipFill>
          <a:blip r:embed="rId2">
            <a:lum contrast="10000"/>
          </a:blip>
          <a:stretch>
            <a:fillRect/>
          </a:stretch>
        </p:blipFill>
        <p:spPr>
          <a:xfrm>
            <a:off x="0" y="0"/>
            <a:ext cx="9144000" cy="6858000"/>
          </a:xfrm>
          <a:prstGeom prst="rect">
            <a:avLst/>
          </a:prstGeom>
        </p:spPr>
      </p:pic>
      <p:sp>
        <p:nvSpPr>
          <p:cNvPr id="4" name="3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3 Marcador de contenido" descr="kafe-na-E`yfelevoy-bashne.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kafe-na-E`yfelevoy-bashne.jpg"/>
          <p:cNvPicPr>
            <a:picLocks noChangeAspect="1"/>
          </p:cNvPicPr>
          <p:nvPr/>
        </p:nvPicPr>
        <p:blipFill>
          <a:blip r:embed="rId2"/>
          <a:stretch>
            <a:fillRect/>
          </a:stretch>
        </p:blipFill>
        <p:spPr>
          <a:xfrm>
            <a:off x="0" y="0"/>
            <a:ext cx="9144000" cy="6858000"/>
          </a:xfrm>
          <a:prstGeom prst="rect">
            <a:avLst/>
          </a:prstGeom>
        </p:spPr>
      </p:pic>
      <p:pic>
        <p:nvPicPr>
          <p:cNvPr id="7" name="3 Marcador de contenido" descr="kafe-na-E`yfelevoy-bashne.jpg"/>
          <p:cNvPicPr>
            <a:picLocks noChangeAspect="1"/>
          </p:cNvPicPr>
          <p:nvPr/>
        </p:nvPicPr>
        <p:blipFill>
          <a:blip r:embed="rId2"/>
          <a:stretch>
            <a:fillRect/>
          </a:stretch>
        </p:blipFill>
        <p:spPr>
          <a:xfrm>
            <a:off x="0" y="0"/>
            <a:ext cx="9144000" cy="6858000"/>
          </a:xfrm>
          <a:prstGeom prst="rect">
            <a:avLst/>
          </a:prstGeom>
        </p:spPr>
      </p:pic>
      <p:sp>
        <p:nvSpPr>
          <p:cNvPr id="8" name="7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in)">
                                      <p:cBhvr>
                                        <p:cTn id="14" dur="3000"/>
                                        <p:tgtEl>
                                          <p:spTgt spid="7"/>
                                        </p:tgtEl>
                                      </p:cBhvr>
                                    </p:animEffect>
                                  </p:childTnLst>
                                </p:cTn>
                              </p:par>
                              <p:par>
                                <p:cTn id="15" presetID="17" presetClass="entr" presetSubtype="1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fltVal val="0"/>
                                          </p:val>
                                        </p:tav>
                                        <p:tav tm="100000">
                                          <p:val>
                                            <p:strVal val="#ppt_w"/>
                                          </p:val>
                                        </p:tav>
                                      </p:tavLst>
                                    </p:anim>
                                    <p:anim calcmode="lin" valueType="num">
                                      <p:cBhvr>
                                        <p:cTn id="18" dur="3000" fill="hold"/>
                                        <p:tgtEl>
                                          <p:spTgt spid="6"/>
                                        </p:tgtEl>
                                        <p:attrNameLst>
                                          <p:attrName>ppt_h</p:attrName>
                                        </p:attrNameLst>
                                      </p:cBhvr>
                                      <p:tavLst>
                                        <p:tav tm="0">
                                          <p:val>
                                            <p:strVal val="#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strips(upLeft)">
                                      <p:cBhvr>
                                        <p:cTn id="21" dur="3000"/>
                                        <p:tgtEl>
                                          <p:spTgt spid="6"/>
                                        </p:tgtEl>
                                      </p:cBhvr>
                                    </p:animEffect>
                                  </p:childTnLst>
                                </p:cTn>
                              </p:par>
                              <p:par>
                                <p:cTn id="22" presetID="17" presetClass="entr" presetSubtype="1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fltVal val="0"/>
                                          </p:val>
                                        </p:tav>
                                        <p:tav tm="100000">
                                          <p:val>
                                            <p:strVal val="#ppt_w"/>
                                          </p:val>
                                        </p:tav>
                                      </p:tavLst>
                                    </p:anim>
                                    <p:anim calcmode="lin" valueType="num">
                                      <p:cBhvr>
                                        <p:cTn id="25" dur="3000" fill="hold"/>
                                        <p:tgtEl>
                                          <p:spTgt spid="5"/>
                                        </p:tgtEl>
                                        <p:attrNameLst>
                                          <p:attrName>ppt_h</p:attrName>
                                        </p:attrNameLst>
                                      </p:cBhvr>
                                      <p:tavLst>
                                        <p:tav tm="0">
                                          <p:val>
                                            <p:strVal val="#ppt_h"/>
                                          </p:val>
                                        </p:tav>
                                        <p:tav tm="100000">
                                          <p:val>
                                            <p:strVal val="#ppt_h"/>
                                          </p:val>
                                        </p:tav>
                                      </p:tavLst>
                                    </p:anim>
                                  </p:childTnLst>
                                </p:cTn>
                              </p:par>
                              <p:par>
                                <p:cTn id="26" presetID="18" presetClass="entr" presetSubtype="3"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strips(upRight)">
                                      <p:cBhvr>
                                        <p:cTn id="2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log_images_1350402657-restaurant-le-jules-verne-tour-eiffel-le-blog-de-l-hotel-du-cadran-paris-2.jpg"/>
          <p:cNvPicPr>
            <a:picLocks noGrp="1" noChangeAspect="1"/>
          </p:cNvPicPr>
          <p:nvPr>
            <p:ph idx="1"/>
          </p:nvPr>
        </p:nvPicPr>
        <p:blipFill>
          <a:blip r:embed="rId2"/>
          <a:stretch>
            <a:fillRect/>
          </a:stretch>
        </p:blipFill>
        <p:spPr>
          <a:xfrm>
            <a:off x="0" y="0"/>
            <a:ext cx="9144000" cy="6804837"/>
          </a:xfrm>
        </p:spPr>
      </p:pic>
      <p:sp>
        <p:nvSpPr>
          <p:cNvPr id="5" name="4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jules verne.jpg"/>
          <p:cNvPicPr>
            <a:picLocks noGrp="1" noChangeAspect="1"/>
          </p:cNvPicPr>
          <p:nvPr>
            <p:ph idx="1"/>
          </p:nvPr>
        </p:nvPicPr>
        <p:blipFill>
          <a:blip r:embed="rId2"/>
          <a:stretch>
            <a:fillRect/>
          </a:stretch>
        </p:blipFill>
        <p:spPr>
          <a:xfrm>
            <a:off x="0" y="0"/>
            <a:ext cx="9144000" cy="6858000"/>
          </a:xfrm>
        </p:spPr>
      </p:pic>
      <p:pic>
        <p:nvPicPr>
          <p:cNvPr id="5" name="3 Marcador de contenido" descr="jules verne.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3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staurant-Le-Jules-Verne-tour-eiffel-le-blog-de-l-hotel-du-cadran-paris.jpg"/>
          <p:cNvPicPr>
            <a:picLocks noGrp="1" noChangeAspect="1"/>
          </p:cNvPicPr>
          <p:nvPr>
            <p:ph idx="1"/>
          </p:nvPr>
        </p:nvPicPr>
        <p:blipFill>
          <a:blip r:embed="rId2"/>
          <a:stretch>
            <a:fillRect/>
          </a:stretch>
        </p:blipFill>
        <p:spPr>
          <a:xfrm>
            <a:off x="0" y="10016"/>
            <a:ext cx="9144000" cy="6837967"/>
          </a:xfrm>
        </p:spPr>
      </p:pic>
      <p:sp>
        <p:nvSpPr>
          <p:cNvPr id="5" name="4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1000108"/>
            <a:ext cx="7643866" cy="5429288"/>
          </a:xfrm>
          <a:prstGeom prst="rect">
            <a:avLst/>
          </a:prstGeom>
          <a:blipFill>
            <a:blip r:embed="rId3">
              <a:lum bright="-20000"/>
            </a:blip>
            <a:stretch>
              <a:fillRect/>
            </a:stretch>
          </a:blipFill>
          <a:ln>
            <a:noFill/>
          </a:ln>
          <a:scene3d>
            <a:camera prst="orthographicFront"/>
            <a:lightRig rig="threePt" dir="t"/>
          </a:scene3d>
          <a:sp3d>
            <a:bevelT w="63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928662" y="825579"/>
            <a:ext cx="7215238" cy="338554"/>
          </a:xfrm>
          <a:prstGeom prst="rect">
            <a:avLst/>
          </a:prstGeom>
          <a:noFill/>
        </p:spPr>
        <p:txBody>
          <a:bodyPr wrap="square" rtlCol="0">
            <a:spAutoFit/>
          </a:bodyPr>
          <a:lstStyle/>
          <a:p>
            <a:endParaRPr lang="es-ES" sz="1600" dirty="0"/>
          </a:p>
        </p:txBody>
      </p:sp>
      <p:sp>
        <p:nvSpPr>
          <p:cNvPr id="8" name="7 CuadroTexto"/>
          <p:cNvSpPr txBox="1"/>
          <p:nvPr/>
        </p:nvSpPr>
        <p:spPr>
          <a:xfrm>
            <a:off x="1000100" y="1500174"/>
            <a:ext cx="7215238" cy="3970318"/>
          </a:xfrm>
          <a:prstGeom prst="rect">
            <a:avLst/>
          </a:prstGeom>
          <a:noFill/>
        </p:spPr>
        <p:txBody>
          <a:bodyPr wrap="square" rtlCol="0">
            <a:spAutoFit/>
          </a:bodyPr>
          <a:lstStyle/>
          <a:p>
            <a:pPr algn="ctr"/>
            <a:r>
              <a:rPr lang="es-ES" sz="3600" b="1" dirty="0" smtClean="0">
                <a:latin typeface="Broadway" pitchFamily="82" charset="0"/>
              </a:rPr>
              <a:t>Restaurante   </a:t>
            </a:r>
          </a:p>
          <a:p>
            <a:pPr algn="ctr"/>
            <a:r>
              <a:rPr lang="es-ES" sz="3600" b="1" dirty="0" err="1" smtClean="0">
                <a:latin typeface="Broadway" pitchFamily="82" charset="0"/>
              </a:rPr>
              <a:t>Altitude</a:t>
            </a:r>
            <a:r>
              <a:rPr lang="es-ES" sz="3600" b="1" dirty="0" smtClean="0">
                <a:latin typeface="Broadway" pitchFamily="82" charset="0"/>
              </a:rPr>
              <a:t> 95 </a:t>
            </a:r>
          </a:p>
          <a:p>
            <a:endParaRPr lang="es-ES" b="1" dirty="0" smtClean="0"/>
          </a:p>
          <a:p>
            <a:endParaRPr lang="es-ES" b="1" dirty="0" smtClean="0"/>
          </a:p>
          <a:p>
            <a:r>
              <a:rPr lang="es-ES" b="1" dirty="0" smtClean="0">
                <a:effectLst>
                  <a:outerShdw blurRad="38100" dist="38100" dir="2700000" algn="tl">
                    <a:srgbClr val="000000">
                      <a:alpha val="43137"/>
                    </a:srgbClr>
                  </a:outerShdw>
                </a:effectLst>
              </a:rPr>
              <a:t>El restaurante "</a:t>
            </a:r>
            <a:r>
              <a:rPr lang="es-ES" b="1" dirty="0" err="1" smtClean="0">
                <a:effectLst>
                  <a:outerShdw blurRad="38100" dist="38100" dir="2700000" algn="tl">
                    <a:srgbClr val="000000">
                      <a:alpha val="43137"/>
                    </a:srgbClr>
                  </a:outerShdw>
                </a:effectLst>
              </a:rPr>
              <a:t>Altitude</a:t>
            </a:r>
            <a:r>
              <a:rPr lang="es-ES" b="1" dirty="0" smtClean="0">
                <a:effectLst>
                  <a:outerShdw blurRad="38100" dist="38100" dir="2700000" algn="tl">
                    <a:srgbClr val="000000">
                      <a:alpha val="43137"/>
                    </a:srgbClr>
                  </a:outerShdw>
                </a:effectLst>
              </a:rPr>
              <a:t> 95" esta situado en la primera planta de la Torre Eiffel, debe su nombre a que 95 metros es precisamente la altitud de la Torre Eiffel en su primera planta con respecto al nivel del mar.</a:t>
            </a:r>
          </a:p>
          <a:p>
            <a:r>
              <a:rPr lang="es-ES" b="1" dirty="0" smtClean="0">
                <a:effectLst>
                  <a:outerShdw blurRad="38100" dist="38100" dir="2700000" algn="tl">
                    <a:srgbClr val="000000">
                      <a:alpha val="43137"/>
                    </a:srgbClr>
                  </a:outerShdw>
                </a:effectLst>
              </a:rPr>
              <a:t>El restaurante tiene capacidad para 200 personas, y por un lado tiene unas fantásticas vistas al Río Sena y al Río </a:t>
            </a:r>
            <a:r>
              <a:rPr lang="es-ES" b="1" dirty="0" err="1" smtClean="0">
                <a:effectLst>
                  <a:outerShdw blurRad="38100" dist="38100" dir="2700000" algn="tl">
                    <a:srgbClr val="000000">
                      <a:alpha val="43137"/>
                    </a:srgbClr>
                  </a:outerShdw>
                </a:effectLst>
              </a:rPr>
              <a:t>Trocadero</a:t>
            </a:r>
            <a:r>
              <a:rPr lang="es-ES" b="1" dirty="0" smtClean="0">
                <a:effectLst>
                  <a:outerShdw blurRad="38100" dist="38100" dir="2700000" algn="tl">
                    <a:srgbClr val="000000">
                      <a:alpha val="43137"/>
                    </a:srgbClr>
                  </a:outerShdw>
                </a:effectLst>
              </a:rPr>
              <a:t>, y por el otro lado da al interior de la Torre Eiffel.</a:t>
            </a:r>
          </a:p>
          <a:p>
            <a:r>
              <a:rPr lang="es-ES" b="1" dirty="0" smtClean="0">
                <a:effectLst>
                  <a:outerShdw blurRad="38100" dist="38100" dir="2700000" algn="tl">
                    <a:srgbClr val="000000">
                      <a:alpha val="43137"/>
                    </a:srgbClr>
                  </a:outerShdw>
                </a:effectLst>
              </a:rPr>
              <a:t>El restaurante dispone también de bar.</a:t>
            </a:r>
          </a:p>
          <a:p>
            <a:endParaRPr lang="es-ES" dirty="0">
              <a:effectLst>
                <a:outerShdw blurRad="38100" dist="38100" dir="2700000" algn="tl">
                  <a:srgbClr val="000000">
                    <a:alpha val="43137"/>
                  </a:srgbClr>
                </a:outerShdw>
              </a:effectLst>
            </a:endParaRPr>
          </a:p>
        </p:txBody>
      </p:sp>
      <p:sp>
        <p:nvSpPr>
          <p:cNvPr id="7" name="6 Rectángulo"/>
          <p:cNvSpPr/>
          <p:nvPr/>
        </p:nvSpPr>
        <p:spPr>
          <a:xfrm>
            <a:off x="-642974" y="-357214"/>
            <a:ext cx="1050138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325502541_95b72a5392_b.jpg"/>
          <p:cNvPicPr>
            <a:picLocks noGrp="1" noChangeAspect="1"/>
          </p:cNvPicPr>
          <p:nvPr>
            <p:ph idx="1"/>
          </p:nvPr>
        </p:nvPicPr>
        <p:blipFill>
          <a:blip r:embed="rId2"/>
          <a:srcRect b="8911"/>
          <a:stretch>
            <a:fillRect/>
          </a:stretch>
        </p:blipFill>
        <p:spPr>
          <a:xfrm>
            <a:off x="0" y="0"/>
            <a:ext cx="9144000" cy="6858000"/>
          </a:xfrm>
        </p:spPr>
      </p:pic>
      <p:pic>
        <p:nvPicPr>
          <p:cNvPr id="5" name="3 Marcador de contenido" descr="2325502541_95b72a5392_b.jpg"/>
          <p:cNvPicPr>
            <a:picLocks noChangeAspect="1"/>
          </p:cNvPicPr>
          <p:nvPr/>
        </p:nvPicPr>
        <p:blipFill>
          <a:blip r:embed="rId2"/>
          <a:srcRect b="8911"/>
          <a:stretch>
            <a:fillRect/>
          </a:stretch>
        </p:blipFill>
        <p:spPr>
          <a:xfrm>
            <a:off x="0" y="0"/>
            <a:ext cx="9144000" cy="6858000"/>
          </a:xfrm>
          <a:prstGeom prst="rect">
            <a:avLst/>
          </a:prstGeom>
        </p:spPr>
      </p:pic>
      <p:pic>
        <p:nvPicPr>
          <p:cNvPr id="6" name="3 Marcador de contenido" descr="2325502541_95b72a5392_b.jpg"/>
          <p:cNvPicPr>
            <a:picLocks noChangeAspect="1"/>
          </p:cNvPicPr>
          <p:nvPr/>
        </p:nvPicPr>
        <p:blipFill>
          <a:blip r:embed="rId2"/>
          <a:srcRect b="8911"/>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8" presetClass="exit" presetSubtype="16" fill="hold" nodeType="withEffect">
                                  <p:stCondLst>
                                    <p:cond delay="0"/>
                                  </p:stCondLst>
                                  <p:childTnLst>
                                    <p:animEffect transition="out" filter="diamond(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4" presetClass="exit" presetSubtype="16" fill="hold" nodeType="withEffect">
                                  <p:stCondLst>
                                    <p:cond delay="0"/>
                                  </p:stCondLst>
                                  <p:childTnLst>
                                    <p:animEffect transition="out" filter="box(in)">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0_0741.jpg"/>
          <p:cNvPicPr>
            <a:picLocks noGrp="1" noChangeAspect="1"/>
          </p:cNvPicPr>
          <p:nvPr>
            <p:ph idx="1"/>
          </p:nvPr>
        </p:nvPicPr>
        <p:blipFill>
          <a:blip r:embed="rId2"/>
          <a:stretch>
            <a:fillRect/>
          </a:stretch>
        </p:blipFill>
        <p:spPr>
          <a:xfrm>
            <a:off x="0" y="0"/>
            <a:ext cx="9144000" cy="6858000"/>
          </a:xfrm>
        </p:spPr>
      </p:pic>
      <p:pic>
        <p:nvPicPr>
          <p:cNvPr id="5" name="3 Marcador de contenido" descr="100_0741.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100_0741.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strVal val="#ppt_h"/>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in)">
                                      <p:cBhvr>
                                        <p:cTn id="21" dur="3000"/>
                                        <p:tgtEl>
                                          <p:spTgt spid="5"/>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3"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linds(horizont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m_271998_3424380_539646.jpg"/>
          <p:cNvPicPr>
            <a:picLocks noGrp="1" noChangeAspect="1"/>
          </p:cNvPicPr>
          <p:nvPr>
            <p:ph idx="1"/>
          </p:nvPr>
        </p:nvPicPr>
        <p:blipFill>
          <a:blip r:embed="rId2">
            <a:lum contrast="20000"/>
          </a:blip>
          <a:stretch>
            <a:fillRect/>
          </a:stretch>
        </p:blipFill>
        <p:spPr>
          <a:xfrm>
            <a:off x="0" y="0"/>
            <a:ext cx="9144000" cy="6858000"/>
          </a:xfrm>
        </p:spPr>
      </p:pic>
      <p:pic>
        <p:nvPicPr>
          <p:cNvPr id="5" name="3 Marcador de contenido" descr="am_271998_3424380_539646.jpg"/>
          <p:cNvPicPr>
            <a:picLocks noChangeAspect="1"/>
          </p:cNvPicPr>
          <p:nvPr/>
        </p:nvPicPr>
        <p:blipFill>
          <a:blip r:embed="rId2">
            <a:lum contrast="20000"/>
          </a:blip>
          <a:stretch>
            <a:fillRect/>
          </a:stretch>
        </p:blipFill>
        <p:spPr>
          <a:xfrm>
            <a:off x="0" y="0"/>
            <a:ext cx="9144000" cy="6858000"/>
          </a:xfrm>
          <a:prstGeom prst="rect">
            <a:avLst/>
          </a:prstGeom>
        </p:spPr>
      </p:pic>
      <p:pic>
        <p:nvPicPr>
          <p:cNvPr id="6" name="3 Marcador de contenido" descr="am_271998_3424380_539646.jpg"/>
          <p:cNvPicPr>
            <a:picLocks noChangeAspect="1"/>
          </p:cNvPicPr>
          <p:nvPr/>
        </p:nvPicPr>
        <p:blipFill>
          <a:blip r:embed="rId2">
            <a:lum contrast="20000"/>
          </a:blip>
          <a:stretch>
            <a:fillRect/>
          </a:stretch>
        </p:blipFill>
        <p:spPr>
          <a:xfrm>
            <a:off x="0" y="0"/>
            <a:ext cx="9144000" cy="6858000"/>
          </a:xfrm>
          <a:prstGeom prst="rect">
            <a:avLst/>
          </a:prstGeom>
        </p:spPr>
      </p:pic>
      <p:sp>
        <p:nvSpPr>
          <p:cNvPr id="8" name="7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3000"/>
                                        <p:tgtEl>
                                          <p:spTgt spid="4"/>
                                        </p:tgtEl>
                                      </p:cBhvr>
                                    </p:animEffect>
                                  </p:childTnLst>
                                </p:cTn>
                              </p:par>
                              <p:par>
                                <p:cTn id="15" presetID="17" presetClass="exit" presetSubtype="10"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7" presetClass="exit" presetSubtype="10" fill="hold" nodeType="withEffect">
                                  <p:stCondLst>
                                    <p:cond delay="0"/>
                                  </p:stCondLst>
                                  <p:childTnLst>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5ed0144-5056-942a-74f908b1d9fbd872_hd.jpg"/>
          <p:cNvPicPr>
            <a:picLocks noGrp="1" noChangeAspect="1"/>
          </p:cNvPicPr>
          <p:nvPr>
            <p:ph idx="1"/>
          </p:nvPr>
        </p:nvPicPr>
        <p:blipFill>
          <a:blip r:embed="rId2"/>
          <a:stretch>
            <a:fillRect/>
          </a:stretch>
        </p:blipFill>
        <p:spPr>
          <a:xfrm>
            <a:off x="-1" y="0"/>
            <a:ext cx="9144001" cy="6858000"/>
          </a:xfrm>
        </p:spPr>
      </p:pic>
      <p:pic>
        <p:nvPicPr>
          <p:cNvPr id="5" name="3 Marcador de contenido" descr="95ed0144-5056-942a-74f908b1d9fbd872_hd.jpg"/>
          <p:cNvPicPr>
            <a:picLocks noChangeAspect="1"/>
          </p:cNvPicPr>
          <p:nvPr/>
        </p:nvPicPr>
        <p:blipFill>
          <a:blip r:embed="rId2"/>
          <a:stretch>
            <a:fillRect/>
          </a:stretch>
        </p:blipFill>
        <p:spPr>
          <a:xfrm>
            <a:off x="0" y="0"/>
            <a:ext cx="9144001"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KuchYFa9CjM.jpg"/>
          <p:cNvPicPr>
            <a:picLocks noGrp="1" noChangeAspect="1"/>
          </p:cNvPicPr>
          <p:nvPr>
            <p:ph idx="1"/>
          </p:nvPr>
        </p:nvPicPr>
        <p:blipFill>
          <a:blip r:embed="rId2"/>
          <a:stretch>
            <a:fillRect/>
          </a:stretch>
        </p:blipFill>
        <p:spPr>
          <a:xfrm>
            <a:off x="0" y="0"/>
            <a:ext cx="9144000" cy="6858000"/>
          </a:xfrm>
        </p:spPr>
      </p:pic>
      <p:pic>
        <p:nvPicPr>
          <p:cNvPr id="5" name="3 Marcador de contenido" descr="KuchYFa9CjM.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KuchYFa9CjM.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5000"/>
                                        <p:tgtEl>
                                          <p:spTgt spid="6"/>
                                        </p:tgtEl>
                                      </p:cBhvr>
                                    </p:animEffect>
                                  </p:childTnLst>
                                </p:cTn>
                              </p:par>
                              <p:par>
                                <p:cTn id="11" presetID="18"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upRight)">
                                      <p:cBhvr>
                                        <p:cTn id="13" dur="5000"/>
                                        <p:tgtEl>
                                          <p:spTgt spid="5"/>
                                        </p:tgtEl>
                                      </p:cBhvr>
                                    </p:animEffect>
                                  </p:childTnLst>
                                </p:cTn>
                              </p:par>
                              <p:par>
                                <p:cTn id="14" presetID="18" presetClass="entr" presetSubtype="1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strips(downLeft)">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1000108"/>
            <a:ext cx="7643866" cy="5429288"/>
          </a:xfrm>
          <a:prstGeom prst="rect">
            <a:avLst/>
          </a:prstGeom>
          <a:blipFill>
            <a:blip r:embed="rId3">
              <a:lum bright="-20000"/>
            </a:blip>
            <a:stretch>
              <a:fillRect/>
            </a:stretch>
          </a:blipFill>
          <a:ln>
            <a:noFill/>
          </a:ln>
          <a:scene3d>
            <a:camera prst="orthographicFront"/>
            <a:lightRig rig="threePt" dir="t"/>
          </a:scene3d>
          <a:sp3d>
            <a:bevelT w="63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928662" y="825579"/>
            <a:ext cx="7215238" cy="338554"/>
          </a:xfrm>
          <a:prstGeom prst="rect">
            <a:avLst/>
          </a:prstGeom>
          <a:noFill/>
        </p:spPr>
        <p:txBody>
          <a:bodyPr wrap="square" rtlCol="0">
            <a:spAutoFit/>
          </a:bodyPr>
          <a:lstStyle/>
          <a:p>
            <a:endParaRPr lang="es-ES" sz="1600" dirty="0"/>
          </a:p>
        </p:txBody>
      </p:sp>
      <p:sp>
        <p:nvSpPr>
          <p:cNvPr id="8" name="7 CuadroTexto"/>
          <p:cNvSpPr txBox="1"/>
          <p:nvPr/>
        </p:nvSpPr>
        <p:spPr>
          <a:xfrm>
            <a:off x="1071538" y="1500174"/>
            <a:ext cx="6643734" cy="3693319"/>
          </a:xfrm>
          <a:prstGeom prst="rect">
            <a:avLst/>
          </a:prstGeom>
          <a:noFill/>
        </p:spPr>
        <p:txBody>
          <a:bodyPr wrap="square" rtlCol="0">
            <a:spAutoFit/>
          </a:bodyPr>
          <a:lstStyle/>
          <a:p>
            <a:pPr algn="ctr"/>
            <a:r>
              <a:rPr lang="es-ES" sz="3600" b="1" dirty="0" smtClean="0">
                <a:latin typeface="Broadway" pitchFamily="82" charset="0"/>
              </a:rPr>
              <a:t>Restaurante  58  </a:t>
            </a:r>
          </a:p>
          <a:p>
            <a:endParaRPr lang="es-ES" b="1" dirty="0" smtClean="0"/>
          </a:p>
          <a:p>
            <a:endParaRPr lang="es-ES" b="1" dirty="0" smtClean="0"/>
          </a:p>
          <a:p>
            <a:r>
              <a:rPr lang="es-ES" b="1" dirty="0" smtClean="0">
                <a:effectLst>
                  <a:outerShdw blurRad="38100" dist="38100" dir="2700000" algn="tl">
                    <a:srgbClr val="000000">
                      <a:alpha val="43137"/>
                    </a:srgbClr>
                  </a:outerShdw>
                </a:effectLst>
              </a:rPr>
              <a:t>Panorama excepcional .El 58 Tour  Eiffel  te recibe todos los días (con o sin reserva) para una comida rápida y divertida. Una azafata te conduce hasta la mesa. Unos instantes después, te tomamos el pedido y te llevamos la comida en una cesta estilo picnic para que disfrutes de un almuerzo de lo más original.</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Para los grupos de más de 10 personas, le proponemos menús servidos en mesa. </a:t>
            </a:r>
          </a:p>
          <a:p>
            <a:r>
              <a:rPr lang="es-ES" b="1" dirty="0" smtClean="0">
                <a:effectLst>
                  <a:outerShdw blurRad="38100" dist="38100" dir="2700000" algn="tl">
                    <a:srgbClr val="000000">
                      <a:alpha val="43137"/>
                    </a:srgbClr>
                  </a:outerShdw>
                </a:effectLst>
              </a:rPr>
              <a:t> </a:t>
            </a:r>
          </a:p>
          <a:p>
            <a:endParaRPr lang="es-ES" dirty="0">
              <a:effectLst>
                <a:outerShdw blurRad="38100" dist="38100" dir="2700000" algn="tl">
                  <a:srgbClr val="000000">
                    <a:alpha val="43137"/>
                  </a:srgbClr>
                </a:outerShdw>
              </a:effectLst>
            </a:endParaRPr>
          </a:p>
        </p:txBody>
      </p:sp>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5ae39fa-5056-942a-74d21999f1428abf_hd.jpg"/>
          <p:cNvPicPr>
            <a:picLocks noGrp="1" noChangeAspect="1"/>
          </p:cNvPicPr>
          <p:nvPr>
            <p:ph idx="1"/>
          </p:nvPr>
        </p:nvPicPr>
        <p:blipFill>
          <a:blip r:embed="rId2"/>
          <a:stretch>
            <a:fillRect/>
          </a:stretch>
        </p:blipFill>
        <p:spPr>
          <a:xfrm>
            <a:off x="0" y="0"/>
            <a:ext cx="9233297" cy="6858000"/>
          </a:xfrm>
        </p:spPr>
      </p:pic>
      <p:sp>
        <p:nvSpPr>
          <p:cNvPr id="5" name="4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5c05367-5056-942a-74a4ee3e7647537d_hd.jpg"/>
          <p:cNvPicPr>
            <a:picLocks noGrp="1" noChangeAspect="1"/>
          </p:cNvPicPr>
          <p:nvPr>
            <p:ph idx="1"/>
          </p:nvPr>
        </p:nvPicPr>
        <p:blipFill>
          <a:blip r:embed="rId2"/>
          <a:stretch>
            <a:fillRect/>
          </a:stretch>
        </p:blipFill>
        <p:spPr>
          <a:xfrm>
            <a:off x="0" y="0"/>
            <a:ext cx="9144000" cy="6858000"/>
          </a:xfrm>
        </p:spPr>
      </p:pic>
      <p:sp>
        <p:nvSpPr>
          <p:cNvPr id="6" name="5 CuadroTexto"/>
          <p:cNvSpPr txBox="1"/>
          <p:nvPr/>
        </p:nvSpPr>
        <p:spPr>
          <a:xfrm>
            <a:off x="3714744" y="5934670"/>
            <a:ext cx="3214710" cy="1015663"/>
          </a:xfrm>
          <a:prstGeom prst="rect">
            <a:avLst/>
          </a:prstGeom>
          <a:noFill/>
        </p:spPr>
        <p:txBody>
          <a:bodyPr wrap="square" rtlCol="0">
            <a:spAutoFit/>
          </a:bodyPr>
          <a:lstStyle/>
          <a:p>
            <a:pPr algn="ctr"/>
            <a:r>
              <a:rPr lang="es-ES" sz="2000" b="1" dirty="0" smtClean="0">
                <a:solidFill>
                  <a:schemeClr val="bg1"/>
                </a:solidFill>
                <a:effectLst>
                  <a:outerShdw blurRad="38100" dist="38100" dir="2700000" algn="tl">
                    <a:srgbClr val="000000">
                      <a:alpha val="43137"/>
                    </a:srgbClr>
                  </a:outerShdw>
                </a:effectLst>
              </a:rPr>
              <a:t>Almuerzo desde</a:t>
            </a:r>
          </a:p>
          <a:p>
            <a:pPr algn="ctr"/>
            <a:r>
              <a:rPr lang="es-ES" sz="2000" b="1" dirty="0" smtClean="0">
                <a:solidFill>
                  <a:schemeClr val="bg1"/>
                </a:solidFill>
                <a:effectLst>
                  <a:outerShdw blurRad="38100" dist="38100" dir="2700000" algn="tl">
                    <a:srgbClr val="000000">
                      <a:alpha val="43137"/>
                    </a:srgbClr>
                  </a:outerShdw>
                </a:effectLst>
              </a:rPr>
              <a:t>20 € </a:t>
            </a:r>
          </a:p>
          <a:p>
            <a:endParaRPr lang="es-ES" sz="2000" dirty="0">
              <a:solidFill>
                <a:schemeClr val="bg1"/>
              </a:solidFill>
            </a:endParaRPr>
          </a:p>
        </p:txBody>
      </p:sp>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31" presetClass="entr" presetSubtype="0" fill="hold" grpId="0" nodeType="afterEffect">
                                  <p:stCondLst>
                                    <p:cond delay="0"/>
                                  </p:stCondLst>
                                  <p:iterate type="lt">
                                    <p:tmPct val="5000"/>
                                  </p:iterate>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anim calcmode="lin" valueType="num">
                                      <p:cBhvr>
                                        <p:cTn id="17" dur="1000" fill="hold"/>
                                        <p:tgtEl>
                                          <p:spTgt spid="6"/>
                                        </p:tgtEl>
                                        <p:attrNameLst>
                                          <p:attrName>style.rotation</p:attrName>
                                        </p:attrNameLst>
                                      </p:cBhvr>
                                      <p:tavLst>
                                        <p:tav tm="0">
                                          <p:val>
                                            <p:fltVal val="90"/>
                                          </p:val>
                                        </p:tav>
                                        <p:tav tm="100000">
                                          <p:val>
                                            <p:fltVal val="0"/>
                                          </p:val>
                                        </p:tav>
                                      </p:tavLst>
                                    </p:anim>
                                    <p:animEffect transition="in" filter="fade">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SC08117-58TourEiffel.jpg"/>
          <p:cNvPicPr>
            <a:picLocks noGrp="1" noChangeAspect="1"/>
          </p:cNvPicPr>
          <p:nvPr>
            <p:ph idx="1"/>
          </p:nvPr>
        </p:nvPicPr>
        <p:blipFill>
          <a:blip r:embed="rId2"/>
          <a:stretch>
            <a:fillRect/>
          </a:stretch>
        </p:blipFill>
        <p:spPr>
          <a:xfrm>
            <a:off x="0" y="40183"/>
            <a:ext cx="9144000" cy="6777633"/>
          </a:xfrm>
        </p:spPr>
      </p:pic>
      <p:sp>
        <p:nvSpPr>
          <p:cNvPr id="5" name="4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1000108"/>
            <a:ext cx="7643866" cy="5429288"/>
          </a:xfrm>
          <a:prstGeom prst="rect">
            <a:avLst/>
          </a:prstGeom>
          <a:blipFill>
            <a:blip r:embed="rId3">
              <a:lum bright="-20000"/>
            </a:blip>
            <a:stretch>
              <a:fillRect/>
            </a:stretch>
          </a:blipFill>
          <a:ln>
            <a:noFill/>
          </a:ln>
          <a:scene3d>
            <a:camera prst="orthographicFront"/>
            <a:lightRig rig="threePt" dir="t"/>
          </a:scene3d>
          <a:sp3d>
            <a:bevelT w="63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928662" y="825579"/>
            <a:ext cx="7215238" cy="338554"/>
          </a:xfrm>
          <a:prstGeom prst="rect">
            <a:avLst/>
          </a:prstGeom>
          <a:noFill/>
        </p:spPr>
        <p:txBody>
          <a:bodyPr wrap="square" rtlCol="0">
            <a:spAutoFit/>
          </a:bodyPr>
          <a:lstStyle/>
          <a:p>
            <a:endParaRPr lang="es-ES" sz="1600" dirty="0"/>
          </a:p>
        </p:txBody>
      </p:sp>
      <p:sp>
        <p:nvSpPr>
          <p:cNvPr id="8" name="7 CuadroTexto"/>
          <p:cNvSpPr txBox="1"/>
          <p:nvPr/>
        </p:nvSpPr>
        <p:spPr>
          <a:xfrm>
            <a:off x="1071538" y="1500174"/>
            <a:ext cx="6643734" cy="923330"/>
          </a:xfrm>
          <a:prstGeom prst="rect">
            <a:avLst/>
          </a:prstGeom>
          <a:noFill/>
        </p:spPr>
        <p:txBody>
          <a:bodyPr wrap="square" rtlCol="0">
            <a:spAutoFit/>
          </a:bodyPr>
          <a:lstStyle/>
          <a:p>
            <a:pPr algn="ctr"/>
            <a:r>
              <a:rPr lang="es-ES" sz="3600" dirty="0" smtClean="0">
                <a:effectLst>
                  <a:outerShdw blurRad="38100" dist="38100" dir="2700000" algn="tl">
                    <a:srgbClr val="000000">
                      <a:alpha val="43137"/>
                    </a:srgbClr>
                  </a:outerShdw>
                </a:effectLst>
                <a:latin typeface="Broadway" pitchFamily="82" charset="0"/>
              </a:rPr>
              <a:t>CENAS  EN  EL  58 </a:t>
            </a:r>
            <a:endParaRPr lang="es-ES" dirty="0" smtClean="0">
              <a:effectLst>
                <a:outerShdw blurRad="38100" dist="38100" dir="2700000" algn="tl">
                  <a:srgbClr val="000000">
                    <a:alpha val="43137"/>
                  </a:srgbClr>
                </a:outerShdw>
              </a:effectLst>
              <a:latin typeface="Broadway" pitchFamily="82" charset="0"/>
            </a:endParaRPr>
          </a:p>
          <a:p>
            <a:endParaRPr lang="es-ES" dirty="0" smtClean="0">
              <a:effectLst>
                <a:outerShdw blurRad="38100" dist="38100" dir="2700000" algn="tl">
                  <a:srgbClr val="000000">
                    <a:alpha val="43137"/>
                  </a:srgbClr>
                </a:outerShdw>
              </a:effectLst>
              <a:latin typeface="Broadway" pitchFamily="82" charset="0"/>
            </a:endParaRPr>
          </a:p>
        </p:txBody>
      </p:sp>
      <p:sp>
        <p:nvSpPr>
          <p:cNvPr id="7" name="6 CuadroTexto"/>
          <p:cNvSpPr txBox="1"/>
          <p:nvPr/>
        </p:nvSpPr>
        <p:spPr>
          <a:xfrm>
            <a:off x="1071538" y="2500306"/>
            <a:ext cx="6786610" cy="2862322"/>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Cene  en el corazón de la noche parisina...Cuando se pone el sol, el 58 Tour Eiffel adquiere una nueva dimensión.</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Una azafata le recibe y le acompaña hasta su mesa, donde una agradable atmósfera le envolverá.</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Luz tamizada y mobiliario minimalista para no restar protagonismo a las luces de la ciudad. Un decorado </a:t>
            </a:r>
            <a:r>
              <a:rPr lang="es-ES" b="1" dirty="0" err="1" smtClean="0">
                <a:effectLst>
                  <a:outerShdw blurRad="38100" dist="38100" dir="2700000" algn="tl">
                    <a:srgbClr val="000000">
                      <a:alpha val="43137"/>
                    </a:srgbClr>
                  </a:outerShdw>
                </a:effectLst>
              </a:rPr>
              <a:t>ultracontemporáneo</a:t>
            </a:r>
            <a:r>
              <a:rPr lang="es-ES" b="1" dirty="0" smtClean="0">
                <a:effectLst>
                  <a:outerShdw blurRad="38100" dist="38100" dir="2700000" algn="tl">
                    <a:srgbClr val="000000">
                      <a:alpha val="43137"/>
                    </a:srgbClr>
                  </a:outerShdw>
                </a:effectLst>
              </a:rPr>
              <a:t> creado por Patrick </a:t>
            </a:r>
            <a:r>
              <a:rPr lang="es-ES" b="1" dirty="0" err="1" smtClean="0">
                <a:effectLst>
                  <a:outerShdw blurRad="38100" dist="38100" dir="2700000" algn="tl">
                    <a:srgbClr val="000000">
                      <a:alpha val="43137"/>
                    </a:srgbClr>
                  </a:outerShdw>
                </a:effectLst>
              </a:rPr>
              <a:t>Jouin</a:t>
            </a:r>
            <a:r>
              <a:rPr lang="es-ES" b="1" dirty="0" smtClean="0">
                <a:effectLst>
                  <a:outerShdw blurRad="38100" dist="38100" dir="2700000" algn="tl">
                    <a:srgbClr val="000000">
                      <a:alpha val="43137"/>
                    </a:srgbClr>
                  </a:outerShdw>
                </a:effectLst>
              </a:rPr>
              <a:t> y una carta que aúna las tendencias con lo tradicional, servicio únicamente en mesa.</a:t>
            </a:r>
          </a:p>
          <a:p>
            <a:r>
              <a:rPr lang="es-ES" b="1" dirty="0" smtClean="0">
                <a:effectLst>
                  <a:outerShdw blurRad="38100" dist="38100" dir="2700000" algn="tl">
                    <a:srgbClr val="000000">
                      <a:alpha val="43137"/>
                    </a:srgbClr>
                  </a:outerShdw>
                </a:effectLst>
              </a:rPr>
              <a:t> </a:t>
            </a:r>
          </a:p>
          <a:p>
            <a:endParaRPr lang="es-ES" b="1" dirty="0">
              <a:effectLst>
                <a:outerShdw blurRad="38100" dist="38100" dir="2700000" algn="tl">
                  <a:srgbClr val="000000">
                    <a:alpha val="43137"/>
                  </a:srgbClr>
                </a:outerShdw>
              </a:effectLst>
            </a:endParaRPr>
          </a:p>
        </p:txBody>
      </p:sp>
      <p:sp>
        <p:nvSpPr>
          <p:cNvPr id="9" name="8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9"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5f5e99a-5056-942a-7437550165bbbdba_hd.jpg"/>
          <p:cNvPicPr>
            <a:picLocks noGrp="1" noChangeAspect="1"/>
          </p:cNvPicPr>
          <p:nvPr>
            <p:ph idx="1"/>
          </p:nvPr>
        </p:nvPicPr>
        <p:blipFill>
          <a:blip r:embed="rId2"/>
          <a:srcRect t="4167" b="1041"/>
          <a:stretch>
            <a:fillRect/>
          </a:stretch>
        </p:blipFill>
        <p:spPr>
          <a:xfrm>
            <a:off x="4583162" y="0"/>
            <a:ext cx="4560838" cy="6858000"/>
          </a:xfrm>
        </p:spPr>
      </p:pic>
      <p:pic>
        <p:nvPicPr>
          <p:cNvPr id="5" name="4 Imagen" descr="95f0d04e-5056-942a-74c6214e08471886_hd.jpg"/>
          <p:cNvPicPr>
            <a:picLocks noChangeAspect="1"/>
          </p:cNvPicPr>
          <p:nvPr/>
        </p:nvPicPr>
        <p:blipFill>
          <a:blip r:embed="rId3"/>
          <a:stretch>
            <a:fillRect/>
          </a:stretch>
        </p:blipFill>
        <p:spPr>
          <a:xfrm>
            <a:off x="0" y="0"/>
            <a:ext cx="4572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5ed53d9-5056-942a-74648184156d2493_hd.jpg"/>
          <p:cNvPicPr>
            <a:picLocks noGrp="1" noChangeAspect="1"/>
          </p:cNvPicPr>
          <p:nvPr>
            <p:ph idx="1"/>
          </p:nvPr>
        </p:nvPicPr>
        <p:blipFill>
          <a:blip r:embed="rId2"/>
          <a:stretch>
            <a:fillRect/>
          </a:stretch>
        </p:blipFill>
        <p:spPr>
          <a:xfrm>
            <a:off x="0" y="0"/>
            <a:ext cx="9144028" cy="6858000"/>
          </a:xfrm>
        </p:spPr>
      </p:pic>
      <p:pic>
        <p:nvPicPr>
          <p:cNvPr id="5" name="3 Marcador de contenido" descr="95ed53d9-5056-942a-74648184156d2493_hd.jpg"/>
          <p:cNvPicPr>
            <a:picLocks noChangeAspect="1"/>
          </p:cNvPicPr>
          <p:nvPr/>
        </p:nvPicPr>
        <p:blipFill>
          <a:blip r:embed="rId2"/>
          <a:stretch>
            <a:fillRect/>
          </a:stretch>
        </p:blipFill>
        <p:spPr>
          <a:xfrm>
            <a:off x="0" y="0"/>
            <a:ext cx="9144028"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1"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2)">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612cfac-5056-942a-74cbc6b6701d5e04_hd.jpg"/>
          <p:cNvPicPr>
            <a:picLocks noGrp="1" noChangeAspect="1"/>
          </p:cNvPicPr>
          <p:nvPr>
            <p:ph idx="1"/>
          </p:nvPr>
        </p:nvPicPr>
        <p:blipFill>
          <a:blip r:embed="rId2"/>
          <a:stretch>
            <a:fillRect/>
          </a:stretch>
        </p:blipFill>
        <p:spPr>
          <a:xfrm>
            <a:off x="0" y="714356"/>
            <a:ext cx="9144000" cy="5429270"/>
          </a:xfrm>
        </p:spPr>
      </p:pic>
      <p:sp>
        <p:nvSpPr>
          <p:cNvPr id="5" name="4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1000108"/>
            <a:ext cx="7643866" cy="5429288"/>
          </a:xfrm>
          <a:prstGeom prst="rect">
            <a:avLst/>
          </a:prstGeom>
          <a:blipFill>
            <a:blip r:embed="rId3">
              <a:lum bright="-20000"/>
            </a:blip>
            <a:stretch>
              <a:fillRect/>
            </a:stretch>
          </a:blipFill>
          <a:ln>
            <a:noFill/>
          </a:ln>
          <a:scene3d>
            <a:camera prst="orthographicFront"/>
            <a:lightRig rig="threePt" dir="t"/>
          </a:scene3d>
          <a:sp3d>
            <a:bevelT w="63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928662" y="825579"/>
            <a:ext cx="7215238" cy="338554"/>
          </a:xfrm>
          <a:prstGeom prst="rect">
            <a:avLst/>
          </a:prstGeom>
          <a:noFill/>
        </p:spPr>
        <p:txBody>
          <a:bodyPr wrap="square" rtlCol="0">
            <a:spAutoFit/>
          </a:bodyPr>
          <a:lstStyle/>
          <a:p>
            <a:endParaRPr lang="es-ES" sz="1600" dirty="0"/>
          </a:p>
        </p:txBody>
      </p:sp>
      <p:sp>
        <p:nvSpPr>
          <p:cNvPr id="8" name="7 CuadroTexto"/>
          <p:cNvSpPr txBox="1"/>
          <p:nvPr/>
        </p:nvSpPr>
        <p:spPr>
          <a:xfrm>
            <a:off x="1071538" y="928670"/>
            <a:ext cx="6643734" cy="1354217"/>
          </a:xfrm>
          <a:prstGeom prst="rect">
            <a:avLst/>
          </a:prstGeom>
          <a:noFill/>
        </p:spPr>
        <p:txBody>
          <a:bodyPr wrap="square" rtlCol="0">
            <a:spAutoFit/>
          </a:bodyPr>
          <a:lstStyle/>
          <a:p>
            <a:pPr algn="ctr"/>
            <a:r>
              <a:rPr lang="es-ES" sz="3200" dirty="0" smtClean="0"/>
              <a:t> </a:t>
            </a:r>
            <a:endParaRPr lang="es-ES" sz="4400" dirty="0" smtClean="0"/>
          </a:p>
          <a:p>
            <a:pPr algn="ctr"/>
            <a:r>
              <a:rPr lang="es-ES" sz="3200" b="1" dirty="0" smtClean="0">
                <a:latin typeface="Broadway" pitchFamily="82" charset="0"/>
              </a:rPr>
              <a:t>BUFFET  TOUR  EIFFEL</a:t>
            </a:r>
            <a:endParaRPr lang="es-ES" sz="3200" dirty="0" smtClean="0">
              <a:latin typeface="Broadway" pitchFamily="82" charset="0"/>
            </a:endParaRPr>
          </a:p>
          <a:p>
            <a:endParaRPr lang="es-ES" dirty="0" smtClean="0">
              <a:effectLst>
                <a:outerShdw blurRad="38100" dist="38100" dir="2700000" algn="tl">
                  <a:srgbClr val="000000">
                    <a:alpha val="43137"/>
                  </a:srgbClr>
                </a:outerShdw>
              </a:effectLst>
              <a:latin typeface="Broadway" pitchFamily="82" charset="0"/>
            </a:endParaRPr>
          </a:p>
        </p:txBody>
      </p:sp>
      <p:sp>
        <p:nvSpPr>
          <p:cNvPr id="7" name="6 CuadroTexto"/>
          <p:cNvSpPr txBox="1"/>
          <p:nvPr/>
        </p:nvSpPr>
        <p:spPr>
          <a:xfrm>
            <a:off x="1071538" y="2071678"/>
            <a:ext cx="6786610" cy="3139321"/>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Ideales para un tentempié apetitoso</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Visite Les </a:t>
            </a:r>
            <a:r>
              <a:rPr lang="es-ES" b="1" dirty="0" err="1" smtClean="0">
                <a:effectLst>
                  <a:outerShdw blurRad="38100" dist="38100" dir="2700000" algn="tl">
                    <a:srgbClr val="000000">
                      <a:alpha val="43137"/>
                    </a:srgbClr>
                  </a:outerShdw>
                </a:effectLst>
              </a:rPr>
              <a:t>Buffets</a:t>
            </a:r>
            <a:r>
              <a:rPr lang="es-ES" b="1" dirty="0" smtClean="0">
                <a:effectLst>
                  <a:outerShdw blurRad="38100" dist="38100" dir="2700000" algn="tl">
                    <a:srgbClr val="000000">
                      <a:alpha val="43137"/>
                    </a:srgbClr>
                  </a:outerShdw>
                </a:effectLst>
              </a:rPr>
              <a:t> de la Tour Eiffel directamente en la explanada, en el primer piso o en el segundo piso. Durante todo el día podrá degustar una restauración ligera y de calidad, para consumir en sala o para llevar.</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Ponemos a su disposición una larga lista de bebidas frías y calientes, de placeres dulces o salados. Descubra nuestras ensaladas y nuestros bocadillos caseros, nuestro surtido de bollería y pasteles horneados in situ, o incluso nuestras pizzas y variedad de helados. </a:t>
            </a:r>
          </a:p>
          <a:p>
            <a:endParaRPr lang="es-ES" b="1" dirty="0">
              <a:effectLst>
                <a:outerShdw blurRad="38100" dist="38100" dir="2700000" algn="tl">
                  <a:srgbClr val="000000">
                    <a:alpha val="43137"/>
                  </a:srgbClr>
                </a:outerShdw>
              </a:effectLst>
            </a:endParaRPr>
          </a:p>
        </p:txBody>
      </p:sp>
      <p:sp>
        <p:nvSpPr>
          <p:cNvPr id="9" name="8 Rectángulo"/>
          <p:cNvSpPr/>
          <p:nvPr/>
        </p:nvSpPr>
        <p:spPr>
          <a:xfrm>
            <a:off x="-642974" y="-357214"/>
            <a:ext cx="10501386"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9"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61a9982-5056-942a-74f870bb4b24c698_hd.jpg"/>
          <p:cNvPicPr>
            <a:picLocks noGrp="1" noChangeAspect="1"/>
          </p:cNvPicPr>
          <p:nvPr>
            <p:ph idx="1"/>
          </p:nvPr>
        </p:nvPicPr>
        <p:blipFill>
          <a:blip r:embed="rId2"/>
          <a:stretch>
            <a:fillRect/>
          </a:stretch>
        </p:blipFill>
        <p:spPr>
          <a:xfrm>
            <a:off x="0" y="0"/>
            <a:ext cx="9215438" cy="6858000"/>
          </a:xfrm>
        </p:spPr>
      </p:pic>
      <p:pic>
        <p:nvPicPr>
          <p:cNvPr id="5" name="3 Marcador de contenido" descr="961a9982-5056-942a-74f870bb4b24c698_hd.jpg"/>
          <p:cNvPicPr>
            <a:picLocks noChangeAspect="1"/>
          </p:cNvPicPr>
          <p:nvPr/>
        </p:nvPicPr>
        <p:blipFill>
          <a:blip r:embed="rId2"/>
          <a:stretch>
            <a:fillRect/>
          </a:stretch>
        </p:blipFill>
        <p:spPr>
          <a:xfrm>
            <a:off x="0" y="0"/>
            <a:ext cx="9215438"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5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4/3*#ppt_w"/>
                                          </p:val>
                                        </p:tav>
                                        <p:tav tm="100000">
                                          <p:val>
                                            <p:strVal val="#ppt_w"/>
                                          </p:val>
                                        </p:tav>
                                      </p:tavLst>
                                    </p:anim>
                                    <p:anim calcmode="lin" valueType="num">
                                      <p:cBhvr>
                                        <p:cTn id="21"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5bf9f2a-5056-942a-742226d10032e67e_hd.jpg"/>
          <p:cNvPicPr>
            <a:picLocks noGrp="1" noChangeAspect="1"/>
          </p:cNvPicPr>
          <p:nvPr>
            <p:ph idx="1"/>
          </p:nvPr>
        </p:nvPicPr>
        <p:blipFill>
          <a:blip r:embed="rId2"/>
          <a:stretch>
            <a:fillRect/>
          </a:stretch>
        </p:blipFill>
        <p:spPr>
          <a:xfrm>
            <a:off x="0" y="10016"/>
            <a:ext cx="9144000" cy="6837967"/>
          </a:xfrm>
        </p:spPr>
      </p:pic>
      <p:pic>
        <p:nvPicPr>
          <p:cNvPr id="5" name="3 Marcador de contenido" descr="95bf9f2a-5056-942a-742226d10032e67e_hd.jpg"/>
          <p:cNvPicPr>
            <a:picLocks noChangeAspect="1"/>
          </p:cNvPicPr>
          <p:nvPr/>
        </p:nvPicPr>
        <p:blipFill>
          <a:blip r:embed="rId2"/>
          <a:stretch>
            <a:fillRect/>
          </a:stretch>
        </p:blipFill>
        <p:spPr>
          <a:xfrm>
            <a:off x="0" y="20033"/>
            <a:ext cx="9144000" cy="6837967"/>
          </a:xfrm>
          <a:prstGeom prst="rect">
            <a:avLst/>
          </a:prstGeom>
        </p:spPr>
      </p:pic>
      <p:pic>
        <p:nvPicPr>
          <p:cNvPr id="6" name="3 Marcador de contenido" descr="95bf9f2a-5056-942a-742226d10032e67e_hd.jpg"/>
          <p:cNvPicPr>
            <a:picLocks noChangeAspect="1"/>
          </p:cNvPicPr>
          <p:nvPr/>
        </p:nvPicPr>
        <p:blipFill>
          <a:blip r:embed="rId2"/>
          <a:stretch>
            <a:fillRect/>
          </a:stretch>
        </p:blipFill>
        <p:spPr>
          <a:xfrm>
            <a:off x="0" y="0"/>
            <a:ext cx="9144000" cy="6837967"/>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16" presetClass="exit" presetSubtype="42" fill="hold" nodeType="withEffect">
                                  <p:stCondLst>
                                    <p:cond delay="0"/>
                                  </p:stCondLst>
                                  <p:childTnLst>
                                    <p:animEffect transition="out" filter="barn(outHorizontal)">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1000108"/>
            <a:ext cx="7643866" cy="5429288"/>
          </a:xfrm>
          <a:prstGeom prst="rect">
            <a:avLst/>
          </a:prstGeom>
          <a:blipFill>
            <a:blip r:embed="rId3">
              <a:lum bright="-20000"/>
            </a:blip>
            <a:stretch>
              <a:fillRect/>
            </a:stretch>
          </a:blipFill>
          <a:ln>
            <a:noFill/>
          </a:ln>
          <a:scene3d>
            <a:camera prst="orthographicFront"/>
            <a:lightRig rig="threePt" dir="t"/>
          </a:scene3d>
          <a:sp3d>
            <a:bevelT w="63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928662" y="825579"/>
            <a:ext cx="7215238" cy="338554"/>
          </a:xfrm>
          <a:prstGeom prst="rect">
            <a:avLst/>
          </a:prstGeom>
          <a:noFill/>
        </p:spPr>
        <p:txBody>
          <a:bodyPr wrap="square" rtlCol="0">
            <a:spAutoFit/>
          </a:bodyPr>
          <a:lstStyle/>
          <a:p>
            <a:endParaRPr lang="es-ES" sz="1600" dirty="0"/>
          </a:p>
        </p:txBody>
      </p:sp>
      <p:sp>
        <p:nvSpPr>
          <p:cNvPr id="8" name="7 CuadroTexto"/>
          <p:cNvSpPr txBox="1"/>
          <p:nvPr/>
        </p:nvSpPr>
        <p:spPr>
          <a:xfrm>
            <a:off x="1071538" y="928670"/>
            <a:ext cx="6643734" cy="1077218"/>
          </a:xfrm>
          <a:prstGeom prst="rect">
            <a:avLst/>
          </a:prstGeom>
          <a:noFill/>
        </p:spPr>
        <p:txBody>
          <a:bodyPr wrap="square" rtlCol="0">
            <a:spAutoFit/>
          </a:bodyPr>
          <a:lstStyle/>
          <a:p>
            <a:pPr algn="ctr"/>
            <a:r>
              <a:rPr lang="es-ES" sz="3200" dirty="0" smtClean="0">
                <a:latin typeface="Broadway" pitchFamily="82" charset="0"/>
              </a:rPr>
              <a:t> </a:t>
            </a:r>
            <a:endParaRPr lang="es-ES" sz="4400" dirty="0" smtClean="0">
              <a:latin typeface="Broadway" pitchFamily="82" charset="0"/>
            </a:endParaRPr>
          </a:p>
          <a:p>
            <a:pPr algn="ctr"/>
            <a:r>
              <a:rPr lang="es-ES" sz="3200" b="1" dirty="0" smtClean="0">
                <a:latin typeface="Broadway" pitchFamily="82" charset="0"/>
              </a:rPr>
              <a:t>BAR  A  CHAMPAGNE</a:t>
            </a:r>
            <a:endParaRPr lang="es-ES" sz="3200" dirty="0">
              <a:latin typeface="Broadway" pitchFamily="82" charset="0"/>
            </a:endParaRPr>
          </a:p>
        </p:txBody>
      </p:sp>
      <p:sp>
        <p:nvSpPr>
          <p:cNvPr id="7" name="6 CuadroTexto"/>
          <p:cNvSpPr txBox="1"/>
          <p:nvPr/>
        </p:nvSpPr>
        <p:spPr>
          <a:xfrm>
            <a:off x="1071538" y="2571744"/>
            <a:ext cx="6786610" cy="2862322"/>
          </a:xfrm>
          <a:prstGeom prst="rect">
            <a:avLst/>
          </a:prstGeom>
          <a:noFill/>
        </p:spPr>
        <p:txBody>
          <a:bodyPr wrap="square" rtlCol="0">
            <a:spAutoFit/>
          </a:bodyPr>
          <a:lstStyle/>
          <a:p>
            <a:pPr algn="ctr"/>
            <a:r>
              <a:rPr lang="es-ES" b="1" dirty="0" smtClean="0">
                <a:effectLst>
                  <a:outerShdw blurRad="38100" dist="38100" dir="2700000" algn="tl">
                    <a:srgbClr val="000000">
                      <a:alpha val="43137"/>
                    </a:srgbClr>
                  </a:outerShdw>
                </a:effectLst>
              </a:rPr>
              <a:t>¡Una experiencia por todo lo alto!</a:t>
            </a:r>
            <a:br>
              <a:rPr lang="es-ES" b="1" dirty="0" smtClean="0">
                <a:effectLst>
                  <a:outerShdw blurRad="38100" dist="38100" dir="2700000" algn="tl">
                    <a:srgbClr val="000000">
                      <a:alpha val="43137"/>
                    </a:srgbClr>
                  </a:outerShdw>
                </a:effectLst>
              </a:rPr>
            </a:br>
            <a:endParaRPr lang="es-ES" b="1" dirty="0" smtClean="0">
              <a:effectLst>
                <a:outerShdw blurRad="38100" dist="38100" dir="2700000" algn="tl">
                  <a:srgbClr val="000000">
                    <a:alpha val="43137"/>
                  </a:srgbClr>
                </a:outerShdw>
              </a:effectLst>
            </a:endParaRPr>
          </a:p>
          <a:p>
            <a:r>
              <a:rPr lang="es-ES" b="1" dirty="0" smtClean="0">
                <a:effectLst>
                  <a:outerShdw blurRad="38100" dist="38100" dir="2700000" algn="tl">
                    <a:srgbClr val="000000">
                      <a:alpha val="43137"/>
                    </a:srgbClr>
                  </a:outerShdw>
                </a:effectLst>
              </a:rPr>
              <a:t>Disfrute de una copa de Champagne en la cima de la Torre Eiffel y termine su visita con un momento festivo...</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Situado en el último piso del monumento, el Bar à Champagne le propone una pausa elegante a la par que original.</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Emplazado en la estructura del monumento, le ofrece una selección de champagne rosado o blanco, servido a una temperatura ideal y </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que podrá degustar mientras contempla un panorama único en el mundo...</a:t>
            </a:r>
            <a:endParaRPr lang="es-ES" b="1" dirty="0">
              <a:effectLst>
                <a:outerShdw blurRad="38100" dist="38100" dir="2700000" algn="tl">
                  <a:srgbClr val="000000">
                    <a:alpha val="43137"/>
                  </a:srgbClr>
                </a:outerShdw>
              </a:effectLst>
            </a:endParaRPr>
          </a:p>
        </p:txBody>
      </p:sp>
      <p:sp>
        <p:nvSpPr>
          <p:cNvPr id="9" name="8 Rectángulo"/>
          <p:cNvSpPr/>
          <p:nvPr/>
        </p:nvSpPr>
        <p:spPr>
          <a:xfrm>
            <a:off x="-642974" y="-428652"/>
            <a:ext cx="10501386"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9"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417ea47-5056-942a-74e8e97e04e96370_hd.jpg"/>
          <p:cNvPicPr>
            <a:picLocks noGrp="1" noChangeAspect="1"/>
          </p:cNvPicPr>
          <p:nvPr>
            <p:ph idx="1"/>
          </p:nvPr>
        </p:nvPicPr>
        <p:blipFill>
          <a:blip r:embed="rId2"/>
          <a:stretch>
            <a:fillRect/>
          </a:stretch>
        </p:blipFill>
        <p:spPr>
          <a:xfrm>
            <a:off x="0" y="0"/>
            <a:ext cx="9215438" cy="6858000"/>
          </a:xfrm>
        </p:spPr>
      </p:pic>
      <p:sp>
        <p:nvSpPr>
          <p:cNvPr id="5" name="4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4183f9a-5056-942a-745202c3939fa3c4_hd (1).jpg"/>
          <p:cNvPicPr>
            <a:picLocks noGrp="1" noChangeAspect="1"/>
          </p:cNvPicPr>
          <p:nvPr>
            <p:ph idx="1"/>
          </p:nvPr>
        </p:nvPicPr>
        <p:blipFill>
          <a:blip r:embed="rId2"/>
          <a:stretch>
            <a:fillRect/>
          </a:stretch>
        </p:blipFill>
        <p:spPr>
          <a:xfrm>
            <a:off x="-1" y="0"/>
            <a:ext cx="9144001" cy="6858000"/>
          </a:xfrm>
        </p:spPr>
      </p:pic>
      <p:sp>
        <p:nvSpPr>
          <p:cNvPr id="5" name="4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prst="convex"/>
          </a:sp3d>
        </p:spPr>
        <p:txBody>
          <a:bodyPr/>
          <a:lstStyle/>
          <a:p>
            <a:endParaRPr lang="es-ES" dirty="0"/>
          </a:p>
        </p:txBody>
      </p:sp>
      <p:sp>
        <p:nvSpPr>
          <p:cNvPr id="5" name="4 Rectángulo"/>
          <p:cNvSpPr/>
          <p:nvPr/>
        </p:nvSpPr>
        <p:spPr>
          <a:xfrm>
            <a:off x="714348" y="1000108"/>
            <a:ext cx="7643866" cy="5429288"/>
          </a:xfrm>
          <a:prstGeom prst="rect">
            <a:avLst/>
          </a:prstGeom>
          <a:blipFill>
            <a:blip r:embed="rId3">
              <a:lum bright="-20000"/>
            </a:blip>
            <a:stretch>
              <a:fillRect/>
            </a:stretch>
          </a:blipFill>
          <a:ln>
            <a:noFill/>
          </a:ln>
          <a:scene3d>
            <a:camera prst="orthographicFront"/>
            <a:lightRig rig="threePt" dir="t"/>
          </a:scene3d>
          <a:sp3d>
            <a:bevelT w="63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928662" y="825579"/>
            <a:ext cx="7215238" cy="338554"/>
          </a:xfrm>
          <a:prstGeom prst="rect">
            <a:avLst/>
          </a:prstGeom>
          <a:noFill/>
        </p:spPr>
        <p:txBody>
          <a:bodyPr wrap="square" rtlCol="0">
            <a:spAutoFit/>
          </a:bodyPr>
          <a:lstStyle/>
          <a:p>
            <a:endParaRPr lang="es-ES" sz="1600" dirty="0"/>
          </a:p>
        </p:txBody>
      </p:sp>
      <p:sp>
        <p:nvSpPr>
          <p:cNvPr id="8" name="7 CuadroTexto"/>
          <p:cNvSpPr txBox="1"/>
          <p:nvPr/>
        </p:nvSpPr>
        <p:spPr>
          <a:xfrm>
            <a:off x="1285852" y="714356"/>
            <a:ext cx="6643734" cy="1077218"/>
          </a:xfrm>
          <a:prstGeom prst="rect">
            <a:avLst/>
          </a:prstGeom>
          <a:noFill/>
        </p:spPr>
        <p:txBody>
          <a:bodyPr wrap="square" rtlCol="0">
            <a:spAutoFit/>
          </a:bodyPr>
          <a:lstStyle/>
          <a:p>
            <a:pPr algn="ctr"/>
            <a:r>
              <a:rPr lang="es-ES" sz="3200" dirty="0" smtClean="0">
                <a:latin typeface="Broadway" pitchFamily="82" charset="0"/>
              </a:rPr>
              <a:t> </a:t>
            </a:r>
            <a:endParaRPr lang="es-ES" sz="4400" dirty="0" smtClean="0">
              <a:latin typeface="Broadway" pitchFamily="82" charset="0"/>
            </a:endParaRPr>
          </a:p>
          <a:p>
            <a:pPr algn="ctr"/>
            <a:r>
              <a:rPr lang="es-ES" sz="3200" dirty="0" smtClean="0">
                <a:latin typeface="Broadway" pitchFamily="82" charset="0"/>
              </a:rPr>
              <a:t>Sala  </a:t>
            </a:r>
            <a:r>
              <a:rPr lang="es-ES" sz="3200" dirty="0" err="1" smtClean="0">
                <a:latin typeface="Broadway" pitchFamily="82" charset="0"/>
              </a:rPr>
              <a:t>Gustave</a:t>
            </a:r>
            <a:r>
              <a:rPr lang="es-ES" sz="3200" dirty="0" smtClean="0">
                <a:latin typeface="Broadway" pitchFamily="82" charset="0"/>
              </a:rPr>
              <a:t>  Eiffel</a:t>
            </a:r>
            <a:endParaRPr lang="es-ES" sz="3200" dirty="0">
              <a:latin typeface="Broadway" pitchFamily="82" charset="0"/>
            </a:endParaRPr>
          </a:p>
        </p:txBody>
      </p:sp>
      <p:sp>
        <p:nvSpPr>
          <p:cNvPr id="7" name="6 CuadroTexto"/>
          <p:cNvSpPr txBox="1"/>
          <p:nvPr/>
        </p:nvSpPr>
        <p:spPr>
          <a:xfrm>
            <a:off x="1071538" y="1785926"/>
            <a:ext cx="7000924" cy="4524315"/>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El "</a:t>
            </a:r>
            <a:r>
              <a:rPr lang="es-ES" b="1" dirty="0" err="1" smtClean="0">
                <a:effectLst>
                  <a:outerShdw blurRad="38100" dist="38100" dir="2700000" algn="tl">
                    <a:srgbClr val="000000">
                      <a:alpha val="43137"/>
                    </a:srgbClr>
                  </a:outerShdw>
                </a:effectLst>
              </a:rPr>
              <a:t>Gustave</a:t>
            </a:r>
            <a:r>
              <a:rPr lang="es-ES" b="1" dirty="0" smtClean="0">
                <a:effectLst>
                  <a:outerShdw blurRad="38100" dist="38100" dir="2700000" algn="tl">
                    <a:srgbClr val="000000">
                      <a:alpha val="43137"/>
                    </a:srgbClr>
                  </a:outerShdw>
                </a:effectLst>
              </a:rPr>
              <a:t> Eiffel" sala de recepción se encuentra en la primera planta de la Torre Eiffel está gestionado por la Société </a:t>
            </a:r>
            <a:r>
              <a:rPr lang="es-ES" b="1" dirty="0" err="1" smtClean="0">
                <a:effectLst>
                  <a:outerShdw blurRad="38100" dist="38100" dir="2700000" algn="tl">
                    <a:srgbClr val="000000">
                      <a:alpha val="43137"/>
                    </a:srgbClr>
                  </a:outerShdw>
                </a:effectLst>
              </a:rPr>
              <a:t>d'Exploitation</a:t>
            </a:r>
            <a:r>
              <a:rPr lang="es-ES" b="1" dirty="0" smtClean="0">
                <a:effectLst>
                  <a:outerShdw blurRad="38100" dist="38100" dir="2700000" algn="tl">
                    <a:srgbClr val="000000">
                      <a:alpha val="43137"/>
                    </a:srgbClr>
                  </a:outerShdw>
                </a:effectLst>
              </a:rPr>
              <a:t> de la Tour Eiffel. Como socios, los restaurantes de la Torre Eiffel ofrecen sus servicios de alimentos y bebidas.</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Como parte de la remodelación de la primera planta, el "</a:t>
            </a:r>
            <a:r>
              <a:rPr lang="es-ES" b="1" dirty="0" err="1" smtClean="0">
                <a:effectLst>
                  <a:outerShdw blurRad="38100" dist="38100" dir="2700000" algn="tl">
                    <a:srgbClr val="000000">
                      <a:alpha val="43137"/>
                    </a:srgbClr>
                  </a:outerShdw>
                </a:effectLst>
              </a:rPr>
              <a:t>Gustave</a:t>
            </a:r>
            <a:r>
              <a:rPr lang="es-ES" b="1" dirty="0" smtClean="0">
                <a:effectLst>
                  <a:outerShdw blurRad="38100" dist="38100" dir="2700000" algn="tl">
                    <a:srgbClr val="000000">
                      <a:alpha val="43137"/>
                    </a:srgbClr>
                  </a:outerShdw>
                </a:effectLst>
              </a:rPr>
              <a:t> Eiffel" hall de recepción se encuentra cerrado por reformas. La reapertura está prevista para finales del primer trimestre de 2013.</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El nuevo "</a:t>
            </a:r>
            <a:r>
              <a:rPr lang="es-ES" b="1" dirty="0" err="1" smtClean="0">
                <a:effectLst>
                  <a:outerShdw blurRad="38100" dist="38100" dir="2700000" algn="tl">
                    <a:srgbClr val="000000">
                      <a:alpha val="43137"/>
                    </a:srgbClr>
                  </a:outerShdw>
                </a:effectLst>
              </a:rPr>
              <a:t>Gustave</a:t>
            </a:r>
            <a:r>
              <a:rPr lang="es-ES" b="1" dirty="0" smtClean="0">
                <a:effectLst>
                  <a:outerShdw blurRad="38100" dist="38100" dir="2700000" algn="tl">
                    <a:srgbClr val="000000">
                      <a:alpha val="43137"/>
                    </a:srgbClr>
                  </a:outerShdw>
                </a:effectLst>
              </a:rPr>
              <a:t> Eiffel" sala de recepción se magnifica por su fachada transparente (que estaba escondido en el pasado por las cortinas), una altura del techo 6.80m, equipo moderno, una etapa adaptable y una decoración contemporánea, el "</a:t>
            </a:r>
            <a:r>
              <a:rPr lang="es-ES" b="1" dirty="0" err="1" smtClean="0">
                <a:effectLst>
                  <a:outerShdw blurRad="38100" dist="38100" dir="2700000" algn="tl">
                    <a:srgbClr val="000000">
                      <a:alpha val="43137"/>
                    </a:srgbClr>
                  </a:outerShdw>
                </a:effectLst>
              </a:rPr>
              <a:t>Gustave</a:t>
            </a:r>
            <a:r>
              <a:rPr lang="es-ES" b="1" dirty="0" smtClean="0">
                <a:effectLst>
                  <a:outerShdw blurRad="38100" dist="38100" dir="2700000" algn="tl">
                    <a:srgbClr val="000000">
                      <a:alpha val="43137"/>
                    </a:srgbClr>
                  </a:outerShdw>
                </a:effectLst>
              </a:rPr>
              <a:t> Eiffel" sala de voluntad ser una de las más atractivas áreas de exposición en París.</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Con una capacidad de 400 personas, acogerá todo tipo de eventos profesionales: seminarios, conferencias, cócteles, cenas, conferencias de prensa, presentaciones de productos y muestras.</a:t>
            </a:r>
          </a:p>
          <a:p>
            <a:endParaRPr lang="es-ES" b="1" dirty="0">
              <a:effectLst>
                <a:outerShdw blurRad="38100" dist="38100" dir="2700000" algn="tl">
                  <a:srgbClr val="000000">
                    <a:alpha val="43137"/>
                  </a:srgbClr>
                </a:outerShdw>
              </a:effectLst>
            </a:endParaRPr>
          </a:p>
        </p:txBody>
      </p:sp>
      <p:sp>
        <p:nvSpPr>
          <p:cNvPr id="9" name="8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2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wedge">
                                      <p:cBhvr>
                                        <p:cTn id="10" dur="3000"/>
                                        <p:tgtEl>
                                          <p:spTgt spid="3">
                                            <p:bg/>
                                          </p:spTgt>
                                        </p:tgtEl>
                                      </p:cBhvr>
                                    </p:animEffect>
                                  </p:childTnLst>
                                </p:cTn>
                              </p:par>
                              <p:par>
                                <p:cTn id="11" presetID="20" presetClass="entr" presetSubtype="0" fill="hold" grpId="0" nodeType="withEffect" nodePh="1">
                                  <p:stCondLst>
                                    <p:cond delay="0"/>
                                  </p:stCondLst>
                                  <p:endCondLst>
                                    <p:cond evt="begin" delay="0">
                                      <p:tn val="11"/>
                                    </p:cond>
                                  </p:end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edge">
                                      <p:cBhvr>
                                        <p:cTn id="1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9"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46c1fa6-5056-942a-74cd969102f8d76f_hd (1).JPG"/>
          <p:cNvPicPr>
            <a:picLocks noGrp="1" noChangeAspect="1"/>
          </p:cNvPicPr>
          <p:nvPr>
            <p:ph idx="1"/>
          </p:nvPr>
        </p:nvPicPr>
        <p:blipFill>
          <a:blip r:embed="rId2"/>
          <a:stretch>
            <a:fillRect/>
          </a:stretch>
        </p:blipFill>
        <p:spPr>
          <a:xfrm>
            <a:off x="0" y="0"/>
            <a:ext cx="9152930" cy="6858000"/>
          </a:xfrm>
        </p:spPr>
      </p:pic>
      <p:pic>
        <p:nvPicPr>
          <p:cNvPr id="5" name="3 Marcador de contenido" descr="e46c1fa6-5056-942a-74cd969102f8d76f_hd (1).JPG"/>
          <p:cNvPicPr>
            <a:picLocks noChangeAspect="1"/>
          </p:cNvPicPr>
          <p:nvPr/>
        </p:nvPicPr>
        <p:blipFill>
          <a:blip r:embed="rId2"/>
          <a:stretch>
            <a:fillRect/>
          </a:stretch>
        </p:blipFill>
        <p:spPr>
          <a:xfrm>
            <a:off x="-8930" y="0"/>
            <a:ext cx="9152930" cy="6858000"/>
          </a:xfrm>
          <a:prstGeom prst="rect">
            <a:avLst/>
          </a:prstGeom>
        </p:spPr>
      </p:pic>
      <p:pic>
        <p:nvPicPr>
          <p:cNvPr id="6" name="3 Marcador de contenido" descr="e46c1fa6-5056-942a-74cd969102f8d76f_hd (1).JPG"/>
          <p:cNvPicPr>
            <a:picLocks noChangeAspect="1"/>
          </p:cNvPicPr>
          <p:nvPr/>
        </p:nvPicPr>
        <p:blipFill>
          <a:blip r:embed="rId2"/>
          <a:stretch>
            <a:fillRect/>
          </a:stretch>
        </p:blipFill>
        <p:spPr>
          <a:xfrm>
            <a:off x="-8930" y="0"/>
            <a:ext cx="915293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outVertical)">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8"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46c14c9-5056-942a-74f86135414cc7a3_hd.JPG"/>
          <p:cNvPicPr>
            <a:picLocks noGrp="1" noChangeAspect="1"/>
          </p:cNvPicPr>
          <p:nvPr>
            <p:ph idx="1"/>
          </p:nvPr>
        </p:nvPicPr>
        <p:blipFill>
          <a:blip r:embed="rId2"/>
          <a:stretch>
            <a:fillRect/>
          </a:stretch>
        </p:blipFill>
        <p:spPr>
          <a:xfrm>
            <a:off x="0" y="0"/>
            <a:ext cx="9206508" cy="6858000"/>
          </a:xfrm>
        </p:spPr>
      </p:pic>
      <p:pic>
        <p:nvPicPr>
          <p:cNvPr id="5" name="3 Marcador de contenido" descr="e46c14c9-5056-942a-74f86135414cc7a3_hd.JPG"/>
          <p:cNvPicPr>
            <a:picLocks noChangeAspect="1"/>
          </p:cNvPicPr>
          <p:nvPr/>
        </p:nvPicPr>
        <p:blipFill>
          <a:blip r:embed="rId2"/>
          <a:stretch>
            <a:fillRect/>
          </a:stretch>
        </p:blipFill>
        <p:spPr>
          <a:xfrm>
            <a:off x="0" y="0"/>
            <a:ext cx="9206508" cy="6858000"/>
          </a:xfrm>
          <a:prstGeom prst="rect">
            <a:avLst/>
          </a:prstGeom>
        </p:spPr>
      </p:pic>
      <p:pic>
        <p:nvPicPr>
          <p:cNvPr id="6" name="3 Marcador de contenido" descr="e46c14c9-5056-942a-74f86135414cc7a3_hd.JPG"/>
          <p:cNvPicPr>
            <a:picLocks noChangeAspect="1"/>
          </p:cNvPicPr>
          <p:nvPr/>
        </p:nvPicPr>
        <p:blipFill>
          <a:blip r:embed="rId2"/>
          <a:stretch>
            <a:fillRect/>
          </a:stretch>
        </p:blipFill>
        <p:spPr>
          <a:xfrm>
            <a:off x="0" y="0"/>
            <a:ext cx="9206508"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16" presetClass="entr" presetSubtype="2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Horizont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e46c22b3-5056-942a-749882037ecd36d2_hd.JPG"/>
          <p:cNvPicPr>
            <a:picLocks noChangeAspect="1"/>
          </p:cNvPicPr>
          <p:nvPr/>
        </p:nvPicPr>
        <p:blipFill>
          <a:blip r:embed="rId2"/>
          <a:stretch>
            <a:fillRect/>
          </a:stretch>
        </p:blipFill>
        <p:spPr>
          <a:xfrm>
            <a:off x="0" y="0"/>
            <a:ext cx="9116216" cy="6858000"/>
          </a:xfrm>
          <a:prstGeom prst="rect">
            <a:avLst/>
          </a:prstGeom>
        </p:spPr>
      </p:pic>
      <p:pic>
        <p:nvPicPr>
          <p:cNvPr id="4" name="3 Imagen" descr="e46c22b3-5056-942a-749882037ecd36d2_hd.JPG"/>
          <p:cNvPicPr>
            <a:picLocks noChangeAspect="1"/>
          </p:cNvPicPr>
          <p:nvPr/>
        </p:nvPicPr>
        <p:blipFill>
          <a:blip r:embed="rId2"/>
          <a:stretch>
            <a:fillRect/>
          </a:stretch>
        </p:blipFill>
        <p:spPr>
          <a:xfrm>
            <a:off x="27784" y="0"/>
            <a:ext cx="9116216" cy="6858000"/>
          </a:xfrm>
          <a:prstGeom prst="rect">
            <a:avLst/>
          </a:prstGeom>
        </p:spPr>
      </p:pic>
      <p:pic>
        <p:nvPicPr>
          <p:cNvPr id="5" name="4 Imagen" descr="e46c22b3-5056-942a-749882037ecd36d2_hd.JPG"/>
          <p:cNvPicPr>
            <a:picLocks noChangeAspect="1"/>
          </p:cNvPicPr>
          <p:nvPr/>
        </p:nvPicPr>
        <p:blipFill>
          <a:blip r:embed="rId2"/>
          <a:stretch>
            <a:fillRect/>
          </a:stretch>
        </p:blipFill>
        <p:spPr>
          <a:xfrm>
            <a:off x="27784" y="0"/>
            <a:ext cx="9116216"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fltVal val="0"/>
                                          </p:val>
                                        </p:tav>
                                        <p:tav tm="100000">
                                          <p:val>
                                            <p:strVal val="#ppt_w"/>
                                          </p:val>
                                        </p:tav>
                                      </p:tavLst>
                                    </p:anim>
                                    <p:anim calcmode="lin" valueType="num">
                                      <p:cBhvr>
                                        <p:cTn id="21" dur="3000" fill="hold"/>
                                        <p:tgtEl>
                                          <p:spTgt spid="6"/>
                                        </p:tgtEl>
                                        <p:attrNameLst>
                                          <p:attrName>ppt_h</p:attrName>
                                        </p:attrNameLst>
                                      </p:cBhvr>
                                      <p:tavLst>
                                        <p:tav tm="0">
                                          <p:val>
                                            <p:fltVal val="0"/>
                                          </p:val>
                                        </p:tav>
                                        <p:tav tm="100000">
                                          <p:val>
                                            <p:strVal val="#ppt_h"/>
                                          </p:val>
                                        </p:tav>
                                      </p:tavLst>
                                    </p:anim>
                                  </p:childTnLst>
                                </p:cTn>
                              </p:par>
                              <p:par>
                                <p:cTn id="22" presetID="13" presetClass="entr" presetSubtype="16"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plus(in)">
                                      <p:cBhvr>
                                        <p:cTn id="24"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6008017139_0dce577d8f_b.jpg"/>
          <p:cNvPicPr>
            <a:picLocks noGrp="1" noChangeAspect="1"/>
          </p:cNvPicPr>
          <p:nvPr>
            <p:ph idx="1"/>
          </p:nvPr>
        </p:nvPicPr>
        <p:blipFill>
          <a:blip r:embed="rId2"/>
          <a:stretch>
            <a:fillRect/>
          </a:stretch>
        </p:blipFill>
        <p:spPr>
          <a:xfrm>
            <a:off x="0" y="0"/>
            <a:ext cx="9144000" cy="6858000"/>
          </a:xfrm>
        </p:spPr>
      </p:pic>
      <p:pic>
        <p:nvPicPr>
          <p:cNvPr id="5" name="3 Marcador de contenido" descr="6008017139_0dce577d8f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975491603_7ca4871927_o.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_6836.JPG"/>
          <p:cNvPicPr>
            <a:picLocks noGrp="1" noChangeAspect="1"/>
          </p:cNvPicPr>
          <p:nvPr>
            <p:ph idx="1"/>
          </p:nvPr>
        </p:nvPicPr>
        <p:blipFill>
          <a:blip r:embed="rId2"/>
          <a:stretch>
            <a:fillRect/>
          </a:stretch>
        </p:blipFill>
        <p:spPr>
          <a:xfrm>
            <a:off x="0" y="0"/>
            <a:ext cx="9144000" cy="6858000"/>
          </a:xfrm>
        </p:spPr>
      </p:pic>
      <p:pic>
        <p:nvPicPr>
          <p:cNvPr id="5" name="3 Marcador de contenido" descr="IMG_6836.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8" presetClass="exit" presetSubtype="16" fill="hold" nodeType="withEffect">
                                  <p:stCondLst>
                                    <p:cond delay="0"/>
                                  </p:stCondLst>
                                  <p:childTnLst>
                                    <p:animEffect transition="out" filter="diamond(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476354832_b7044d9762_b.jpg"/>
          <p:cNvPicPr>
            <a:picLocks noGrp="1" noChangeAspect="1"/>
          </p:cNvPicPr>
          <p:nvPr>
            <p:ph idx="1"/>
          </p:nvPr>
        </p:nvPicPr>
        <p:blipFill>
          <a:blip r:embed="rId2"/>
          <a:stretch>
            <a:fillRect/>
          </a:stretch>
        </p:blipFill>
        <p:spPr>
          <a:xfrm>
            <a:off x="0" y="0"/>
            <a:ext cx="9144000" cy="6858000"/>
          </a:xfrm>
        </p:spPr>
      </p:pic>
      <p:pic>
        <p:nvPicPr>
          <p:cNvPr id="5" name="3 Marcador de contenido" descr="4476354832_b7044d9762_b.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4476354832_b7044d9762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8" presetClass="exit" presetSubtype="16" fill="hold" nodeType="withEffect">
                                  <p:stCondLst>
                                    <p:cond delay="0"/>
                                  </p:stCondLst>
                                  <p:childTnLst>
                                    <p:animEffect transition="out" filter="diamond(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xit" presetSubtype="10"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4" presetClass="exit" presetSubtype="16" fill="hold" nodeType="withEffect">
                                  <p:stCondLst>
                                    <p:cond delay="0"/>
                                  </p:stCondLst>
                                  <p:childTnLst>
                                    <p:animEffect transition="out" filter="box(in)">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p:spPr>
        <p:txBody>
          <a:bodyPr/>
          <a:lstStyle/>
          <a:p>
            <a:endParaRPr lang="es-ES" dirty="0"/>
          </a:p>
        </p:txBody>
      </p:sp>
      <p:pic>
        <p:nvPicPr>
          <p:cNvPr id="4" name="3 Marcador de contenido" descr="La_Tour_Eiffel_de_nuit.jpg"/>
          <p:cNvPicPr>
            <a:picLocks noGrp="1" noChangeAspect="1"/>
          </p:cNvPicPr>
          <p:nvPr>
            <p:ph idx="1"/>
          </p:nvPr>
        </p:nvPicPr>
        <p:blipFill>
          <a:blip r:embed="rId2"/>
          <a:srcRect b="3261"/>
          <a:stretch>
            <a:fillRect/>
          </a:stretch>
        </p:blipFill>
        <p:spPr>
          <a:xfrm>
            <a:off x="0" y="0"/>
            <a:ext cx="9144000" cy="6858000"/>
          </a:xfrm>
          <a:ln>
            <a:noFill/>
          </a:ln>
          <a:effectLst>
            <a:softEdge rad="31750"/>
          </a:effectLst>
        </p:spPr>
      </p:pic>
      <p:pic>
        <p:nvPicPr>
          <p:cNvPr id="8" name="3 Marcador de contenido" descr="La_Tour_Eiffel_de_nuit.jpg"/>
          <p:cNvPicPr>
            <a:picLocks noChangeAspect="1"/>
          </p:cNvPicPr>
          <p:nvPr/>
        </p:nvPicPr>
        <p:blipFill>
          <a:blip r:embed="rId2"/>
          <a:srcRect b="3261"/>
          <a:stretch>
            <a:fillRect/>
          </a:stretch>
        </p:blipFill>
        <p:spPr>
          <a:xfrm>
            <a:off x="0" y="0"/>
            <a:ext cx="9144000" cy="6858000"/>
          </a:xfrm>
          <a:prstGeom prst="rect">
            <a:avLst/>
          </a:prstGeom>
          <a:ln>
            <a:noFill/>
          </a:ln>
          <a:effectLst>
            <a:softEdge rad="31750"/>
          </a:effectLst>
        </p:spPr>
      </p:pic>
      <p:pic>
        <p:nvPicPr>
          <p:cNvPr id="9" name="3 Marcador de contenido" descr="La_Tour_Eiffel_de_nuit.jpg"/>
          <p:cNvPicPr>
            <a:picLocks noChangeAspect="1"/>
          </p:cNvPicPr>
          <p:nvPr/>
        </p:nvPicPr>
        <p:blipFill>
          <a:blip r:embed="rId2"/>
          <a:srcRect b="3261"/>
          <a:stretch>
            <a:fillRect/>
          </a:stretch>
        </p:blipFill>
        <p:spPr>
          <a:xfrm>
            <a:off x="0" y="0"/>
            <a:ext cx="9144000" cy="6858000"/>
          </a:xfrm>
          <a:prstGeom prst="rect">
            <a:avLst/>
          </a:prstGeom>
          <a:ln>
            <a:noFill/>
          </a:ln>
          <a:effectLst>
            <a:softEdge rad="31750"/>
          </a:effectLst>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par>
                                <p:cTn id="15" presetID="4" presetClass="exit" presetSubtype="16" fill="hold" nodeType="withEffect">
                                  <p:stCondLst>
                                    <p:cond delay="0"/>
                                  </p:stCondLst>
                                  <p:childTnLst>
                                    <p:animEffect transition="out" filter="box(in)">
                                      <p:cBhvr>
                                        <p:cTn id="16" dur="3000"/>
                                        <p:tgtEl>
                                          <p:spTgt spid="8"/>
                                        </p:tgtEl>
                                      </p:cBhvr>
                                    </p:animEffect>
                                    <p:set>
                                      <p:cBhvr>
                                        <p:cTn id="17" dur="1" fill="hold">
                                          <p:stCondLst>
                                            <p:cond delay="2999"/>
                                          </p:stCondLst>
                                        </p:cTn>
                                        <p:tgtEl>
                                          <p:spTgt spid="8"/>
                                        </p:tgtEl>
                                        <p:attrNameLst>
                                          <p:attrName>style.visibility</p:attrName>
                                        </p:attrNameLst>
                                      </p:cBhvr>
                                      <p:to>
                                        <p:strVal val="hidden"/>
                                      </p:to>
                                    </p:set>
                                  </p:childTnLst>
                                </p:cTn>
                              </p:par>
                              <p:par>
                                <p:cTn id="18" presetID="23" presetClass="exit" presetSubtype="272" fill="hold" nodeType="withEffect">
                                  <p:stCondLst>
                                    <p:cond delay="0"/>
                                  </p:stCondLst>
                                  <p:childTnLst>
                                    <p:anim calcmode="lin" valueType="num">
                                      <p:cBhvr>
                                        <p:cTn id="19" dur="3000"/>
                                        <p:tgtEl>
                                          <p:spTgt spid="9"/>
                                        </p:tgtEl>
                                        <p:attrNameLst>
                                          <p:attrName>ppt_w</p:attrName>
                                        </p:attrNameLst>
                                      </p:cBhvr>
                                      <p:tavLst>
                                        <p:tav tm="0">
                                          <p:val>
                                            <p:strVal val="ppt_w"/>
                                          </p:val>
                                        </p:tav>
                                        <p:tav tm="100000">
                                          <p:val>
                                            <p:strVal val="4/3*ppt_w"/>
                                          </p:val>
                                        </p:tav>
                                      </p:tavLst>
                                    </p:anim>
                                    <p:anim calcmode="lin" valueType="num">
                                      <p:cBhvr>
                                        <p:cTn id="20" dur="3000"/>
                                        <p:tgtEl>
                                          <p:spTgt spid="9"/>
                                        </p:tgtEl>
                                        <p:attrNameLst>
                                          <p:attrName>ppt_h</p:attrName>
                                        </p:attrNameLst>
                                      </p:cBhvr>
                                      <p:tavLst>
                                        <p:tav tm="0">
                                          <p:val>
                                            <p:strVal val="ppt_h"/>
                                          </p:val>
                                        </p:tav>
                                        <p:tav tm="100000">
                                          <p:val>
                                            <p:strVal val="4/3*ppt_h"/>
                                          </p:val>
                                        </p:tav>
                                      </p:tavLst>
                                    </p:anim>
                                    <p:set>
                                      <p:cBhvr>
                                        <p:cTn id="21" dur="1" fill="hold">
                                          <p:stCondLst>
                                            <p:cond delay="2999"/>
                                          </p:stCondLst>
                                        </p:cTn>
                                        <p:tgtEl>
                                          <p:spTgt spid="9"/>
                                        </p:tgtEl>
                                        <p:attrNameLst>
                                          <p:attrName>style.visibility</p:attrName>
                                        </p:attrNameLst>
                                      </p:cBhvr>
                                      <p:to>
                                        <p:strVal val="hidden"/>
                                      </p:to>
                                    </p:set>
                                  </p:childTnLst>
                                </p:cTn>
                              </p:par>
                              <p:par>
                                <p:cTn id="22" presetID="8" presetClass="exit" presetSubtype="16" fill="hold" nodeType="withEffect">
                                  <p:stCondLst>
                                    <p:cond delay="0"/>
                                  </p:stCondLst>
                                  <p:childTnLst>
                                    <p:animEffect transition="out" filter="diamond(in)">
                                      <p:cBhvr>
                                        <p:cTn id="23" dur="3000"/>
                                        <p:tgtEl>
                                          <p:spTgt spid="9"/>
                                        </p:tgtEl>
                                      </p:cBhvr>
                                    </p:animEffect>
                                    <p:set>
                                      <p:cBhvr>
                                        <p:cTn id="24"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8" name="7 Marcador de contenido" descr="Par7367955.jpg"/>
          <p:cNvPicPr>
            <a:picLocks noGrp="1" noChangeAspect="1"/>
          </p:cNvPicPr>
          <p:nvPr>
            <p:ph idx="1"/>
          </p:nvPr>
        </p:nvPicPr>
        <p:blipFill>
          <a:blip r:embed="rId2"/>
          <a:stretch>
            <a:fillRect/>
          </a:stretch>
        </p:blipFill>
        <p:spPr>
          <a:xfrm>
            <a:off x="0" y="0"/>
            <a:ext cx="9144000" cy="6858000"/>
          </a:xfrm>
        </p:spPr>
      </p:pic>
      <p:pic>
        <p:nvPicPr>
          <p:cNvPr id="9" name="7 Marcador de contenido" descr="Par7367955.jpg"/>
          <p:cNvPicPr>
            <a:picLocks noChangeAspect="1"/>
          </p:cNvPicPr>
          <p:nvPr/>
        </p:nvPicPr>
        <p:blipFill>
          <a:blip r:embed="rId2"/>
          <a:stretch>
            <a:fillRect/>
          </a:stretch>
        </p:blipFill>
        <p:spPr>
          <a:xfrm>
            <a:off x="0" y="0"/>
            <a:ext cx="9144000" cy="6858000"/>
          </a:xfrm>
          <a:prstGeom prst="rect">
            <a:avLst/>
          </a:prstGeom>
        </p:spPr>
      </p:pic>
      <p:sp>
        <p:nvSpPr>
          <p:cNvPr id="10" name="9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8" presetClass="entr" presetSubtype="3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out)">
                                      <p:cBhvr>
                                        <p:cTn id="13" dur="3000"/>
                                        <p:tgtEl>
                                          <p:spTgt spid="8"/>
                                        </p:tgtEl>
                                      </p:cBhvr>
                                    </p:animEffect>
                                  </p:childTnLst>
                                </p:cTn>
                              </p:par>
                              <p:par>
                                <p:cTn id="14" presetID="23" presetClass="entr" presetSubtype="288"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3000" fill="hold"/>
                                        <p:tgtEl>
                                          <p:spTgt spid="9"/>
                                        </p:tgtEl>
                                        <p:attrNameLst>
                                          <p:attrName>ppt_w</p:attrName>
                                        </p:attrNameLst>
                                      </p:cBhvr>
                                      <p:tavLst>
                                        <p:tav tm="0">
                                          <p:val>
                                            <p:strVal val="4/3*#ppt_w"/>
                                          </p:val>
                                        </p:tav>
                                        <p:tav tm="100000">
                                          <p:val>
                                            <p:strVal val="#ppt_w"/>
                                          </p:val>
                                        </p:tav>
                                      </p:tavLst>
                                    </p:anim>
                                    <p:anim calcmode="lin" valueType="num">
                                      <p:cBhvr>
                                        <p:cTn id="17" dur="3000" fill="hold"/>
                                        <p:tgtEl>
                                          <p:spTgt spid="9"/>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3000" fill="hold"/>
                                        <p:tgtEl>
                                          <p:spTgt spid="8"/>
                                        </p:tgtEl>
                                        <p:attrNameLst>
                                          <p:attrName>ppt_w</p:attrName>
                                        </p:attrNameLst>
                                      </p:cBhvr>
                                      <p:tavLst>
                                        <p:tav tm="0">
                                          <p:val>
                                            <p:strVal val="4/3*#ppt_w"/>
                                          </p:val>
                                        </p:tav>
                                        <p:tav tm="100000">
                                          <p:val>
                                            <p:strVal val="#ppt_w"/>
                                          </p:val>
                                        </p:tav>
                                      </p:tavLst>
                                    </p:anim>
                                    <p:anim calcmode="lin" valueType="num">
                                      <p:cBhvr>
                                        <p:cTn id="21" dur="30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7a4d33.jpg"/>
          <p:cNvPicPr>
            <a:picLocks noGrp="1" noChangeAspect="1"/>
          </p:cNvPicPr>
          <p:nvPr>
            <p:ph idx="1"/>
          </p:nvPr>
        </p:nvPicPr>
        <p:blipFill>
          <a:blip r:embed="rId2"/>
          <a:stretch>
            <a:fillRect/>
          </a:stretch>
        </p:blipFill>
        <p:spPr>
          <a:xfrm>
            <a:off x="2214546" y="0"/>
            <a:ext cx="4924741" cy="6858000"/>
          </a:xfrm>
        </p:spPr>
      </p:pic>
      <p:pic>
        <p:nvPicPr>
          <p:cNvPr id="5" name="3 Marcador de contenido" descr="ca7a4d33.jpg"/>
          <p:cNvPicPr>
            <a:picLocks noChangeAspect="1"/>
          </p:cNvPicPr>
          <p:nvPr/>
        </p:nvPicPr>
        <p:blipFill>
          <a:blip r:embed="rId2"/>
          <a:stretch>
            <a:fillRect/>
          </a:stretch>
        </p:blipFill>
        <p:spPr>
          <a:xfrm>
            <a:off x="2285984" y="0"/>
            <a:ext cx="4924741" cy="6858000"/>
          </a:xfrm>
          <a:prstGeom prst="rect">
            <a:avLst/>
          </a:prstGeom>
        </p:spPr>
      </p:pic>
      <p:pic>
        <p:nvPicPr>
          <p:cNvPr id="2050" name="Picture 2" descr="Rendered Image"/>
          <p:cNvPicPr>
            <a:picLocks noChangeAspect="1" noChangeArrowheads="1"/>
          </p:cNvPicPr>
          <p:nvPr/>
        </p:nvPicPr>
        <p:blipFill>
          <a:blip r:embed="rId3">
            <a:lum contrast="40000"/>
          </a:blip>
          <a:srcRect/>
          <a:stretch>
            <a:fillRect/>
          </a:stretch>
        </p:blipFill>
        <p:spPr bwMode="auto">
          <a:xfrm>
            <a:off x="2000232" y="5857892"/>
            <a:ext cx="5214974" cy="628651"/>
          </a:xfrm>
          <a:prstGeom prst="rect">
            <a:avLst/>
          </a:prstGeom>
          <a:noFill/>
        </p:spPr>
      </p:pic>
      <p:sp>
        <p:nvSpPr>
          <p:cNvPr id="6" name="5 Rectángulo"/>
          <p:cNvSpPr/>
          <p:nvPr/>
        </p:nvSpPr>
        <p:spPr>
          <a:xfrm>
            <a:off x="-642974" y="0"/>
            <a:ext cx="1050138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7" presetClass="exit" presetSubtype="8" repeatCount="indefinite" fill="hold" nodeType="withEffect">
                                  <p:stCondLst>
                                    <p:cond delay="200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repeatCount="indefinite"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childTnLst>
                          </p:cTn>
                        </p:par>
                        <p:par>
                          <p:cTn id="20" fill="hold">
                            <p:stCondLst>
                              <p:cond delay="5000"/>
                            </p:stCondLst>
                            <p:childTnLst>
                              <p:par>
                                <p:cTn id="21" presetID="12" presetClass="entr" presetSubtype="8" fill="hold" nodeType="after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slide(fromLeft)">
                                      <p:cBhvr>
                                        <p:cTn id="23"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UN LUGAR ROMANTICO EN PARI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 LUGAR ROMANTICO EN PARIS---</Template>
  <TotalTime>0</TotalTime>
  <Words>655</Words>
  <Application>Microsoft Office PowerPoint</Application>
  <PresentationFormat>Presentación en pantalla (4:3)</PresentationFormat>
  <Paragraphs>81</Paragraphs>
  <Slides>87</Slides>
  <Notes>1</Notes>
  <HiddenSlides>0</HiddenSlides>
  <MMClips>1</MMClips>
  <ScaleCrop>false</ScaleCrop>
  <HeadingPairs>
    <vt:vector size="4" baseType="variant">
      <vt:variant>
        <vt:lpstr>Tema</vt:lpstr>
      </vt:variant>
      <vt:variant>
        <vt:i4>2</vt:i4>
      </vt:variant>
      <vt:variant>
        <vt:lpstr>Títulos de diapositiva</vt:lpstr>
      </vt:variant>
      <vt:variant>
        <vt:i4>87</vt:i4>
      </vt:variant>
    </vt:vector>
  </HeadingPairs>
  <TitlesOfParts>
    <vt:vector size="89" baseType="lpstr">
      <vt:lpstr>---UN LUGAR ROMANTICO EN PARIS---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2013-08-06T20:42:27Z</dcterms:created>
  <dcterms:modified xsi:type="dcterms:W3CDTF">2013-08-06T20:44:08Z</dcterms:modified>
</cp:coreProperties>
</file>