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66" r:id="rId3"/>
    <p:sldId id="314" r:id="rId4"/>
    <p:sldId id="256" r:id="rId5"/>
    <p:sldId id="263" r:id="rId6"/>
    <p:sldId id="315" r:id="rId7"/>
    <p:sldId id="282" r:id="rId8"/>
    <p:sldId id="287" r:id="rId9"/>
    <p:sldId id="316" r:id="rId10"/>
    <p:sldId id="284" r:id="rId11"/>
    <p:sldId id="285" r:id="rId12"/>
    <p:sldId id="281" r:id="rId13"/>
    <p:sldId id="286" r:id="rId14"/>
    <p:sldId id="280" r:id="rId15"/>
    <p:sldId id="283" r:id="rId16"/>
    <p:sldId id="279" r:id="rId17"/>
    <p:sldId id="278" r:id="rId18"/>
    <p:sldId id="277" r:id="rId19"/>
    <p:sldId id="276" r:id="rId20"/>
    <p:sldId id="275" r:id="rId21"/>
    <p:sldId id="273" r:id="rId22"/>
    <p:sldId id="274" r:id="rId23"/>
    <p:sldId id="272" r:id="rId24"/>
    <p:sldId id="271" r:id="rId25"/>
    <p:sldId id="269" r:id="rId26"/>
    <p:sldId id="270" r:id="rId27"/>
    <p:sldId id="265" r:id="rId28"/>
    <p:sldId id="261" r:id="rId29"/>
    <p:sldId id="268" r:id="rId30"/>
    <p:sldId id="262" r:id="rId31"/>
    <p:sldId id="264" r:id="rId32"/>
    <p:sldId id="292" r:id="rId33"/>
    <p:sldId id="267" r:id="rId34"/>
    <p:sldId id="291" r:id="rId35"/>
    <p:sldId id="289" r:id="rId36"/>
    <p:sldId id="293" r:id="rId37"/>
    <p:sldId id="303" r:id="rId38"/>
    <p:sldId id="288" r:id="rId39"/>
    <p:sldId id="302" r:id="rId40"/>
    <p:sldId id="300" r:id="rId41"/>
    <p:sldId id="257" r:id="rId42"/>
    <p:sldId id="299" r:id="rId43"/>
    <p:sldId id="298" r:id="rId44"/>
    <p:sldId id="296" r:id="rId45"/>
    <p:sldId id="305" r:id="rId46"/>
    <p:sldId id="297" r:id="rId47"/>
    <p:sldId id="313" r:id="rId48"/>
    <p:sldId id="295" r:id="rId49"/>
    <p:sldId id="310" r:id="rId50"/>
    <p:sldId id="311" r:id="rId51"/>
    <p:sldId id="306" r:id="rId52"/>
    <p:sldId id="312" r:id="rId53"/>
    <p:sldId id="309" r:id="rId54"/>
    <p:sldId id="307" r:id="rId55"/>
    <p:sldId id="304" r:id="rId56"/>
    <p:sldId id="260" r:id="rId57"/>
    <p:sldId id="294" r:id="rId58"/>
    <p:sldId id="317" r:id="rId59"/>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c/x0KuGFrKZ6/nILYo4YLw" hashData="q0X5oVot0tMks156mSYrCC+oXvg"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9B00"/>
    <a:srgbClr val="604000"/>
    <a:srgbClr val="996633"/>
    <a:srgbClr val="CC0066"/>
    <a:srgbClr val="663300"/>
    <a:srgbClr val="004376"/>
    <a:srgbClr val="F4EFC8"/>
    <a:srgbClr val="A66026"/>
    <a:srgbClr val="005024"/>
    <a:srgbClr val="DDBA97"/>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50" d="100"/>
          <a:sy n="50" d="100"/>
        </p:scale>
        <p:origin x="-576" y="-41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9F8A8E18-8E73-426C-B3AF-E9CA9A2BAD74}" type="datetimeFigureOut">
              <a:rPr lang="es-ES" smtClean="0"/>
              <a:pPr/>
              <a:t>16/06/2014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E16DE1F-D66E-4861-8C18-23F344159912}" type="slidenum">
              <a:rPr lang="es-ES" smtClean="0"/>
              <a:pPr/>
              <a:t>‹Nº›</a:t>
            </a:fld>
            <a:endParaRPr lang="es-ES"/>
          </a:p>
        </p:txBody>
      </p:sp>
    </p:spTree>
  </p:cSld>
  <p:clrMapOvr>
    <a:masterClrMapping/>
  </p:clrMapOvr>
  <p:transition spd="slow" advTm="12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F8A8E18-8E73-426C-B3AF-E9CA9A2BAD74}" type="datetimeFigureOut">
              <a:rPr lang="es-ES" smtClean="0"/>
              <a:pPr/>
              <a:t>16/06/2014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E16DE1F-D66E-4861-8C18-23F344159912}" type="slidenum">
              <a:rPr lang="es-ES" smtClean="0"/>
              <a:pPr/>
              <a:t>‹Nº›</a:t>
            </a:fld>
            <a:endParaRPr lang="es-ES"/>
          </a:p>
        </p:txBody>
      </p:sp>
    </p:spTree>
  </p:cSld>
  <p:clrMapOvr>
    <a:masterClrMapping/>
  </p:clrMapOvr>
  <p:transition spd="slow" advTm="12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9F8A8E18-8E73-426C-B3AF-E9CA9A2BAD74}" type="datetimeFigureOut">
              <a:rPr lang="es-ES" smtClean="0"/>
              <a:pPr/>
              <a:t>16/06/2014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E16DE1F-D66E-4861-8C18-23F344159912}" type="slidenum">
              <a:rPr lang="es-ES" smtClean="0"/>
              <a:pPr/>
              <a:t>‹Nº›</a:t>
            </a:fld>
            <a:endParaRPr lang="es-ES"/>
          </a:p>
        </p:txBody>
      </p:sp>
    </p:spTree>
  </p:cSld>
  <p:clrMapOvr>
    <a:masterClrMapping/>
  </p:clrMapOvr>
  <p:transition spd="slow" advTm="12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9F8A8E18-8E73-426C-B3AF-E9CA9A2BAD74}" type="datetimeFigureOut">
              <a:rPr lang="es-ES" smtClean="0"/>
              <a:pPr/>
              <a:t>16/06/2014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E16DE1F-D66E-4861-8C18-23F344159912}" type="slidenum">
              <a:rPr lang="es-ES" smtClean="0"/>
              <a:pPr/>
              <a:t>‹Nº›</a:t>
            </a:fld>
            <a:endParaRPr lang="es-ES"/>
          </a:p>
        </p:txBody>
      </p:sp>
    </p:spTree>
  </p:cSld>
  <p:clrMapOvr>
    <a:masterClrMapping/>
  </p:clrMapOvr>
  <p:transition spd="slow" advTm="12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9F8A8E18-8E73-426C-B3AF-E9CA9A2BAD74}" type="datetimeFigureOut">
              <a:rPr lang="es-ES" smtClean="0"/>
              <a:pPr/>
              <a:t>16/06/2014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9E16DE1F-D66E-4861-8C18-23F344159912}" type="slidenum">
              <a:rPr lang="es-ES" smtClean="0"/>
              <a:pPr/>
              <a:t>‹Nº›</a:t>
            </a:fld>
            <a:endParaRPr lang="es-ES"/>
          </a:p>
        </p:txBody>
      </p:sp>
    </p:spTree>
  </p:cSld>
  <p:clrMapOvr>
    <a:masterClrMapping/>
  </p:clrMapOvr>
  <p:transition spd="slow" advTm="12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9F8A8E18-8E73-426C-B3AF-E9CA9A2BAD74}" type="datetimeFigureOut">
              <a:rPr lang="es-ES" smtClean="0"/>
              <a:pPr/>
              <a:t>16/06/2014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E16DE1F-D66E-4861-8C18-23F344159912}" type="slidenum">
              <a:rPr lang="es-ES" smtClean="0"/>
              <a:pPr/>
              <a:t>‹Nº›</a:t>
            </a:fld>
            <a:endParaRPr lang="es-ES"/>
          </a:p>
        </p:txBody>
      </p:sp>
    </p:spTree>
  </p:cSld>
  <p:clrMapOvr>
    <a:masterClrMapping/>
  </p:clrMapOvr>
  <p:transition spd="slow" advTm="12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9F8A8E18-8E73-426C-B3AF-E9CA9A2BAD74}" type="datetimeFigureOut">
              <a:rPr lang="es-ES" smtClean="0"/>
              <a:pPr/>
              <a:t>16/06/2014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E16DE1F-D66E-4861-8C18-23F344159912}" type="slidenum">
              <a:rPr lang="es-ES" smtClean="0"/>
              <a:pPr/>
              <a:t>‹Nº›</a:t>
            </a:fld>
            <a:endParaRPr lang="es-ES"/>
          </a:p>
        </p:txBody>
      </p:sp>
    </p:spTree>
  </p:cSld>
  <p:clrMapOvr>
    <a:masterClrMapping/>
  </p:clrMapOvr>
  <p:transition spd="slow" advTm="12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F8A8E18-8E73-426C-B3AF-E9CA9A2BAD74}" type="datetimeFigureOut">
              <a:rPr lang="es-ES" smtClean="0"/>
              <a:pPr/>
              <a:t>16/06/2014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E16DE1F-D66E-4861-8C18-23F344159912}" type="slidenum">
              <a:rPr lang="es-ES" smtClean="0"/>
              <a:pPr/>
              <a:t>‹Nº›</a:t>
            </a:fld>
            <a:endParaRPr lang="es-ES"/>
          </a:p>
        </p:txBody>
      </p:sp>
    </p:spTree>
  </p:cSld>
  <p:clrMapOvr>
    <a:masterClrMapping/>
  </p:clrMapOvr>
  <p:transition spd="slow" advTm="12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F8A8E18-8E73-426C-B3AF-E9CA9A2BAD74}" type="datetimeFigureOut">
              <a:rPr lang="es-ES" smtClean="0"/>
              <a:pPr/>
              <a:t>16/06/2014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E16DE1F-D66E-4861-8C18-23F344159912}" type="slidenum">
              <a:rPr lang="es-ES" smtClean="0"/>
              <a:pPr/>
              <a:t>‹Nº›</a:t>
            </a:fld>
            <a:endParaRPr lang="es-ES"/>
          </a:p>
        </p:txBody>
      </p:sp>
    </p:spTree>
  </p:cSld>
  <p:clrMapOvr>
    <a:masterClrMapping/>
  </p:clrMapOvr>
  <p:transition spd="slow" advTm="12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F8A8E18-8E73-426C-B3AF-E9CA9A2BAD74}" type="datetimeFigureOut">
              <a:rPr lang="es-ES" smtClean="0"/>
              <a:pPr/>
              <a:t>16/06/2014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E16DE1F-D66E-4861-8C18-23F344159912}" type="slidenum">
              <a:rPr lang="es-ES" smtClean="0"/>
              <a:pPr/>
              <a:t>‹Nº›</a:t>
            </a:fld>
            <a:endParaRPr lang="es-ES"/>
          </a:p>
        </p:txBody>
      </p:sp>
    </p:spTree>
  </p:cSld>
  <p:clrMapOvr>
    <a:masterClrMapping/>
  </p:clrMapOvr>
  <p:transition spd="slow" advTm="12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F8A8E18-8E73-426C-B3AF-E9CA9A2BAD74}" type="datetimeFigureOut">
              <a:rPr lang="es-ES" smtClean="0"/>
              <a:pPr/>
              <a:t>16/06/2014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E16DE1F-D66E-4861-8C18-23F344159912}" type="slidenum">
              <a:rPr lang="es-ES" smtClean="0"/>
              <a:pPr/>
              <a:t>‹Nº›</a:t>
            </a:fld>
            <a:endParaRPr lang="es-ES"/>
          </a:p>
        </p:txBody>
      </p:sp>
    </p:spTree>
  </p:cSld>
  <p:clrMapOvr>
    <a:masterClrMapping/>
  </p:clrMapOvr>
  <p:transition spd="slow" advTm="12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83CD8BD0-6334-48DB-B65F-6D44EB717BB0}"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F8A8E18-8E73-426C-B3AF-E9CA9A2BAD74}" type="datetimeFigureOut">
              <a:rPr lang="es-ES" smtClean="0"/>
              <a:pPr/>
              <a:t>16/06/2014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E16DE1F-D66E-4861-8C18-23F344159912}"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2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EDB48E66-97BB-4619-ADE7-4480B363E011}"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64.png"/><Relationship Id="rId7" Type="http://schemas.openxmlformats.org/officeDocument/2006/relationships/image" Target="../media/image66.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67.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65.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604000"/>
          </a:solidFill>
        </p:spPr>
        <p:txBody>
          <a:bodyPr/>
          <a:lstStyle/>
          <a:p>
            <a:endParaRPr lang="es-ES" dirty="0"/>
          </a:p>
        </p:txBody>
      </p:sp>
      <p:pic>
        <p:nvPicPr>
          <p:cNvPr id="5" name="4 Imagen" descr="Imagen1iu.jpg"/>
          <p:cNvPicPr>
            <a:picLocks noChangeAspect="1"/>
          </p:cNvPicPr>
          <p:nvPr/>
        </p:nvPicPr>
        <p:blipFill>
          <a:blip r:embed="rId3"/>
          <a:stretch>
            <a:fillRect/>
          </a:stretch>
        </p:blipFill>
        <p:spPr>
          <a:xfrm>
            <a:off x="0" y="0"/>
            <a:ext cx="9144000" cy="6858000"/>
          </a:xfrm>
          <a:prstGeom prst="rect">
            <a:avLst/>
          </a:prstGeom>
        </p:spPr>
      </p:pic>
      <p:sp>
        <p:nvSpPr>
          <p:cNvPr id="7" name="6 Rectángulo"/>
          <p:cNvSpPr/>
          <p:nvPr/>
        </p:nvSpPr>
        <p:spPr>
          <a:xfrm>
            <a:off x="0" y="0"/>
            <a:ext cx="9144000" cy="6858000"/>
          </a:xfrm>
          <a:prstGeom prst="rect">
            <a:avLst/>
          </a:prstGeom>
          <a:solidFill>
            <a:srgbClr val="996633">
              <a:alpha val="8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0" y="0"/>
            <a:ext cx="9144000" cy="6858000"/>
          </a:xfrm>
          <a:prstGeom prst="rect">
            <a:avLst/>
          </a:prstGeom>
          <a:solidFill>
            <a:srgbClr val="996633">
              <a:alpha val="8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CuadroTexto"/>
          <p:cNvSpPr txBox="1"/>
          <p:nvPr/>
        </p:nvSpPr>
        <p:spPr>
          <a:xfrm>
            <a:off x="6968404" y="5500702"/>
            <a:ext cx="2175596" cy="338554"/>
          </a:xfrm>
          <a:prstGeom prst="rect">
            <a:avLst/>
          </a:prstGeom>
          <a:noFill/>
        </p:spPr>
        <p:txBody>
          <a:bodyPr wrap="none" rtlCol="0">
            <a:spAutoFit/>
          </a:bodyPr>
          <a:lstStyle/>
          <a:p>
            <a:r>
              <a:rPr lang="es-ES_tradnl" sz="1600" dirty="0" smtClean="0">
                <a:solidFill>
                  <a:srgbClr val="FFFF00"/>
                </a:solidFill>
                <a:effectLst>
                  <a:outerShdw blurRad="38100" dist="38100" dir="2700000" algn="tl">
                    <a:srgbClr val="000000">
                      <a:alpha val="43137"/>
                    </a:srgbClr>
                  </a:outerShdw>
                </a:effectLst>
                <a:latin typeface="Pristina" pitchFamily="66" charset="0"/>
              </a:rPr>
              <a:t>Esta es una creación de Raquel</a:t>
            </a:r>
            <a:endParaRPr lang="es-ES" sz="1600" dirty="0">
              <a:solidFill>
                <a:srgbClr val="FFFF00"/>
              </a:solidFill>
              <a:effectLst>
                <a:outerShdw blurRad="38100" dist="38100" dir="2700000" algn="tl">
                  <a:srgbClr val="000000">
                    <a:alpha val="43137"/>
                  </a:srgbClr>
                </a:outerShdw>
              </a:effectLst>
              <a:latin typeface="Pristina" pitchFamily="66" charset="0"/>
            </a:endParaRPr>
          </a:p>
        </p:txBody>
      </p:sp>
      <p:pic>
        <p:nvPicPr>
          <p:cNvPr id="18" name="17 Imagen" descr="Imagen1iu.jpg"/>
          <p:cNvPicPr>
            <a:picLocks noChangeAspect="1"/>
          </p:cNvPicPr>
          <p:nvPr/>
        </p:nvPicPr>
        <p:blipFill>
          <a:blip r:embed="rId3"/>
          <a:stretch>
            <a:fillRect/>
          </a:stretch>
        </p:blipFill>
        <p:spPr>
          <a:xfrm>
            <a:off x="0" y="0"/>
            <a:ext cx="9144000" cy="6858000"/>
          </a:xfrm>
          <a:prstGeom prst="rect">
            <a:avLst/>
          </a:prstGeom>
        </p:spPr>
      </p:pic>
      <p:pic>
        <p:nvPicPr>
          <p:cNvPr id="19" name="18 Imagen" descr="cooltext1609877406.png"/>
          <p:cNvPicPr>
            <a:picLocks noChangeAspect="1"/>
          </p:cNvPicPr>
          <p:nvPr/>
        </p:nvPicPr>
        <p:blipFill>
          <a:blip r:embed="rId4">
            <a:lum bright="20000" contrast="20000"/>
          </a:blip>
          <a:stretch>
            <a:fillRect/>
          </a:stretch>
        </p:blipFill>
        <p:spPr>
          <a:xfrm>
            <a:off x="571472" y="214290"/>
            <a:ext cx="3857652" cy="836763"/>
          </a:xfrm>
          <a:prstGeom prst="rect">
            <a:avLst/>
          </a:prstGeom>
        </p:spPr>
      </p:pic>
      <p:pic>
        <p:nvPicPr>
          <p:cNvPr id="20" name="19 Imagen" descr="cooltext1609877927.png"/>
          <p:cNvPicPr>
            <a:picLocks noChangeAspect="1"/>
          </p:cNvPicPr>
          <p:nvPr/>
        </p:nvPicPr>
        <p:blipFill>
          <a:blip r:embed="rId5">
            <a:lum bright="20000" contrast="20000"/>
          </a:blip>
          <a:stretch>
            <a:fillRect/>
          </a:stretch>
        </p:blipFill>
        <p:spPr>
          <a:xfrm>
            <a:off x="4714876" y="357166"/>
            <a:ext cx="998175" cy="687422"/>
          </a:xfrm>
          <a:prstGeom prst="rect">
            <a:avLst/>
          </a:prstGeom>
        </p:spPr>
      </p:pic>
      <p:pic>
        <p:nvPicPr>
          <p:cNvPr id="21" name="20 Imagen" descr="cooltext1609878291.png"/>
          <p:cNvPicPr>
            <a:picLocks noChangeAspect="1"/>
          </p:cNvPicPr>
          <p:nvPr/>
        </p:nvPicPr>
        <p:blipFill>
          <a:blip r:embed="rId6">
            <a:lum bright="20000" contrast="20000"/>
          </a:blip>
          <a:stretch>
            <a:fillRect/>
          </a:stretch>
        </p:blipFill>
        <p:spPr>
          <a:xfrm>
            <a:off x="6143636" y="357166"/>
            <a:ext cx="2385834" cy="702281"/>
          </a:xfrm>
          <a:prstGeom prst="rect">
            <a:avLst/>
          </a:prstGeom>
        </p:spPr>
      </p:pic>
      <p:pic>
        <p:nvPicPr>
          <p:cNvPr id="22" name="21 Imagen" descr="cooltext1609878717.png"/>
          <p:cNvPicPr>
            <a:picLocks noChangeAspect="1"/>
          </p:cNvPicPr>
          <p:nvPr/>
        </p:nvPicPr>
        <p:blipFill>
          <a:blip r:embed="rId7">
            <a:lum bright="20000" contrast="20000"/>
          </a:blip>
          <a:stretch>
            <a:fillRect/>
          </a:stretch>
        </p:blipFill>
        <p:spPr>
          <a:xfrm>
            <a:off x="1928794" y="1285860"/>
            <a:ext cx="3786214" cy="733140"/>
          </a:xfrm>
          <a:prstGeom prst="rect">
            <a:avLst/>
          </a:prstGeom>
        </p:spPr>
      </p:pic>
      <p:pic>
        <p:nvPicPr>
          <p:cNvPr id="23" name="22 Imagen" descr="cooltext1609878883.png"/>
          <p:cNvPicPr>
            <a:picLocks noChangeAspect="1"/>
          </p:cNvPicPr>
          <p:nvPr/>
        </p:nvPicPr>
        <p:blipFill>
          <a:blip r:embed="rId8">
            <a:lum bright="20000" contrast="20000"/>
          </a:blip>
          <a:stretch>
            <a:fillRect/>
          </a:stretch>
        </p:blipFill>
        <p:spPr>
          <a:xfrm>
            <a:off x="6143636" y="1285860"/>
            <a:ext cx="928694" cy="675414"/>
          </a:xfrm>
          <a:prstGeom prst="rect">
            <a:avLst/>
          </a:prstGeom>
        </p:spPr>
      </p:pic>
      <p:pic>
        <p:nvPicPr>
          <p:cNvPr id="24" name="23 Imagen" descr="cooltext1609879004.png"/>
          <p:cNvPicPr>
            <a:picLocks noChangeAspect="1"/>
          </p:cNvPicPr>
          <p:nvPr/>
        </p:nvPicPr>
        <p:blipFill>
          <a:blip r:embed="rId9">
            <a:lum bright="20000" contrast="20000"/>
          </a:blip>
          <a:stretch>
            <a:fillRect/>
          </a:stretch>
        </p:blipFill>
        <p:spPr>
          <a:xfrm>
            <a:off x="2143109" y="2285992"/>
            <a:ext cx="4786346" cy="776732"/>
          </a:xfrm>
          <a:prstGeom prst="rect">
            <a:avLst/>
          </a:prstGeom>
        </p:spPr>
      </p:pic>
      <p:pic>
        <p:nvPicPr>
          <p:cNvPr id="25" name="24 Imagen" descr="cooltext1609879537.png"/>
          <p:cNvPicPr>
            <a:picLocks noChangeAspect="1"/>
          </p:cNvPicPr>
          <p:nvPr/>
        </p:nvPicPr>
        <p:blipFill>
          <a:blip r:embed="rId10">
            <a:lum bright="20000" contrast="20000"/>
          </a:blip>
          <a:stretch>
            <a:fillRect/>
          </a:stretch>
        </p:blipFill>
        <p:spPr>
          <a:xfrm>
            <a:off x="3357554" y="3357562"/>
            <a:ext cx="2571768" cy="649710"/>
          </a:xfrm>
          <a:prstGeom prst="rect">
            <a:avLst/>
          </a:prstGeom>
        </p:spPr>
      </p:pic>
      <p:pic>
        <p:nvPicPr>
          <p:cNvPr id="26" name="25 Imagen" descr="cooltext1609879219.png"/>
          <p:cNvPicPr>
            <a:picLocks noChangeAspect="1"/>
          </p:cNvPicPr>
          <p:nvPr/>
        </p:nvPicPr>
        <p:blipFill>
          <a:blip r:embed="rId11">
            <a:lum bright="20000" contrast="20000"/>
          </a:blip>
          <a:stretch>
            <a:fillRect/>
          </a:stretch>
        </p:blipFill>
        <p:spPr>
          <a:xfrm>
            <a:off x="3635584" y="4143380"/>
            <a:ext cx="2007985" cy="714380"/>
          </a:xfrm>
          <a:prstGeom prst="rect">
            <a:avLst/>
          </a:prstGeom>
        </p:spPr>
      </p:pic>
    </p:spTree>
  </p:cSld>
  <p:clrMapOvr>
    <a:masterClrMapping/>
  </p:clrMapOvr>
  <p:transition spd="slow" advTm="30000">
    <p:newsflash/>
    <p:sndAc>
      <p:stSnd loop="1">
        <p:snd r:embed="rId2" name="Beautiful Chinese Music【13】Traditional.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17" presetClass="exit" presetSubtype="1" fill="hold" grpId="0" nodeType="withEffect">
                                  <p:stCondLst>
                                    <p:cond delay="0"/>
                                  </p:stCondLst>
                                  <p:childTnLst>
                                    <p:anim calcmode="lin" valueType="num">
                                      <p:cBhvr>
                                        <p:cTn id="9" dur="3000"/>
                                        <p:tgtEl>
                                          <p:spTgt spid="8"/>
                                        </p:tgtEl>
                                        <p:attrNameLst>
                                          <p:attrName>ppt_x</p:attrName>
                                        </p:attrNameLst>
                                      </p:cBhvr>
                                      <p:tavLst>
                                        <p:tav tm="0">
                                          <p:val>
                                            <p:strVal val="ppt_x"/>
                                          </p:val>
                                        </p:tav>
                                        <p:tav tm="100000">
                                          <p:val>
                                            <p:strVal val="ppt_x"/>
                                          </p:val>
                                        </p:tav>
                                      </p:tavLst>
                                    </p:anim>
                                    <p:anim calcmode="lin" valueType="num">
                                      <p:cBhvr>
                                        <p:cTn id="10" dur="3000"/>
                                        <p:tgtEl>
                                          <p:spTgt spid="8"/>
                                        </p:tgtEl>
                                        <p:attrNameLst>
                                          <p:attrName>ppt_y</p:attrName>
                                        </p:attrNameLst>
                                      </p:cBhvr>
                                      <p:tavLst>
                                        <p:tav tm="0">
                                          <p:val>
                                            <p:strVal val="ppt_y"/>
                                          </p:val>
                                        </p:tav>
                                        <p:tav tm="100000">
                                          <p:val>
                                            <p:strVal val="ppt_y-ppt_h/2"/>
                                          </p:val>
                                        </p:tav>
                                      </p:tavLst>
                                    </p:anim>
                                    <p:anim calcmode="lin" valueType="num">
                                      <p:cBhvr>
                                        <p:cTn id="11" dur="3000"/>
                                        <p:tgtEl>
                                          <p:spTgt spid="8"/>
                                        </p:tgtEl>
                                        <p:attrNameLst>
                                          <p:attrName>ppt_w</p:attrName>
                                        </p:attrNameLst>
                                      </p:cBhvr>
                                      <p:tavLst>
                                        <p:tav tm="0">
                                          <p:val>
                                            <p:strVal val="ppt_w"/>
                                          </p:val>
                                        </p:tav>
                                        <p:tav tm="100000">
                                          <p:val>
                                            <p:strVal val="ppt_w"/>
                                          </p:val>
                                        </p:tav>
                                      </p:tavLst>
                                    </p:anim>
                                    <p:anim calcmode="lin" valueType="num">
                                      <p:cBhvr>
                                        <p:cTn id="12" dur="3000"/>
                                        <p:tgtEl>
                                          <p:spTgt spid="8"/>
                                        </p:tgtEl>
                                        <p:attrNameLst>
                                          <p:attrName>ppt_h</p:attrName>
                                        </p:attrNameLst>
                                      </p:cBhvr>
                                      <p:tavLst>
                                        <p:tav tm="0">
                                          <p:val>
                                            <p:strVal val="ppt_h"/>
                                          </p:val>
                                        </p:tav>
                                        <p:tav tm="100000">
                                          <p:val>
                                            <p:fltVal val="0"/>
                                          </p:val>
                                        </p:tav>
                                      </p:tavLst>
                                    </p:anim>
                                    <p:set>
                                      <p:cBhvr>
                                        <p:cTn id="13" dur="1" fill="hold">
                                          <p:stCondLst>
                                            <p:cond delay="2999"/>
                                          </p:stCondLst>
                                        </p:cTn>
                                        <p:tgtEl>
                                          <p:spTgt spid="8"/>
                                        </p:tgtEl>
                                        <p:attrNameLst>
                                          <p:attrName>style.visibility</p:attrName>
                                        </p:attrNameLst>
                                      </p:cBhvr>
                                      <p:to>
                                        <p:strVal val="hidden"/>
                                      </p:to>
                                    </p:set>
                                  </p:childTnLst>
                                </p:cTn>
                              </p:par>
                              <p:par>
                                <p:cTn id="14" presetID="17" presetClass="exit" presetSubtype="4" fill="hold" grpId="0" nodeType="withEffect">
                                  <p:stCondLst>
                                    <p:cond delay="0"/>
                                  </p:stCondLst>
                                  <p:childTnLst>
                                    <p:anim calcmode="lin" valueType="num">
                                      <p:cBhvr>
                                        <p:cTn id="15" dur="3000"/>
                                        <p:tgtEl>
                                          <p:spTgt spid="7"/>
                                        </p:tgtEl>
                                        <p:attrNameLst>
                                          <p:attrName>ppt_x</p:attrName>
                                        </p:attrNameLst>
                                      </p:cBhvr>
                                      <p:tavLst>
                                        <p:tav tm="0">
                                          <p:val>
                                            <p:strVal val="ppt_x"/>
                                          </p:val>
                                        </p:tav>
                                        <p:tav tm="100000">
                                          <p:val>
                                            <p:strVal val="ppt_x"/>
                                          </p:val>
                                        </p:tav>
                                      </p:tavLst>
                                    </p:anim>
                                    <p:anim calcmode="lin" valueType="num">
                                      <p:cBhvr>
                                        <p:cTn id="16" dur="3000"/>
                                        <p:tgtEl>
                                          <p:spTgt spid="7"/>
                                        </p:tgtEl>
                                        <p:attrNameLst>
                                          <p:attrName>ppt_y</p:attrName>
                                        </p:attrNameLst>
                                      </p:cBhvr>
                                      <p:tavLst>
                                        <p:tav tm="0">
                                          <p:val>
                                            <p:strVal val="ppt_y"/>
                                          </p:val>
                                        </p:tav>
                                        <p:tav tm="100000">
                                          <p:val>
                                            <p:strVal val="ppt_y+ppt_h/2"/>
                                          </p:val>
                                        </p:tav>
                                      </p:tavLst>
                                    </p:anim>
                                    <p:anim calcmode="lin" valueType="num">
                                      <p:cBhvr>
                                        <p:cTn id="17" dur="3000"/>
                                        <p:tgtEl>
                                          <p:spTgt spid="7"/>
                                        </p:tgtEl>
                                        <p:attrNameLst>
                                          <p:attrName>ppt_w</p:attrName>
                                        </p:attrNameLst>
                                      </p:cBhvr>
                                      <p:tavLst>
                                        <p:tav tm="0">
                                          <p:val>
                                            <p:strVal val="ppt_w"/>
                                          </p:val>
                                        </p:tav>
                                        <p:tav tm="100000">
                                          <p:val>
                                            <p:strVal val="ppt_w"/>
                                          </p:val>
                                        </p:tav>
                                      </p:tavLst>
                                    </p:anim>
                                    <p:anim calcmode="lin" valueType="num">
                                      <p:cBhvr>
                                        <p:cTn id="18" dur="3000"/>
                                        <p:tgtEl>
                                          <p:spTgt spid="7"/>
                                        </p:tgtEl>
                                        <p:attrNameLst>
                                          <p:attrName>ppt_h</p:attrName>
                                        </p:attrNameLst>
                                      </p:cBhvr>
                                      <p:tavLst>
                                        <p:tav tm="0">
                                          <p:val>
                                            <p:strVal val="ppt_h"/>
                                          </p:val>
                                        </p:tav>
                                        <p:tav tm="100000">
                                          <p:val>
                                            <p:fltVal val="0"/>
                                          </p:val>
                                        </p:tav>
                                      </p:tavLst>
                                    </p:anim>
                                    <p:set>
                                      <p:cBhvr>
                                        <p:cTn id="19" dur="1" fill="hold">
                                          <p:stCondLst>
                                            <p:cond delay="2999"/>
                                          </p:stCondLst>
                                        </p:cTn>
                                        <p:tgtEl>
                                          <p:spTgt spid="7"/>
                                        </p:tgtEl>
                                        <p:attrNameLst>
                                          <p:attrName>style.visibility</p:attrName>
                                        </p:attrNameLst>
                                      </p:cBhvr>
                                      <p:to>
                                        <p:strVal val="hidden"/>
                                      </p:to>
                                    </p:set>
                                  </p:childTnLst>
                                </p:cTn>
                              </p:par>
                              <p:par>
                                <p:cTn id="20" presetID="8" presetClass="exit" presetSubtype="16" fill="hold" grpId="1" nodeType="withEffect">
                                  <p:stCondLst>
                                    <p:cond delay="0"/>
                                  </p:stCondLst>
                                  <p:childTnLst>
                                    <p:animEffect transition="out" filter="diamond(in)">
                                      <p:cBhvr>
                                        <p:cTn id="21" dur="3000"/>
                                        <p:tgtEl>
                                          <p:spTgt spid="8"/>
                                        </p:tgtEl>
                                      </p:cBhvr>
                                    </p:animEffect>
                                    <p:set>
                                      <p:cBhvr>
                                        <p:cTn id="22" dur="1" fill="hold">
                                          <p:stCondLst>
                                            <p:cond delay="2999"/>
                                          </p:stCondLst>
                                        </p:cTn>
                                        <p:tgtEl>
                                          <p:spTgt spid="8"/>
                                        </p:tgtEl>
                                        <p:attrNameLst>
                                          <p:attrName>style.visibility</p:attrName>
                                        </p:attrNameLst>
                                      </p:cBhvr>
                                      <p:to>
                                        <p:strVal val="hidden"/>
                                      </p:to>
                                    </p:set>
                                  </p:childTnLst>
                                </p:cTn>
                              </p:par>
                              <p:par>
                                <p:cTn id="23" presetID="8" presetClass="exit" presetSubtype="16" fill="hold" grpId="1" nodeType="withEffect">
                                  <p:stCondLst>
                                    <p:cond delay="0"/>
                                  </p:stCondLst>
                                  <p:childTnLst>
                                    <p:animEffect transition="out" filter="diamond(in)">
                                      <p:cBhvr>
                                        <p:cTn id="24" dur="3000"/>
                                        <p:tgtEl>
                                          <p:spTgt spid="7"/>
                                        </p:tgtEl>
                                      </p:cBhvr>
                                    </p:animEffect>
                                    <p:set>
                                      <p:cBhvr>
                                        <p:cTn id="25" dur="1" fill="hold">
                                          <p:stCondLst>
                                            <p:cond delay="2999"/>
                                          </p:stCondLst>
                                        </p:cTn>
                                        <p:tgtEl>
                                          <p:spTgt spid="7"/>
                                        </p:tgtEl>
                                        <p:attrNameLst>
                                          <p:attrName>style.visibility</p:attrName>
                                        </p:attrNameLst>
                                      </p:cBhvr>
                                      <p:to>
                                        <p:strVal val="hidden"/>
                                      </p:to>
                                    </p:set>
                                  </p:childTnLst>
                                </p:cTn>
                              </p:par>
                              <p:par>
                                <p:cTn id="26" presetID="23" presetClass="entr" presetSubtype="272" fill="hold"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3000" fill="hold"/>
                                        <p:tgtEl>
                                          <p:spTgt spid="5"/>
                                        </p:tgtEl>
                                        <p:attrNameLst>
                                          <p:attrName>ppt_w</p:attrName>
                                        </p:attrNameLst>
                                      </p:cBhvr>
                                      <p:tavLst>
                                        <p:tav tm="0">
                                          <p:val>
                                            <p:strVal val="2/3*#ppt_w"/>
                                          </p:val>
                                        </p:tav>
                                        <p:tav tm="100000">
                                          <p:val>
                                            <p:strVal val="#ppt_w"/>
                                          </p:val>
                                        </p:tav>
                                      </p:tavLst>
                                    </p:anim>
                                    <p:anim calcmode="lin" valueType="num">
                                      <p:cBhvr>
                                        <p:cTn id="29" dur="3000" fill="hold"/>
                                        <p:tgtEl>
                                          <p:spTgt spid="5"/>
                                        </p:tgtEl>
                                        <p:attrNameLst>
                                          <p:attrName>ppt_h</p:attrName>
                                        </p:attrNameLst>
                                      </p:cBhvr>
                                      <p:tavLst>
                                        <p:tav tm="0">
                                          <p:val>
                                            <p:strVal val="2/3*#ppt_h"/>
                                          </p:val>
                                        </p:tav>
                                        <p:tav tm="100000">
                                          <p:val>
                                            <p:strVal val="#ppt_h"/>
                                          </p:val>
                                        </p:tav>
                                      </p:tavLst>
                                    </p:anim>
                                  </p:childTnLst>
                                </p:cTn>
                              </p:par>
                              <p:par>
                                <p:cTn id="30" presetID="16" presetClass="entr" presetSubtype="42" fill="hold" nodeType="with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barn(outHorizontal)">
                                      <p:cBhvr>
                                        <p:cTn id="32" dur="3000"/>
                                        <p:tgtEl>
                                          <p:spTgt spid="5"/>
                                        </p:tgtEl>
                                      </p:cBhvr>
                                    </p:animEffect>
                                  </p:childTnLst>
                                </p:cTn>
                              </p:par>
                            </p:childTnLst>
                          </p:cTn>
                        </p:par>
                        <p:par>
                          <p:cTn id="33" fill="hold">
                            <p:stCondLst>
                              <p:cond delay="3000"/>
                            </p:stCondLst>
                            <p:childTnLst>
                              <p:par>
                                <p:cTn id="34" presetID="31" presetClass="entr" presetSubtype="0" fill="hold" nodeType="afterEffect">
                                  <p:stCondLst>
                                    <p:cond delay="0"/>
                                  </p:stCondLst>
                                  <p:iterate type="lt">
                                    <p:tmPct val="5000"/>
                                  </p:iterate>
                                  <p:childTnLst>
                                    <p:set>
                                      <p:cBhvr>
                                        <p:cTn id="35" dur="1" fill="hold">
                                          <p:stCondLst>
                                            <p:cond delay="0"/>
                                          </p:stCondLst>
                                        </p:cTn>
                                        <p:tgtEl>
                                          <p:spTgt spid="19"/>
                                        </p:tgtEl>
                                        <p:attrNameLst>
                                          <p:attrName>style.visibility</p:attrName>
                                        </p:attrNameLst>
                                      </p:cBhvr>
                                      <p:to>
                                        <p:strVal val="visible"/>
                                      </p:to>
                                    </p:set>
                                    <p:anim calcmode="lin" valueType="num">
                                      <p:cBhvr>
                                        <p:cTn id="36" dur="2000" fill="hold"/>
                                        <p:tgtEl>
                                          <p:spTgt spid="19"/>
                                        </p:tgtEl>
                                        <p:attrNameLst>
                                          <p:attrName>ppt_w</p:attrName>
                                        </p:attrNameLst>
                                      </p:cBhvr>
                                      <p:tavLst>
                                        <p:tav tm="0">
                                          <p:val>
                                            <p:fltVal val="0"/>
                                          </p:val>
                                        </p:tav>
                                        <p:tav tm="100000">
                                          <p:val>
                                            <p:strVal val="#ppt_w"/>
                                          </p:val>
                                        </p:tav>
                                      </p:tavLst>
                                    </p:anim>
                                    <p:anim calcmode="lin" valueType="num">
                                      <p:cBhvr>
                                        <p:cTn id="37" dur="2000" fill="hold"/>
                                        <p:tgtEl>
                                          <p:spTgt spid="19"/>
                                        </p:tgtEl>
                                        <p:attrNameLst>
                                          <p:attrName>ppt_h</p:attrName>
                                        </p:attrNameLst>
                                      </p:cBhvr>
                                      <p:tavLst>
                                        <p:tav tm="0">
                                          <p:val>
                                            <p:fltVal val="0"/>
                                          </p:val>
                                        </p:tav>
                                        <p:tav tm="100000">
                                          <p:val>
                                            <p:strVal val="#ppt_h"/>
                                          </p:val>
                                        </p:tav>
                                      </p:tavLst>
                                    </p:anim>
                                    <p:anim calcmode="lin" valueType="num">
                                      <p:cBhvr>
                                        <p:cTn id="38" dur="2000" fill="hold"/>
                                        <p:tgtEl>
                                          <p:spTgt spid="19"/>
                                        </p:tgtEl>
                                        <p:attrNameLst>
                                          <p:attrName>style.rotation</p:attrName>
                                        </p:attrNameLst>
                                      </p:cBhvr>
                                      <p:tavLst>
                                        <p:tav tm="0">
                                          <p:val>
                                            <p:fltVal val="90"/>
                                          </p:val>
                                        </p:tav>
                                        <p:tav tm="100000">
                                          <p:val>
                                            <p:fltVal val="0"/>
                                          </p:val>
                                        </p:tav>
                                      </p:tavLst>
                                    </p:anim>
                                    <p:animEffect transition="in" filter="fade">
                                      <p:cBhvr>
                                        <p:cTn id="39" dur="2000"/>
                                        <p:tgtEl>
                                          <p:spTgt spid="19"/>
                                        </p:tgtEl>
                                      </p:cBhvr>
                                    </p:animEffect>
                                  </p:childTnLst>
                                </p:cTn>
                              </p:par>
                            </p:childTnLst>
                          </p:cTn>
                        </p:par>
                        <p:par>
                          <p:cTn id="40" fill="hold">
                            <p:stCondLst>
                              <p:cond delay="5000"/>
                            </p:stCondLst>
                            <p:childTnLst>
                              <p:par>
                                <p:cTn id="41" presetID="31" presetClass="entr" presetSubtype="0" fill="hold" nodeType="afterEffect">
                                  <p:stCondLst>
                                    <p:cond delay="0"/>
                                  </p:stCondLst>
                                  <p:iterate type="lt">
                                    <p:tmPct val="5000"/>
                                  </p:iterate>
                                  <p:childTnLst>
                                    <p:set>
                                      <p:cBhvr>
                                        <p:cTn id="42" dur="1" fill="hold">
                                          <p:stCondLst>
                                            <p:cond delay="0"/>
                                          </p:stCondLst>
                                        </p:cTn>
                                        <p:tgtEl>
                                          <p:spTgt spid="20"/>
                                        </p:tgtEl>
                                        <p:attrNameLst>
                                          <p:attrName>style.visibility</p:attrName>
                                        </p:attrNameLst>
                                      </p:cBhvr>
                                      <p:to>
                                        <p:strVal val="visible"/>
                                      </p:to>
                                    </p:set>
                                    <p:anim calcmode="lin" valueType="num">
                                      <p:cBhvr>
                                        <p:cTn id="43" dur="2000" fill="hold"/>
                                        <p:tgtEl>
                                          <p:spTgt spid="20"/>
                                        </p:tgtEl>
                                        <p:attrNameLst>
                                          <p:attrName>ppt_w</p:attrName>
                                        </p:attrNameLst>
                                      </p:cBhvr>
                                      <p:tavLst>
                                        <p:tav tm="0">
                                          <p:val>
                                            <p:fltVal val="0"/>
                                          </p:val>
                                        </p:tav>
                                        <p:tav tm="100000">
                                          <p:val>
                                            <p:strVal val="#ppt_w"/>
                                          </p:val>
                                        </p:tav>
                                      </p:tavLst>
                                    </p:anim>
                                    <p:anim calcmode="lin" valueType="num">
                                      <p:cBhvr>
                                        <p:cTn id="44" dur="2000" fill="hold"/>
                                        <p:tgtEl>
                                          <p:spTgt spid="20"/>
                                        </p:tgtEl>
                                        <p:attrNameLst>
                                          <p:attrName>ppt_h</p:attrName>
                                        </p:attrNameLst>
                                      </p:cBhvr>
                                      <p:tavLst>
                                        <p:tav tm="0">
                                          <p:val>
                                            <p:fltVal val="0"/>
                                          </p:val>
                                        </p:tav>
                                        <p:tav tm="100000">
                                          <p:val>
                                            <p:strVal val="#ppt_h"/>
                                          </p:val>
                                        </p:tav>
                                      </p:tavLst>
                                    </p:anim>
                                    <p:anim calcmode="lin" valueType="num">
                                      <p:cBhvr>
                                        <p:cTn id="45" dur="2000" fill="hold"/>
                                        <p:tgtEl>
                                          <p:spTgt spid="20"/>
                                        </p:tgtEl>
                                        <p:attrNameLst>
                                          <p:attrName>style.rotation</p:attrName>
                                        </p:attrNameLst>
                                      </p:cBhvr>
                                      <p:tavLst>
                                        <p:tav tm="0">
                                          <p:val>
                                            <p:fltVal val="90"/>
                                          </p:val>
                                        </p:tav>
                                        <p:tav tm="100000">
                                          <p:val>
                                            <p:fltVal val="0"/>
                                          </p:val>
                                        </p:tav>
                                      </p:tavLst>
                                    </p:anim>
                                    <p:animEffect transition="in" filter="fade">
                                      <p:cBhvr>
                                        <p:cTn id="46" dur="2000"/>
                                        <p:tgtEl>
                                          <p:spTgt spid="20"/>
                                        </p:tgtEl>
                                      </p:cBhvr>
                                    </p:animEffect>
                                  </p:childTnLst>
                                </p:cTn>
                              </p:par>
                            </p:childTnLst>
                          </p:cTn>
                        </p:par>
                        <p:par>
                          <p:cTn id="47" fill="hold">
                            <p:stCondLst>
                              <p:cond delay="7000"/>
                            </p:stCondLst>
                            <p:childTnLst>
                              <p:par>
                                <p:cTn id="48" presetID="31" presetClass="entr" presetSubtype="0" fill="hold" nodeType="afterEffect">
                                  <p:stCondLst>
                                    <p:cond delay="0"/>
                                  </p:stCondLst>
                                  <p:iterate type="lt">
                                    <p:tmPct val="5000"/>
                                  </p:iterate>
                                  <p:childTnLst>
                                    <p:set>
                                      <p:cBhvr>
                                        <p:cTn id="49" dur="1" fill="hold">
                                          <p:stCondLst>
                                            <p:cond delay="0"/>
                                          </p:stCondLst>
                                        </p:cTn>
                                        <p:tgtEl>
                                          <p:spTgt spid="21"/>
                                        </p:tgtEl>
                                        <p:attrNameLst>
                                          <p:attrName>style.visibility</p:attrName>
                                        </p:attrNameLst>
                                      </p:cBhvr>
                                      <p:to>
                                        <p:strVal val="visible"/>
                                      </p:to>
                                    </p:set>
                                    <p:anim calcmode="lin" valueType="num">
                                      <p:cBhvr>
                                        <p:cTn id="50" dur="2000" fill="hold"/>
                                        <p:tgtEl>
                                          <p:spTgt spid="21"/>
                                        </p:tgtEl>
                                        <p:attrNameLst>
                                          <p:attrName>ppt_w</p:attrName>
                                        </p:attrNameLst>
                                      </p:cBhvr>
                                      <p:tavLst>
                                        <p:tav tm="0">
                                          <p:val>
                                            <p:fltVal val="0"/>
                                          </p:val>
                                        </p:tav>
                                        <p:tav tm="100000">
                                          <p:val>
                                            <p:strVal val="#ppt_w"/>
                                          </p:val>
                                        </p:tav>
                                      </p:tavLst>
                                    </p:anim>
                                    <p:anim calcmode="lin" valueType="num">
                                      <p:cBhvr>
                                        <p:cTn id="51" dur="2000" fill="hold"/>
                                        <p:tgtEl>
                                          <p:spTgt spid="21"/>
                                        </p:tgtEl>
                                        <p:attrNameLst>
                                          <p:attrName>ppt_h</p:attrName>
                                        </p:attrNameLst>
                                      </p:cBhvr>
                                      <p:tavLst>
                                        <p:tav tm="0">
                                          <p:val>
                                            <p:fltVal val="0"/>
                                          </p:val>
                                        </p:tav>
                                        <p:tav tm="100000">
                                          <p:val>
                                            <p:strVal val="#ppt_h"/>
                                          </p:val>
                                        </p:tav>
                                      </p:tavLst>
                                    </p:anim>
                                    <p:anim calcmode="lin" valueType="num">
                                      <p:cBhvr>
                                        <p:cTn id="52" dur="2000" fill="hold"/>
                                        <p:tgtEl>
                                          <p:spTgt spid="21"/>
                                        </p:tgtEl>
                                        <p:attrNameLst>
                                          <p:attrName>style.rotation</p:attrName>
                                        </p:attrNameLst>
                                      </p:cBhvr>
                                      <p:tavLst>
                                        <p:tav tm="0">
                                          <p:val>
                                            <p:fltVal val="90"/>
                                          </p:val>
                                        </p:tav>
                                        <p:tav tm="100000">
                                          <p:val>
                                            <p:fltVal val="0"/>
                                          </p:val>
                                        </p:tav>
                                      </p:tavLst>
                                    </p:anim>
                                    <p:animEffect transition="in" filter="fade">
                                      <p:cBhvr>
                                        <p:cTn id="53" dur="2000"/>
                                        <p:tgtEl>
                                          <p:spTgt spid="21"/>
                                        </p:tgtEl>
                                      </p:cBhvr>
                                    </p:animEffect>
                                  </p:childTnLst>
                                </p:cTn>
                              </p:par>
                            </p:childTnLst>
                          </p:cTn>
                        </p:par>
                        <p:par>
                          <p:cTn id="54" fill="hold">
                            <p:stCondLst>
                              <p:cond delay="9000"/>
                            </p:stCondLst>
                            <p:childTnLst>
                              <p:par>
                                <p:cTn id="55" presetID="31" presetClass="entr" presetSubtype="0" fill="hold" nodeType="afterEffect">
                                  <p:stCondLst>
                                    <p:cond delay="0"/>
                                  </p:stCondLst>
                                  <p:iterate type="lt">
                                    <p:tmPct val="5000"/>
                                  </p:iterate>
                                  <p:childTnLst>
                                    <p:set>
                                      <p:cBhvr>
                                        <p:cTn id="56" dur="1" fill="hold">
                                          <p:stCondLst>
                                            <p:cond delay="0"/>
                                          </p:stCondLst>
                                        </p:cTn>
                                        <p:tgtEl>
                                          <p:spTgt spid="22"/>
                                        </p:tgtEl>
                                        <p:attrNameLst>
                                          <p:attrName>style.visibility</p:attrName>
                                        </p:attrNameLst>
                                      </p:cBhvr>
                                      <p:to>
                                        <p:strVal val="visible"/>
                                      </p:to>
                                    </p:set>
                                    <p:anim calcmode="lin" valueType="num">
                                      <p:cBhvr>
                                        <p:cTn id="57" dur="2000" fill="hold"/>
                                        <p:tgtEl>
                                          <p:spTgt spid="22"/>
                                        </p:tgtEl>
                                        <p:attrNameLst>
                                          <p:attrName>ppt_w</p:attrName>
                                        </p:attrNameLst>
                                      </p:cBhvr>
                                      <p:tavLst>
                                        <p:tav tm="0">
                                          <p:val>
                                            <p:fltVal val="0"/>
                                          </p:val>
                                        </p:tav>
                                        <p:tav tm="100000">
                                          <p:val>
                                            <p:strVal val="#ppt_w"/>
                                          </p:val>
                                        </p:tav>
                                      </p:tavLst>
                                    </p:anim>
                                    <p:anim calcmode="lin" valueType="num">
                                      <p:cBhvr>
                                        <p:cTn id="58" dur="2000" fill="hold"/>
                                        <p:tgtEl>
                                          <p:spTgt spid="22"/>
                                        </p:tgtEl>
                                        <p:attrNameLst>
                                          <p:attrName>ppt_h</p:attrName>
                                        </p:attrNameLst>
                                      </p:cBhvr>
                                      <p:tavLst>
                                        <p:tav tm="0">
                                          <p:val>
                                            <p:fltVal val="0"/>
                                          </p:val>
                                        </p:tav>
                                        <p:tav tm="100000">
                                          <p:val>
                                            <p:strVal val="#ppt_h"/>
                                          </p:val>
                                        </p:tav>
                                      </p:tavLst>
                                    </p:anim>
                                    <p:anim calcmode="lin" valueType="num">
                                      <p:cBhvr>
                                        <p:cTn id="59" dur="2000" fill="hold"/>
                                        <p:tgtEl>
                                          <p:spTgt spid="22"/>
                                        </p:tgtEl>
                                        <p:attrNameLst>
                                          <p:attrName>style.rotation</p:attrName>
                                        </p:attrNameLst>
                                      </p:cBhvr>
                                      <p:tavLst>
                                        <p:tav tm="0">
                                          <p:val>
                                            <p:fltVal val="90"/>
                                          </p:val>
                                        </p:tav>
                                        <p:tav tm="100000">
                                          <p:val>
                                            <p:fltVal val="0"/>
                                          </p:val>
                                        </p:tav>
                                      </p:tavLst>
                                    </p:anim>
                                    <p:animEffect transition="in" filter="fade">
                                      <p:cBhvr>
                                        <p:cTn id="60" dur="2000"/>
                                        <p:tgtEl>
                                          <p:spTgt spid="22"/>
                                        </p:tgtEl>
                                      </p:cBhvr>
                                    </p:animEffect>
                                  </p:childTnLst>
                                </p:cTn>
                              </p:par>
                            </p:childTnLst>
                          </p:cTn>
                        </p:par>
                        <p:par>
                          <p:cTn id="61" fill="hold">
                            <p:stCondLst>
                              <p:cond delay="11000"/>
                            </p:stCondLst>
                            <p:childTnLst>
                              <p:par>
                                <p:cTn id="62" presetID="31" presetClass="entr" presetSubtype="0" fill="hold" nodeType="afterEffect">
                                  <p:stCondLst>
                                    <p:cond delay="0"/>
                                  </p:stCondLst>
                                  <p:iterate type="lt">
                                    <p:tmPct val="5000"/>
                                  </p:iterate>
                                  <p:childTnLst>
                                    <p:set>
                                      <p:cBhvr>
                                        <p:cTn id="63" dur="1" fill="hold">
                                          <p:stCondLst>
                                            <p:cond delay="0"/>
                                          </p:stCondLst>
                                        </p:cTn>
                                        <p:tgtEl>
                                          <p:spTgt spid="23"/>
                                        </p:tgtEl>
                                        <p:attrNameLst>
                                          <p:attrName>style.visibility</p:attrName>
                                        </p:attrNameLst>
                                      </p:cBhvr>
                                      <p:to>
                                        <p:strVal val="visible"/>
                                      </p:to>
                                    </p:set>
                                    <p:anim calcmode="lin" valueType="num">
                                      <p:cBhvr>
                                        <p:cTn id="64" dur="2000" fill="hold"/>
                                        <p:tgtEl>
                                          <p:spTgt spid="23"/>
                                        </p:tgtEl>
                                        <p:attrNameLst>
                                          <p:attrName>ppt_w</p:attrName>
                                        </p:attrNameLst>
                                      </p:cBhvr>
                                      <p:tavLst>
                                        <p:tav tm="0">
                                          <p:val>
                                            <p:fltVal val="0"/>
                                          </p:val>
                                        </p:tav>
                                        <p:tav tm="100000">
                                          <p:val>
                                            <p:strVal val="#ppt_w"/>
                                          </p:val>
                                        </p:tav>
                                      </p:tavLst>
                                    </p:anim>
                                    <p:anim calcmode="lin" valueType="num">
                                      <p:cBhvr>
                                        <p:cTn id="65" dur="2000" fill="hold"/>
                                        <p:tgtEl>
                                          <p:spTgt spid="23"/>
                                        </p:tgtEl>
                                        <p:attrNameLst>
                                          <p:attrName>ppt_h</p:attrName>
                                        </p:attrNameLst>
                                      </p:cBhvr>
                                      <p:tavLst>
                                        <p:tav tm="0">
                                          <p:val>
                                            <p:fltVal val="0"/>
                                          </p:val>
                                        </p:tav>
                                        <p:tav tm="100000">
                                          <p:val>
                                            <p:strVal val="#ppt_h"/>
                                          </p:val>
                                        </p:tav>
                                      </p:tavLst>
                                    </p:anim>
                                    <p:anim calcmode="lin" valueType="num">
                                      <p:cBhvr>
                                        <p:cTn id="66" dur="2000" fill="hold"/>
                                        <p:tgtEl>
                                          <p:spTgt spid="23"/>
                                        </p:tgtEl>
                                        <p:attrNameLst>
                                          <p:attrName>style.rotation</p:attrName>
                                        </p:attrNameLst>
                                      </p:cBhvr>
                                      <p:tavLst>
                                        <p:tav tm="0">
                                          <p:val>
                                            <p:fltVal val="90"/>
                                          </p:val>
                                        </p:tav>
                                        <p:tav tm="100000">
                                          <p:val>
                                            <p:fltVal val="0"/>
                                          </p:val>
                                        </p:tav>
                                      </p:tavLst>
                                    </p:anim>
                                    <p:animEffect transition="in" filter="fade">
                                      <p:cBhvr>
                                        <p:cTn id="67" dur="2000"/>
                                        <p:tgtEl>
                                          <p:spTgt spid="23"/>
                                        </p:tgtEl>
                                      </p:cBhvr>
                                    </p:animEffect>
                                  </p:childTnLst>
                                </p:cTn>
                              </p:par>
                            </p:childTnLst>
                          </p:cTn>
                        </p:par>
                        <p:par>
                          <p:cTn id="68" fill="hold">
                            <p:stCondLst>
                              <p:cond delay="13000"/>
                            </p:stCondLst>
                            <p:childTnLst>
                              <p:par>
                                <p:cTn id="69" presetID="31" presetClass="entr" presetSubtype="0" fill="hold" nodeType="afterEffect">
                                  <p:stCondLst>
                                    <p:cond delay="0"/>
                                  </p:stCondLst>
                                  <p:iterate type="lt">
                                    <p:tmPct val="5000"/>
                                  </p:iterate>
                                  <p:childTnLst>
                                    <p:set>
                                      <p:cBhvr>
                                        <p:cTn id="70" dur="1" fill="hold">
                                          <p:stCondLst>
                                            <p:cond delay="0"/>
                                          </p:stCondLst>
                                        </p:cTn>
                                        <p:tgtEl>
                                          <p:spTgt spid="24"/>
                                        </p:tgtEl>
                                        <p:attrNameLst>
                                          <p:attrName>style.visibility</p:attrName>
                                        </p:attrNameLst>
                                      </p:cBhvr>
                                      <p:to>
                                        <p:strVal val="visible"/>
                                      </p:to>
                                    </p:set>
                                    <p:anim calcmode="lin" valueType="num">
                                      <p:cBhvr>
                                        <p:cTn id="71" dur="2000" fill="hold"/>
                                        <p:tgtEl>
                                          <p:spTgt spid="24"/>
                                        </p:tgtEl>
                                        <p:attrNameLst>
                                          <p:attrName>ppt_w</p:attrName>
                                        </p:attrNameLst>
                                      </p:cBhvr>
                                      <p:tavLst>
                                        <p:tav tm="0">
                                          <p:val>
                                            <p:fltVal val="0"/>
                                          </p:val>
                                        </p:tav>
                                        <p:tav tm="100000">
                                          <p:val>
                                            <p:strVal val="#ppt_w"/>
                                          </p:val>
                                        </p:tav>
                                      </p:tavLst>
                                    </p:anim>
                                    <p:anim calcmode="lin" valueType="num">
                                      <p:cBhvr>
                                        <p:cTn id="72" dur="2000" fill="hold"/>
                                        <p:tgtEl>
                                          <p:spTgt spid="24"/>
                                        </p:tgtEl>
                                        <p:attrNameLst>
                                          <p:attrName>ppt_h</p:attrName>
                                        </p:attrNameLst>
                                      </p:cBhvr>
                                      <p:tavLst>
                                        <p:tav tm="0">
                                          <p:val>
                                            <p:fltVal val="0"/>
                                          </p:val>
                                        </p:tav>
                                        <p:tav tm="100000">
                                          <p:val>
                                            <p:strVal val="#ppt_h"/>
                                          </p:val>
                                        </p:tav>
                                      </p:tavLst>
                                    </p:anim>
                                    <p:anim calcmode="lin" valueType="num">
                                      <p:cBhvr>
                                        <p:cTn id="73" dur="2000" fill="hold"/>
                                        <p:tgtEl>
                                          <p:spTgt spid="24"/>
                                        </p:tgtEl>
                                        <p:attrNameLst>
                                          <p:attrName>style.rotation</p:attrName>
                                        </p:attrNameLst>
                                      </p:cBhvr>
                                      <p:tavLst>
                                        <p:tav tm="0">
                                          <p:val>
                                            <p:fltVal val="90"/>
                                          </p:val>
                                        </p:tav>
                                        <p:tav tm="100000">
                                          <p:val>
                                            <p:fltVal val="0"/>
                                          </p:val>
                                        </p:tav>
                                      </p:tavLst>
                                    </p:anim>
                                    <p:animEffect transition="in" filter="fade">
                                      <p:cBhvr>
                                        <p:cTn id="74" dur="2000"/>
                                        <p:tgtEl>
                                          <p:spTgt spid="24"/>
                                        </p:tgtEl>
                                      </p:cBhvr>
                                    </p:animEffect>
                                  </p:childTnLst>
                                </p:cTn>
                              </p:par>
                            </p:childTnLst>
                          </p:cTn>
                        </p:par>
                        <p:par>
                          <p:cTn id="75" fill="hold">
                            <p:stCondLst>
                              <p:cond delay="15000"/>
                            </p:stCondLst>
                            <p:childTnLst>
                              <p:par>
                                <p:cTn id="76" presetID="31" presetClass="entr" presetSubtype="0" fill="hold" nodeType="afterEffect">
                                  <p:stCondLst>
                                    <p:cond delay="0"/>
                                  </p:stCondLst>
                                  <p:iterate type="lt">
                                    <p:tmPct val="5000"/>
                                  </p:iterate>
                                  <p:childTnLst>
                                    <p:set>
                                      <p:cBhvr>
                                        <p:cTn id="77" dur="1" fill="hold">
                                          <p:stCondLst>
                                            <p:cond delay="0"/>
                                          </p:stCondLst>
                                        </p:cTn>
                                        <p:tgtEl>
                                          <p:spTgt spid="25"/>
                                        </p:tgtEl>
                                        <p:attrNameLst>
                                          <p:attrName>style.visibility</p:attrName>
                                        </p:attrNameLst>
                                      </p:cBhvr>
                                      <p:to>
                                        <p:strVal val="visible"/>
                                      </p:to>
                                    </p:set>
                                    <p:anim calcmode="lin" valueType="num">
                                      <p:cBhvr>
                                        <p:cTn id="78" dur="2000" fill="hold"/>
                                        <p:tgtEl>
                                          <p:spTgt spid="25"/>
                                        </p:tgtEl>
                                        <p:attrNameLst>
                                          <p:attrName>ppt_w</p:attrName>
                                        </p:attrNameLst>
                                      </p:cBhvr>
                                      <p:tavLst>
                                        <p:tav tm="0">
                                          <p:val>
                                            <p:fltVal val="0"/>
                                          </p:val>
                                        </p:tav>
                                        <p:tav tm="100000">
                                          <p:val>
                                            <p:strVal val="#ppt_w"/>
                                          </p:val>
                                        </p:tav>
                                      </p:tavLst>
                                    </p:anim>
                                    <p:anim calcmode="lin" valueType="num">
                                      <p:cBhvr>
                                        <p:cTn id="79" dur="2000" fill="hold"/>
                                        <p:tgtEl>
                                          <p:spTgt spid="25"/>
                                        </p:tgtEl>
                                        <p:attrNameLst>
                                          <p:attrName>ppt_h</p:attrName>
                                        </p:attrNameLst>
                                      </p:cBhvr>
                                      <p:tavLst>
                                        <p:tav tm="0">
                                          <p:val>
                                            <p:fltVal val="0"/>
                                          </p:val>
                                        </p:tav>
                                        <p:tav tm="100000">
                                          <p:val>
                                            <p:strVal val="#ppt_h"/>
                                          </p:val>
                                        </p:tav>
                                      </p:tavLst>
                                    </p:anim>
                                    <p:anim calcmode="lin" valueType="num">
                                      <p:cBhvr>
                                        <p:cTn id="80" dur="2000" fill="hold"/>
                                        <p:tgtEl>
                                          <p:spTgt spid="25"/>
                                        </p:tgtEl>
                                        <p:attrNameLst>
                                          <p:attrName>style.rotation</p:attrName>
                                        </p:attrNameLst>
                                      </p:cBhvr>
                                      <p:tavLst>
                                        <p:tav tm="0">
                                          <p:val>
                                            <p:fltVal val="90"/>
                                          </p:val>
                                        </p:tav>
                                        <p:tav tm="100000">
                                          <p:val>
                                            <p:fltVal val="0"/>
                                          </p:val>
                                        </p:tav>
                                      </p:tavLst>
                                    </p:anim>
                                    <p:animEffect transition="in" filter="fade">
                                      <p:cBhvr>
                                        <p:cTn id="81" dur="2000"/>
                                        <p:tgtEl>
                                          <p:spTgt spid="25"/>
                                        </p:tgtEl>
                                      </p:cBhvr>
                                    </p:animEffect>
                                  </p:childTnLst>
                                </p:cTn>
                              </p:par>
                            </p:childTnLst>
                          </p:cTn>
                        </p:par>
                        <p:par>
                          <p:cTn id="82" fill="hold">
                            <p:stCondLst>
                              <p:cond delay="17000"/>
                            </p:stCondLst>
                            <p:childTnLst>
                              <p:par>
                                <p:cTn id="83" presetID="31" presetClass="entr" presetSubtype="0" fill="hold" nodeType="afterEffect">
                                  <p:stCondLst>
                                    <p:cond delay="0"/>
                                  </p:stCondLst>
                                  <p:iterate type="lt">
                                    <p:tmPct val="5000"/>
                                  </p:iterate>
                                  <p:childTnLst>
                                    <p:set>
                                      <p:cBhvr>
                                        <p:cTn id="84" dur="1" fill="hold">
                                          <p:stCondLst>
                                            <p:cond delay="0"/>
                                          </p:stCondLst>
                                        </p:cTn>
                                        <p:tgtEl>
                                          <p:spTgt spid="26"/>
                                        </p:tgtEl>
                                        <p:attrNameLst>
                                          <p:attrName>style.visibility</p:attrName>
                                        </p:attrNameLst>
                                      </p:cBhvr>
                                      <p:to>
                                        <p:strVal val="visible"/>
                                      </p:to>
                                    </p:set>
                                    <p:anim calcmode="lin" valueType="num">
                                      <p:cBhvr>
                                        <p:cTn id="85" dur="2000" fill="hold"/>
                                        <p:tgtEl>
                                          <p:spTgt spid="26"/>
                                        </p:tgtEl>
                                        <p:attrNameLst>
                                          <p:attrName>ppt_w</p:attrName>
                                        </p:attrNameLst>
                                      </p:cBhvr>
                                      <p:tavLst>
                                        <p:tav tm="0">
                                          <p:val>
                                            <p:fltVal val="0"/>
                                          </p:val>
                                        </p:tav>
                                        <p:tav tm="100000">
                                          <p:val>
                                            <p:strVal val="#ppt_w"/>
                                          </p:val>
                                        </p:tav>
                                      </p:tavLst>
                                    </p:anim>
                                    <p:anim calcmode="lin" valueType="num">
                                      <p:cBhvr>
                                        <p:cTn id="86" dur="2000" fill="hold"/>
                                        <p:tgtEl>
                                          <p:spTgt spid="26"/>
                                        </p:tgtEl>
                                        <p:attrNameLst>
                                          <p:attrName>ppt_h</p:attrName>
                                        </p:attrNameLst>
                                      </p:cBhvr>
                                      <p:tavLst>
                                        <p:tav tm="0">
                                          <p:val>
                                            <p:fltVal val="0"/>
                                          </p:val>
                                        </p:tav>
                                        <p:tav tm="100000">
                                          <p:val>
                                            <p:strVal val="#ppt_h"/>
                                          </p:val>
                                        </p:tav>
                                      </p:tavLst>
                                    </p:anim>
                                    <p:anim calcmode="lin" valueType="num">
                                      <p:cBhvr>
                                        <p:cTn id="87" dur="2000" fill="hold"/>
                                        <p:tgtEl>
                                          <p:spTgt spid="26"/>
                                        </p:tgtEl>
                                        <p:attrNameLst>
                                          <p:attrName>style.rotation</p:attrName>
                                        </p:attrNameLst>
                                      </p:cBhvr>
                                      <p:tavLst>
                                        <p:tav tm="0">
                                          <p:val>
                                            <p:fltVal val="90"/>
                                          </p:val>
                                        </p:tav>
                                        <p:tav tm="100000">
                                          <p:val>
                                            <p:fltVal val="0"/>
                                          </p:val>
                                        </p:tav>
                                      </p:tavLst>
                                    </p:anim>
                                    <p:animEffect transition="in" filter="fade">
                                      <p:cBhvr>
                                        <p:cTn id="88" dur="2000"/>
                                        <p:tgtEl>
                                          <p:spTgt spid="26"/>
                                        </p:tgtEl>
                                      </p:cBhvr>
                                    </p:animEffect>
                                  </p:childTnLst>
                                </p:cTn>
                              </p:par>
                            </p:childTnLst>
                          </p:cTn>
                        </p:par>
                        <p:par>
                          <p:cTn id="89" fill="hold">
                            <p:stCondLst>
                              <p:cond delay="19000"/>
                            </p:stCondLst>
                            <p:childTnLst>
                              <p:par>
                                <p:cTn id="90" presetID="17" presetClass="entr" presetSubtype="10" fill="hold" grpId="0" nodeType="afterEffect">
                                  <p:stCondLst>
                                    <p:cond delay="0"/>
                                  </p:stCondLst>
                                  <p:childTnLst>
                                    <p:set>
                                      <p:cBhvr>
                                        <p:cTn id="91" dur="1" fill="hold">
                                          <p:stCondLst>
                                            <p:cond delay="0"/>
                                          </p:stCondLst>
                                        </p:cTn>
                                        <p:tgtEl>
                                          <p:spTgt spid="17"/>
                                        </p:tgtEl>
                                        <p:attrNameLst>
                                          <p:attrName>style.visibility</p:attrName>
                                        </p:attrNameLst>
                                      </p:cBhvr>
                                      <p:to>
                                        <p:strVal val="visible"/>
                                      </p:to>
                                    </p:set>
                                    <p:anim calcmode="lin" valueType="num">
                                      <p:cBhvr>
                                        <p:cTn id="92" dur="2000" fill="hold"/>
                                        <p:tgtEl>
                                          <p:spTgt spid="17"/>
                                        </p:tgtEl>
                                        <p:attrNameLst>
                                          <p:attrName>ppt_w</p:attrName>
                                        </p:attrNameLst>
                                      </p:cBhvr>
                                      <p:tavLst>
                                        <p:tav tm="0">
                                          <p:val>
                                            <p:fltVal val="0"/>
                                          </p:val>
                                        </p:tav>
                                        <p:tav tm="100000">
                                          <p:val>
                                            <p:strVal val="#ppt_w"/>
                                          </p:val>
                                        </p:tav>
                                      </p:tavLst>
                                    </p:anim>
                                    <p:anim calcmode="lin" valueType="num">
                                      <p:cBhvr>
                                        <p:cTn id="93" dur="2000" fill="hold"/>
                                        <p:tgtEl>
                                          <p:spTgt spid="1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8" grpId="0" animBg="1"/>
      <p:bldP spid="8" grpId="1" animBg="1"/>
      <p:bldP spid="1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5" name="4 Rectángulo"/>
          <p:cNvSpPr/>
          <p:nvPr/>
        </p:nvSpPr>
        <p:spPr>
          <a:xfrm>
            <a:off x="0" y="0"/>
            <a:ext cx="9144000" cy="6858000"/>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Picture 2" descr="http://recueil-de-png.r.e.pic.centerblog.net/o/ac71503b.pn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7" name="6 CuadroTexto"/>
          <p:cNvSpPr txBox="1"/>
          <p:nvPr/>
        </p:nvSpPr>
        <p:spPr>
          <a:xfrm>
            <a:off x="857224" y="785794"/>
            <a:ext cx="7786742" cy="5016758"/>
          </a:xfrm>
          <a:prstGeom prst="rect">
            <a:avLst/>
          </a:prstGeom>
          <a:noFill/>
        </p:spPr>
        <p:txBody>
          <a:bodyPr wrap="square" rtlCol="0">
            <a:spAutoFit/>
          </a:bodyPr>
          <a:lstStyle/>
          <a:p>
            <a:r>
              <a:rPr lang="es-ES" sz="2000" dirty="0" smtClean="0">
                <a:gradFill>
                  <a:gsLst>
                    <a:gs pos="0">
                      <a:srgbClr val="FFEFD1"/>
                    </a:gs>
                    <a:gs pos="64999">
                      <a:srgbClr val="F0EBD5"/>
                    </a:gs>
                    <a:gs pos="100000">
                      <a:srgbClr val="D1C39F"/>
                    </a:gs>
                  </a:gsLst>
                  <a:lin ang="5400000" scaled="0"/>
                </a:gradFill>
                <a:effectLst>
                  <a:outerShdw blurRad="38100" dist="38100" dir="2700000" algn="tl">
                    <a:srgbClr val="000000">
                      <a:alpha val="43137"/>
                    </a:srgbClr>
                  </a:outerShdw>
                </a:effectLst>
                <a:latin typeface="Agency FB" pitchFamily="34" charset="0"/>
              </a:rPr>
              <a:t>Entre esos lugares de China sorprendentes se encuentra Yunnan, concretamente las Terrazas de Yunnan, en </a:t>
            </a:r>
            <a:r>
              <a:rPr lang="es-ES" sz="2000" dirty="0" err="1" smtClean="0">
                <a:gradFill>
                  <a:gsLst>
                    <a:gs pos="0">
                      <a:srgbClr val="FFEFD1"/>
                    </a:gs>
                    <a:gs pos="64999">
                      <a:srgbClr val="F0EBD5"/>
                    </a:gs>
                    <a:gs pos="100000">
                      <a:srgbClr val="D1C39F"/>
                    </a:gs>
                  </a:gsLst>
                  <a:lin ang="5400000" scaled="0"/>
                </a:gradFill>
                <a:effectLst>
                  <a:outerShdw blurRad="38100" dist="38100" dir="2700000" algn="tl">
                    <a:srgbClr val="000000">
                      <a:alpha val="43137"/>
                    </a:srgbClr>
                  </a:outerShdw>
                </a:effectLst>
                <a:latin typeface="Agency FB" pitchFamily="34" charset="0"/>
              </a:rPr>
              <a:t>Yuanyang</a:t>
            </a:r>
            <a:r>
              <a:rPr lang="es-ES" sz="2000" dirty="0" smtClean="0">
                <a:gradFill>
                  <a:gsLst>
                    <a:gs pos="0">
                      <a:srgbClr val="FFEFD1"/>
                    </a:gs>
                    <a:gs pos="64999">
                      <a:srgbClr val="F0EBD5"/>
                    </a:gs>
                    <a:gs pos="100000">
                      <a:srgbClr val="D1C39F"/>
                    </a:gs>
                  </a:gsLst>
                  <a:lin ang="5400000" scaled="0"/>
                </a:gradFill>
                <a:effectLst>
                  <a:outerShdw blurRad="38100" dist="38100" dir="2700000" algn="tl">
                    <a:srgbClr val="000000">
                      <a:alpha val="43137"/>
                    </a:srgbClr>
                  </a:outerShdw>
                </a:effectLst>
                <a:latin typeface="Agency FB" pitchFamily="34" charset="0"/>
              </a:rPr>
              <a:t>, al sur de la provincia. Se trata de un paisaje que, en esta ocasión no es natural, sino modificado por el hombre para crear un paisaje de planos y tonalidades que resultan espectaculares para la vista. Las Terrazas son creadas por la etnia </a:t>
            </a:r>
            <a:r>
              <a:rPr lang="es-ES" sz="2000" dirty="0" err="1" smtClean="0">
                <a:gradFill>
                  <a:gsLst>
                    <a:gs pos="0">
                      <a:srgbClr val="FFEFD1"/>
                    </a:gs>
                    <a:gs pos="64999">
                      <a:srgbClr val="F0EBD5"/>
                    </a:gs>
                    <a:gs pos="100000">
                      <a:srgbClr val="D1C39F"/>
                    </a:gs>
                  </a:gsLst>
                  <a:lin ang="5400000" scaled="0"/>
                </a:gradFill>
                <a:effectLst>
                  <a:outerShdw blurRad="38100" dist="38100" dir="2700000" algn="tl">
                    <a:srgbClr val="000000">
                      <a:alpha val="43137"/>
                    </a:srgbClr>
                  </a:outerShdw>
                </a:effectLst>
                <a:latin typeface="Agency FB" pitchFamily="34" charset="0"/>
              </a:rPr>
              <a:t>Hani</a:t>
            </a:r>
            <a:r>
              <a:rPr lang="es-ES" sz="2000" dirty="0" smtClean="0">
                <a:gradFill>
                  <a:gsLst>
                    <a:gs pos="0">
                      <a:srgbClr val="FFEFD1"/>
                    </a:gs>
                    <a:gs pos="64999">
                      <a:srgbClr val="F0EBD5"/>
                    </a:gs>
                    <a:gs pos="100000">
                      <a:srgbClr val="D1C39F"/>
                    </a:gs>
                  </a:gsLst>
                  <a:lin ang="5400000" scaled="0"/>
                </a:gradFill>
                <a:effectLst>
                  <a:outerShdw blurRad="38100" dist="38100" dir="2700000" algn="tl">
                    <a:srgbClr val="000000">
                      <a:alpha val="43137"/>
                    </a:srgbClr>
                  </a:outerShdw>
                </a:effectLst>
                <a:latin typeface="Agency FB" pitchFamily="34" charset="0"/>
              </a:rPr>
              <a:t> de Yunnan, donde además de ésta, conviven 25 etnias de las 56 que existen en todo el país. Esta convivencia de etnias hace que la provincia tenga una gran diversidad y riqueza cultural.</a:t>
            </a:r>
          </a:p>
          <a:p>
            <a:r>
              <a:rPr lang="es-ES" sz="2000" dirty="0" smtClean="0">
                <a:gradFill>
                  <a:gsLst>
                    <a:gs pos="0">
                      <a:srgbClr val="FFEFD1"/>
                    </a:gs>
                    <a:gs pos="64999">
                      <a:srgbClr val="F0EBD5"/>
                    </a:gs>
                    <a:gs pos="100000">
                      <a:srgbClr val="D1C39F"/>
                    </a:gs>
                  </a:gsLst>
                  <a:lin ang="5400000" scaled="0"/>
                </a:gradFill>
                <a:effectLst>
                  <a:outerShdw blurRad="38100" dist="38100" dir="2700000" algn="tl">
                    <a:srgbClr val="000000">
                      <a:alpha val="43137"/>
                    </a:srgbClr>
                  </a:outerShdw>
                </a:effectLst>
                <a:latin typeface="Agency FB" pitchFamily="34" charset="0"/>
              </a:rPr>
              <a:t>Yunnan cuenta con una población de 43 millones de habitantes, concentrados en 294 mil kilómetros cuadrados. En ella, es posible encontrar muestras de la única escritura pictográfica que queda en el mundo  e incluso, miembros de uno de los grupos guerreros más temidos del sudeste asiático. Se trata además de una de las provincias de China con más patrimonio cultural. Cuenta con remotos poblados de fuertes tradiciones, así como un maravilloso e insólito entorno natural. Enormes y verdes campos de arroz, impactantes gargantas, amplios lagos y la meseta tibetana, se reúnen en esta provincia.  La agricultura de Yunnan, se basa precisamente en las terrazas artificiales de </a:t>
            </a:r>
            <a:r>
              <a:rPr lang="es-ES" sz="2000" dirty="0" err="1" smtClean="0">
                <a:gradFill>
                  <a:gsLst>
                    <a:gs pos="0">
                      <a:srgbClr val="FFEFD1"/>
                    </a:gs>
                    <a:gs pos="64999">
                      <a:srgbClr val="F0EBD5"/>
                    </a:gs>
                    <a:gs pos="100000">
                      <a:srgbClr val="D1C39F"/>
                    </a:gs>
                  </a:gsLst>
                  <a:lin ang="5400000" scaled="0"/>
                </a:gradFill>
                <a:effectLst>
                  <a:outerShdw blurRad="38100" dist="38100" dir="2700000" algn="tl">
                    <a:srgbClr val="000000">
                      <a:alpha val="43137"/>
                    </a:srgbClr>
                  </a:outerShdw>
                </a:effectLst>
                <a:latin typeface="Agency FB" pitchFamily="34" charset="0"/>
              </a:rPr>
              <a:t>Yuanyang</a:t>
            </a:r>
            <a:r>
              <a:rPr lang="es-ES" sz="2000" dirty="0" smtClean="0">
                <a:gradFill>
                  <a:gsLst>
                    <a:gs pos="0">
                      <a:srgbClr val="FFEFD1"/>
                    </a:gs>
                    <a:gs pos="64999">
                      <a:srgbClr val="F0EBD5"/>
                    </a:gs>
                    <a:gs pos="100000">
                      <a:srgbClr val="D1C39F"/>
                    </a:gs>
                  </a:gsLst>
                  <a:lin ang="5400000" scaled="0"/>
                </a:gradFill>
                <a:effectLst>
                  <a:outerShdw blurRad="38100" dist="38100" dir="2700000" algn="tl">
                    <a:srgbClr val="000000">
                      <a:alpha val="43137"/>
                    </a:srgbClr>
                  </a:outerShdw>
                </a:effectLst>
                <a:latin typeface="Agency FB" pitchFamily="34" charset="0"/>
              </a:rPr>
              <a:t>, que tienen el objetivo de crear lagunas donde sembrar arroz y otros cultivos acuáticos.</a:t>
            </a:r>
          </a:p>
          <a:p>
            <a:endParaRPr lang="es-ES" sz="2000" dirty="0">
              <a:gradFill>
                <a:gsLst>
                  <a:gs pos="0">
                    <a:srgbClr val="FFEFD1"/>
                  </a:gs>
                  <a:gs pos="64999">
                    <a:srgbClr val="F0EBD5"/>
                  </a:gs>
                  <a:gs pos="100000">
                    <a:srgbClr val="D1C39F"/>
                  </a:gs>
                </a:gsLst>
                <a:lin ang="5400000" scaled="0"/>
              </a:gradFill>
              <a:effectLst>
                <a:outerShdw blurRad="38100" dist="38100" dir="2700000" algn="tl">
                  <a:srgbClr val="000000">
                    <a:alpha val="43137"/>
                  </a:srgbClr>
                </a:outerShdw>
              </a:effectLst>
              <a:latin typeface="Agency FB" pitchFamily="34" charset="0"/>
            </a:endParaRPr>
          </a:p>
        </p:txBody>
      </p:sp>
    </p:spTree>
  </p:cSld>
  <p:clrMapOvr>
    <a:masterClrMapping/>
  </p:clrMapOvr>
  <p:transition spd="slow" advTm="58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CC0066"/>
          </a:solidFill>
        </p:spPr>
        <p:txBody>
          <a:bodyPr/>
          <a:lstStyle/>
          <a:p>
            <a:endParaRPr lang="es-ES" dirty="0"/>
          </a:p>
        </p:txBody>
      </p:sp>
      <p:pic>
        <p:nvPicPr>
          <p:cNvPr id="4" name="3 Imagen" descr="8e6e1be4-229b-499e-ba67-256700c2bdcc_1920.jpg"/>
          <p:cNvPicPr>
            <a:picLocks noChangeAspect="1"/>
          </p:cNvPicPr>
          <p:nvPr/>
        </p:nvPicPr>
        <p:blipFill>
          <a:blip r:embed="rId2"/>
          <a:stretch>
            <a:fillRect/>
          </a:stretch>
        </p:blipFill>
        <p:spPr>
          <a:xfrm>
            <a:off x="0" y="6691"/>
            <a:ext cx="9144000" cy="6851309"/>
          </a:xfrm>
          <a:prstGeom prst="rect">
            <a:avLst/>
          </a:prstGeom>
        </p:spPr>
      </p:pic>
      <p:sp>
        <p:nvSpPr>
          <p:cNvPr id="5" name="4 Rectángulo"/>
          <p:cNvSpPr/>
          <p:nvPr/>
        </p:nvSpPr>
        <p:spPr>
          <a:xfrm>
            <a:off x="0" y="0"/>
            <a:ext cx="9144000" cy="6858000"/>
          </a:xfrm>
          <a:prstGeom prst="rect">
            <a:avLst/>
          </a:prstGeom>
          <a:solidFill>
            <a:srgbClr val="996633">
              <a:alpha val="8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solidFill>
            <a:srgbClr val="996633">
              <a:alpha val="8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5000"/>
                                        <p:tgtEl>
                                          <p:spTgt spid="6"/>
                                        </p:tgtEl>
                                        <p:attrNameLst>
                                          <p:attrName>ppt_x</p:attrName>
                                        </p:attrNameLst>
                                      </p:cBhvr>
                                      <p:tavLst>
                                        <p:tav tm="0">
                                          <p:val>
                                            <p:strVal val="ppt_x"/>
                                          </p:val>
                                        </p:tav>
                                        <p:tav tm="100000">
                                          <p:val>
                                            <p:strVal val="ppt_x-ppt_w/2"/>
                                          </p:val>
                                        </p:tav>
                                      </p:tavLst>
                                    </p:anim>
                                    <p:anim calcmode="lin" valueType="num">
                                      <p:cBhvr>
                                        <p:cTn id="7" dur="5000"/>
                                        <p:tgtEl>
                                          <p:spTgt spid="6"/>
                                        </p:tgtEl>
                                        <p:attrNameLst>
                                          <p:attrName>ppt_y</p:attrName>
                                        </p:attrNameLst>
                                      </p:cBhvr>
                                      <p:tavLst>
                                        <p:tav tm="0">
                                          <p:val>
                                            <p:strVal val="ppt_y"/>
                                          </p:val>
                                        </p:tav>
                                        <p:tav tm="100000">
                                          <p:val>
                                            <p:strVal val="ppt_y"/>
                                          </p:val>
                                        </p:tav>
                                      </p:tavLst>
                                    </p:anim>
                                    <p:anim calcmode="lin" valueType="num">
                                      <p:cBhvr>
                                        <p:cTn id="8" dur="5000"/>
                                        <p:tgtEl>
                                          <p:spTgt spid="6"/>
                                        </p:tgtEl>
                                        <p:attrNameLst>
                                          <p:attrName>ppt_w</p:attrName>
                                        </p:attrNameLst>
                                      </p:cBhvr>
                                      <p:tavLst>
                                        <p:tav tm="0">
                                          <p:val>
                                            <p:strVal val="ppt_w"/>
                                          </p:val>
                                        </p:tav>
                                        <p:tav tm="100000">
                                          <p:val>
                                            <p:fltVal val="0"/>
                                          </p:val>
                                        </p:tav>
                                      </p:tavLst>
                                    </p:anim>
                                    <p:anim calcmode="lin" valueType="num">
                                      <p:cBhvr>
                                        <p:cTn id="9" dur="5000"/>
                                        <p:tgtEl>
                                          <p:spTgt spid="6"/>
                                        </p:tgtEl>
                                        <p:attrNameLst>
                                          <p:attrName>ppt_h</p:attrName>
                                        </p:attrNameLst>
                                      </p:cBhvr>
                                      <p:tavLst>
                                        <p:tav tm="0">
                                          <p:val>
                                            <p:strVal val="ppt_h"/>
                                          </p:val>
                                        </p:tav>
                                        <p:tav tm="100000">
                                          <p:val>
                                            <p:strVal val="ppt_h"/>
                                          </p:val>
                                        </p:tav>
                                      </p:tavLst>
                                    </p:anim>
                                    <p:set>
                                      <p:cBhvr>
                                        <p:cTn id="10" dur="1" fill="hold">
                                          <p:stCondLst>
                                            <p:cond delay="4999"/>
                                          </p:stCondLst>
                                        </p:cTn>
                                        <p:tgtEl>
                                          <p:spTgt spid="6"/>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5000"/>
                                        <p:tgtEl>
                                          <p:spTgt spid="5"/>
                                        </p:tgtEl>
                                        <p:attrNameLst>
                                          <p:attrName>ppt_x</p:attrName>
                                        </p:attrNameLst>
                                      </p:cBhvr>
                                      <p:tavLst>
                                        <p:tav tm="0">
                                          <p:val>
                                            <p:strVal val="ppt_x"/>
                                          </p:val>
                                        </p:tav>
                                        <p:tav tm="100000">
                                          <p:val>
                                            <p:strVal val="ppt_x+ppt_w/2"/>
                                          </p:val>
                                        </p:tav>
                                      </p:tavLst>
                                    </p:anim>
                                    <p:anim calcmode="lin" valueType="num">
                                      <p:cBhvr>
                                        <p:cTn id="13" dur="5000"/>
                                        <p:tgtEl>
                                          <p:spTgt spid="5"/>
                                        </p:tgtEl>
                                        <p:attrNameLst>
                                          <p:attrName>ppt_y</p:attrName>
                                        </p:attrNameLst>
                                      </p:cBhvr>
                                      <p:tavLst>
                                        <p:tav tm="0">
                                          <p:val>
                                            <p:strVal val="ppt_y"/>
                                          </p:val>
                                        </p:tav>
                                        <p:tav tm="100000">
                                          <p:val>
                                            <p:strVal val="ppt_y"/>
                                          </p:val>
                                        </p:tav>
                                      </p:tavLst>
                                    </p:anim>
                                    <p:anim calcmode="lin" valueType="num">
                                      <p:cBhvr>
                                        <p:cTn id="14" dur="5000"/>
                                        <p:tgtEl>
                                          <p:spTgt spid="5"/>
                                        </p:tgtEl>
                                        <p:attrNameLst>
                                          <p:attrName>ppt_w</p:attrName>
                                        </p:attrNameLst>
                                      </p:cBhvr>
                                      <p:tavLst>
                                        <p:tav tm="0">
                                          <p:val>
                                            <p:strVal val="ppt_w"/>
                                          </p:val>
                                        </p:tav>
                                        <p:tav tm="100000">
                                          <p:val>
                                            <p:fltVal val="0"/>
                                          </p:val>
                                        </p:tav>
                                      </p:tavLst>
                                    </p:anim>
                                    <p:anim calcmode="lin" valueType="num">
                                      <p:cBhvr>
                                        <p:cTn id="15" dur="5000"/>
                                        <p:tgtEl>
                                          <p:spTgt spid="5"/>
                                        </p:tgtEl>
                                        <p:attrNameLst>
                                          <p:attrName>ppt_h</p:attrName>
                                        </p:attrNameLst>
                                      </p:cBhvr>
                                      <p:tavLst>
                                        <p:tav tm="0">
                                          <p:val>
                                            <p:strVal val="ppt_h"/>
                                          </p:val>
                                        </p:tav>
                                        <p:tav tm="100000">
                                          <p:val>
                                            <p:strVal val="ppt_h"/>
                                          </p:val>
                                        </p:tav>
                                      </p:tavLst>
                                    </p:anim>
                                    <p:set>
                                      <p:cBhvr>
                                        <p:cTn id="16" dur="1" fill="hold">
                                          <p:stCondLst>
                                            <p:cond delay="4999"/>
                                          </p:stCondLst>
                                        </p:cTn>
                                        <p:tgtEl>
                                          <p:spTgt spid="5"/>
                                        </p:tgtEl>
                                        <p:attrNameLst>
                                          <p:attrName>style.visibility</p:attrName>
                                        </p:attrNameLst>
                                      </p:cBhvr>
                                      <p:to>
                                        <p:strVal val="hidden"/>
                                      </p:to>
                                    </p:set>
                                  </p:childTnLst>
                                </p:cTn>
                              </p:par>
                              <p:par>
                                <p:cTn id="17" presetID="6" presetClass="exit" presetSubtype="32" fill="hold" grpId="1" nodeType="withEffect">
                                  <p:stCondLst>
                                    <p:cond delay="0"/>
                                  </p:stCondLst>
                                  <p:childTnLst>
                                    <p:animEffect transition="out" filter="circle(out)">
                                      <p:cBhvr>
                                        <p:cTn id="18" dur="5000"/>
                                        <p:tgtEl>
                                          <p:spTgt spid="6"/>
                                        </p:tgtEl>
                                      </p:cBhvr>
                                    </p:animEffect>
                                    <p:set>
                                      <p:cBhvr>
                                        <p:cTn id="19" dur="1" fill="hold">
                                          <p:stCondLst>
                                            <p:cond delay="4999"/>
                                          </p:stCondLst>
                                        </p:cTn>
                                        <p:tgtEl>
                                          <p:spTgt spid="6"/>
                                        </p:tgtEl>
                                        <p:attrNameLst>
                                          <p:attrName>style.visibility</p:attrName>
                                        </p:attrNameLst>
                                      </p:cBhvr>
                                      <p:to>
                                        <p:strVal val="hidden"/>
                                      </p:to>
                                    </p:set>
                                  </p:childTnLst>
                                </p:cTn>
                              </p:par>
                              <p:par>
                                <p:cTn id="20" presetID="6" presetClass="exit" presetSubtype="32" fill="hold" grpId="1" nodeType="withEffect">
                                  <p:stCondLst>
                                    <p:cond delay="0"/>
                                  </p:stCondLst>
                                  <p:childTnLst>
                                    <p:animEffect transition="out" filter="circle(out)">
                                      <p:cBhvr>
                                        <p:cTn id="21" dur="5000"/>
                                        <p:tgtEl>
                                          <p:spTgt spid="5"/>
                                        </p:tgtEl>
                                      </p:cBhvr>
                                    </p:animEffect>
                                    <p:set>
                                      <p:cBhvr>
                                        <p:cTn id="22" dur="1" fill="hold">
                                          <p:stCondLst>
                                            <p:cond delay="4999"/>
                                          </p:stCondLst>
                                        </p:cTn>
                                        <p:tgtEl>
                                          <p:spTgt spid="5"/>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5000" fill="hold"/>
                                        <p:tgtEl>
                                          <p:spTgt spid="4"/>
                                        </p:tgtEl>
                                        <p:attrNameLst>
                                          <p:attrName>ppt_w</p:attrName>
                                        </p:attrNameLst>
                                      </p:cBhvr>
                                      <p:tavLst>
                                        <p:tav tm="0">
                                          <p:val>
                                            <p:fltVal val="0"/>
                                          </p:val>
                                        </p:tav>
                                        <p:tav tm="100000">
                                          <p:val>
                                            <p:strVal val="#ppt_w"/>
                                          </p:val>
                                        </p:tav>
                                      </p:tavLst>
                                    </p:anim>
                                    <p:anim calcmode="lin" valueType="num">
                                      <p:cBhvr>
                                        <p:cTn id="26" dur="5000" fill="hold"/>
                                        <p:tgtEl>
                                          <p:spTgt spid="4"/>
                                        </p:tgtEl>
                                        <p:attrNameLst>
                                          <p:attrName>ppt_h</p:attrName>
                                        </p:attrNameLst>
                                      </p:cBhvr>
                                      <p:tavLst>
                                        <p:tav tm="0">
                                          <p:val>
                                            <p:strVal val="#ppt_h"/>
                                          </p:val>
                                        </p:tav>
                                        <p:tav tm="100000">
                                          <p:val>
                                            <p:strVal val="#ppt_h"/>
                                          </p:val>
                                        </p:tav>
                                      </p:tavLst>
                                    </p:anim>
                                  </p:childTnLst>
                                </p:cTn>
                              </p:par>
                              <p:par>
                                <p:cTn id="27" presetID="16" presetClass="entr" presetSubtype="37"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arn(outVertical)">
                                      <p:cBhvr>
                                        <p:cTn id="29"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0099"/>
          </a:solidFill>
        </p:spPr>
        <p:txBody>
          <a:bodyPr/>
          <a:lstStyle/>
          <a:p>
            <a:endParaRPr lang="es-ES" dirty="0"/>
          </a:p>
        </p:txBody>
      </p:sp>
      <p:pic>
        <p:nvPicPr>
          <p:cNvPr id="4" name="3 Imagen" descr="2013-6-5-2-12-8.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bg2">
              <a:lumMod val="60000"/>
              <a:lumOff val="40000"/>
              <a:alpha val="8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solidFill>
            <a:schemeClr val="bg2">
              <a:lumMod val="60000"/>
              <a:lumOff val="40000"/>
              <a:alpha val="8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5" fill="hold" grpId="1" nodeType="withEffect">
                                  <p:stCondLst>
                                    <p:cond delay="0"/>
                                  </p:stCondLst>
                                  <p:childTnLst>
                                    <p:animEffect transition="out" filter="blinds(vertic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ppt_w/2"/>
                                          </p:val>
                                        </p:tav>
                                      </p:tavLst>
                                    </p:anim>
                                    <p:anim calcmode="lin" valueType="num">
                                      <p:cBhvr>
                                        <p:cTn id="16" dur="3000"/>
                                        <p:tgtEl>
                                          <p:spTgt spid="6"/>
                                        </p:tgtEl>
                                        <p:attrNameLst>
                                          <p:attrName>ppt_y</p:attrName>
                                        </p:attrNameLst>
                                      </p:cBhvr>
                                      <p:tavLst>
                                        <p:tav tm="0">
                                          <p:val>
                                            <p:strVal val="ppt_y"/>
                                          </p:val>
                                        </p:tav>
                                        <p:tav tm="100000">
                                          <p:val>
                                            <p:strVal val="ppt_y"/>
                                          </p:val>
                                        </p:tav>
                                      </p:tavLst>
                                    </p:anim>
                                    <p:anim calcmode="lin" valueType="num">
                                      <p:cBhvr>
                                        <p:cTn id="17" dur="3000"/>
                                        <p:tgtEl>
                                          <p:spTgt spid="6"/>
                                        </p:tgtEl>
                                        <p:attrNameLst>
                                          <p:attrName>ppt_w</p:attrName>
                                        </p:attrNameLst>
                                      </p:cBhvr>
                                      <p:tavLst>
                                        <p:tav tm="0">
                                          <p:val>
                                            <p:strVal val="ppt_w"/>
                                          </p:val>
                                        </p:tav>
                                        <p:tav tm="100000">
                                          <p:val>
                                            <p:fltVal val="0"/>
                                          </p:val>
                                        </p:tav>
                                      </p:tavLst>
                                    </p:anim>
                                    <p:anim calcmode="lin" valueType="num">
                                      <p:cBhvr>
                                        <p:cTn id="18" dur="3000"/>
                                        <p:tgtEl>
                                          <p:spTgt spid="6"/>
                                        </p:tgtEl>
                                        <p:attrNameLst>
                                          <p:attrName>ppt_h</p:attrName>
                                        </p:attrNameLst>
                                      </p:cBhvr>
                                      <p:tavLst>
                                        <p:tav tm="0">
                                          <p:val>
                                            <p:strVal val="ppt_h"/>
                                          </p:val>
                                        </p:tav>
                                        <p:tav tm="100000">
                                          <p:val>
                                            <p:strVal val="ppt_h"/>
                                          </p:val>
                                        </p:tav>
                                      </p:tavLst>
                                    </p:anim>
                                    <p:set>
                                      <p:cBhvr>
                                        <p:cTn id="19" dur="1" fill="hold">
                                          <p:stCondLst>
                                            <p:cond delay="2999"/>
                                          </p:stCondLst>
                                        </p:cTn>
                                        <p:tgtEl>
                                          <p:spTgt spid="6"/>
                                        </p:tgtEl>
                                        <p:attrNameLst>
                                          <p:attrName>style.visibility</p:attrName>
                                        </p:attrNameLst>
                                      </p:cBhvr>
                                      <p:to>
                                        <p:strVal val="hidden"/>
                                      </p:to>
                                    </p:set>
                                  </p:childTnLst>
                                </p:cTn>
                              </p:par>
                              <p:par>
                                <p:cTn id="20" presetID="3" presetClass="exit" presetSubtype="5" fill="hold" grpId="1" nodeType="withEffect">
                                  <p:stCondLst>
                                    <p:cond delay="0"/>
                                  </p:stCondLst>
                                  <p:childTnLst>
                                    <p:animEffect transition="out" filter="blinds(vertical)">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23" presetClass="entr" presetSubtype="27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2/3*#ppt_w"/>
                                          </p:val>
                                        </p:tav>
                                        <p:tav tm="100000">
                                          <p:val>
                                            <p:strVal val="#ppt_w"/>
                                          </p:val>
                                        </p:tav>
                                      </p:tavLst>
                                    </p:anim>
                                    <p:anim calcmode="lin" valueType="num">
                                      <p:cBhvr>
                                        <p:cTn id="26" dur="3000" fill="hold"/>
                                        <p:tgtEl>
                                          <p:spTgt spid="4"/>
                                        </p:tgtEl>
                                        <p:attrNameLst>
                                          <p:attrName>ppt_h</p:attrName>
                                        </p:attrNameLst>
                                      </p:cBhvr>
                                      <p:tavLst>
                                        <p:tav tm="0">
                                          <p:val>
                                            <p:strVal val="2/3*#ppt_h"/>
                                          </p:val>
                                        </p:tav>
                                        <p:tav tm="100000">
                                          <p:val>
                                            <p:strVal val="#ppt_h"/>
                                          </p:val>
                                        </p:tav>
                                      </p:tavLst>
                                    </p:anim>
                                  </p:childTnLst>
                                </p:cTn>
                              </p:par>
                              <p:par>
                                <p:cTn id="27" presetID="4" presetClass="entr" presetSubtype="3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ox(out)">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5" name="4 Rectángulo"/>
          <p:cNvSpPr/>
          <p:nvPr/>
        </p:nvSpPr>
        <p:spPr>
          <a:xfrm>
            <a:off x="0" y="0"/>
            <a:ext cx="9144000" cy="6858000"/>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Picture 2" descr="http://recueil-de-png.r.e.pic.centerblog.net/o/ac71503b.pn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7" name="6 CuadroTexto"/>
          <p:cNvSpPr txBox="1"/>
          <p:nvPr/>
        </p:nvSpPr>
        <p:spPr>
          <a:xfrm>
            <a:off x="928662" y="928670"/>
            <a:ext cx="6929485" cy="4678204"/>
          </a:xfrm>
          <a:prstGeom prst="rect">
            <a:avLst/>
          </a:prstGeom>
          <a:noFill/>
        </p:spPr>
        <p:txBody>
          <a:bodyPr wrap="square" rtlCol="0">
            <a:spAutoFit/>
          </a:bodyPr>
          <a:lstStyle/>
          <a:p>
            <a:r>
              <a:rPr lang="es-ES" sz="2000" dirty="0" smtClean="0">
                <a:gradFill>
                  <a:gsLst>
                    <a:gs pos="0">
                      <a:srgbClr val="FFEFD1"/>
                    </a:gs>
                    <a:gs pos="64999">
                      <a:srgbClr val="F0EBD5"/>
                    </a:gs>
                    <a:gs pos="100000">
                      <a:srgbClr val="D1C39F"/>
                    </a:gs>
                  </a:gsLst>
                  <a:lin ang="5400000" scaled="0"/>
                </a:gradFill>
                <a:effectLst>
                  <a:outerShdw blurRad="38100" dist="38100" dir="2700000" algn="tl">
                    <a:srgbClr val="000000">
                      <a:alpha val="43137"/>
                    </a:srgbClr>
                  </a:outerShdw>
                </a:effectLst>
                <a:latin typeface="Agency FB" pitchFamily="34" charset="0"/>
              </a:rPr>
              <a:t>Estas Terrazas, se encuentran en una zona agrícola que ha sido excavada y modificada durante cientos de años. Al modificar las pendientes de las montañas, se crean estas terrazas artificiales donde, como decimos, los chinos siembran arroz, el cereal más importante para el pueblo chino. Al menos 25 millones de agricultores en China, se dedican a cultivar arroz. Cubrir de agua las terrazas, para el cultivo, da como resultado un paisaje asombroso que se acerca mucho a una pintura abstracta.</a:t>
            </a:r>
          </a:p>
          <a:p>
            <a:r>
              <a:rPr lang="es-ES" sz="2000" dirty="0" smtClean="0">
                <a:gradFill>
                  <a:gsLst>
                    <a:gs pos="0">
                      <a:srgbClr val="FFEFD1"/>
                    </a:gs>
                    <a:gs pos="64999">
                      <a:srgbClr val="F0EBD5"/>
                    </a:gs>
                    <a:gs pos="100000">
                      <a:srgbClr val="D1C39F"/>
                    </a:gs>
                  </a:gsLst>
                  <a:lin ang="5400000" scaled="0"/>
                </a:gradFill>
                <a:effectLst>
                  <a:outerShdw blurRad="38100" dist="38100" dir="2700000" algn="tl">
                    <a:srgbClr val="000000">
                      <a:alpha val="43137"/>
                    </a:srgbClr>
                  </a:outerShdw>
                </a:effectLst>
                <a:latin typeface="Agency FB" pitchFamily="34" charset="0"/>
              </a:rPr>
              <a:t>Hoy día, el paisaje resultante, se ha convertido en uno de los más populares del sur de China. Naturalmente, el sol, la lluvia, o sencillamente el día y la noche, hacen que el paisaje varíe dependiendo del día y de la hora. Las texturas, son también diferentes dependiendo de la estación en la que estemos. En invierno de un color rojizo, en otoño amarillentas, en primavera verdes… Con una vista aérea podríamos ver un mosaico de lo más variopinto, desde la montaña del norte, hasta las verdes selvas del sur.</a:t>
            </a:r>
          </a:p>
          <a:p>
            <a:endParaRPr lang="es-ES" sz="2000" dirty="0">
              <a:gradFill>
                <a:gsLst>
                  <a:gs pos="0">
                    <a:srgbClr val="FFEFD1"/>
                  </a:gs>
                  <a:gs pos="64999">
                    <a:srgbClr val="F0EBD5"/>
                  </a:gs>
                  <a:gs pos="100000">
                    <a:srgbClr val="D1C39F"/>
                  </a:gs>
                </a:gsLst>
                <a:lin ang="5400000" scaled="0"/>
              </a:gradFill>
              <a:latin typeface="Agency FB" pitchFamily="34" charset="0"/>
            </a:endParaRPr>
          </a:p>
        </p:txBody>
      </p:sp>
    </p:spTree>
  </p:cSld>
  <p:clrMapOvr>
    <a:masterClrMapping/>
  </p:clrMapOvr>
  <p:transition spd="slow" advTm="47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663300"/>
          </a:solidFill>
        </p:spPr>
        <p:txBody>
          <a:bodyPr/>
          <a:lstStyle/>
          <a:p>
            <a:endParaRPr lang="es-ES" dirty="0"/>
          </a:p>
        </p:txBody>
      </p:sp>
      <p:pic>
        <p:nvPicPr>
          <p:cNvPr id="4" name="3 Imagen" descr="6788987175_597feb9a9b_b.jpg"/>
          <p:cNvPicPr>
            <a:picLocks noChangeAspect="1"/>
          </p:cNvPicPr>
          <p:nvPr/>
        </p:nvPicPr>
        <p:blipFill>
          <a:blip r:embed="rId2"/>
          <a:stretch>
            <a:fillRect/>
          </a:stretch>
        </p:blipFill>
        <p:spPr>
          <a:xfrm>
            <a:off x="0" y="0"/>
            <a:ext cx="9144000" cy="6851309"/>
          </a:xfrm>
          <a:prstGeom prst="rect">
            <a:avLst/>
          </a:prstGeom>
        </p:spPr>
      </p:pic>
      <p:sp>
        <p:nvSpPr>
          <p:cNvPr id="5" name="4 Rectángulo"/>
          <p:cNvSpPr/>
          <p:nvPr/>
        </p:nvSpPr>
        <p:spPr>
          <a:xfrm>
            <a:off x="0" y="0"/>
            <a:ext cx="9144000" cy="6858000"/>
          </a:xfrm>
          <a:prstGeom prst="rect">
            <a:avLst/>
          </a:prstGeom>
          <a:solidFill>
            <a:srgbClr val="CC6600">
              <a:alpha val="858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0"/>
            <a:ext cx="9144000" cy="6858000"/>
          </a:xfrm>
          <a:prstGeom prst="rect">
            <a:avLst/>
          </a:prstGeom>
          <a:solidFill>
            <a:srgbClr val="CC6600">
              <a:alpha val="858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6" presetClass="exit" presetSubtype="32" fill="hold" grpId="1" nodeType="withEffect">
                                  <p:stCondLst>
                                    <p:cond delay="0"/>
                                  </p:stCondLst>
                                  <p:childTnLst>
                                    <p:animEffect transition="out" filter="circle(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4" fill="hold" grpId="0" nodeType="withEffect">
                                  <p:stCondLst>
                                    <p:cond delay="0"/>
                                  </p:stCondLst>
                                  <p:childTnLst>
                                    <p:anim calcmode="lin" valueType="num">
                                      <p:cBhvr>
                                        <p:cTn id="15" dur="3000"/>
                                        <p:tgtEl>
                                          <p:spTgt spid="7"/>
                                        </p:tgtEl>
                                        <p:attrNameLst>
                                          <p:attrName>ppt_x</p:attrName>
                                        </p:attrNameLst>
                                      </p:cBhvr>
                                      <p:tavLst>
                                        <p:tav tm="0">
                                          <p:val>
                                            <p:strVal val="ppt_x"/>
                                          </p:val>
                                        </p:tav>
                                        <p:tav tm="100000">
                                          <p:val>
                                            <p:strVal val="ppt_x"/>
                                          </p:val>
                                        </p:tav>
                                      </p:tavLst>
                                    </p:anim>
                                    <p:anim calcmode="lin" valueType="num">
                                      <p:cBhvr>
                                        <p:cTn id="16" dur="3000"/>
                                        <p:tgtEl>
                                          <p:spTgt spid="7"/>
                                        </p:tgtEl>
                                        <p:attrNameLst>
                                          <p:attrName>ppt_y</p:attrName>
                                        </p:attrNameLst>
                                      </p:cBhvr>
                                      <p:tavLst>
                                        <p:tav tm="0">
                                          <p:val>
                                            <p:strVal val="ppt_y"/>
                                          </p:val>
                                        </p:tav>
                                        <p:tav tm="100000">
                                          <p:val>
                                            <p:strVal val="ppt_y+ppt_h/2"/>
                                          </p:val>
                                        </p:tav>
                                      </p:tavLst>
                                    </p:anim>
                                    <p:anim calcmode="lin" valueType="num">
                                      <p:cBhvr>
                                        <p:cTn id="17" dur="3000"/>
                                        <p:tgtEl>
                                          <p:spTgt spid="7"/>
                                        </p:tgtEl>
                                        <p:attrNameLst>
                                          <p:attrName>ppt_w</p:attrName>
                                        </p:attrNameLst>
                                      </p:cBhvr>
                                      <p:tavLst>
                                        <p:tav tm="0">
                                          <p:val>
                                            <p:strVal val="ppt_w"/>
                                          </p:val>
                                        </p:tav>
                                        <p:tav tm="100000">
                                          <p:val>
                                            <p:strVal val="ppt_w"/>
                                          </p:val>
                                        </p:tav>
                                      </p:tavLst>
                                    </p:anim>
                                    <p:anim calcmode="lin" valueType="num">
                                      <p:cBhvr>
                                        <p:cTn id="18" dur="3000"/>
                                        <p:tgtEl>
                                          <p:spTgt spid="7"/>
                                        </p:tgtEl>
                                        <p:attrNameLst>
                                          <p:attrName>ppt_h</p:attrName>
                                        </p:attrNameLst>
                                      </p:cBhvr>
                                      <p:tavLst>
                                        <p:tav tm="0">
                                          <p:val>
                                            <p:strVal val="ppt_h"/>
                                          </p:val>
                                        </p:tav>
                                        <p:tav tm="100000">
                                          <p:val>
                                            <p:fltVal val="0"/>
                                          </p:val>
                                        </p:tav>
                                      </p:tavLst>
                                    </p:anim>
                                    <p:set>
                                      <p:cBhvr>
                                        <p:cTn id="19" dur="1" fill="hold">
                                          <p:stCondLst>
                                            <p:cond delay="2999"/>
                                          </p:stCondLst>
                                        </p:cTn>
                                        <p:tgtEl>
                                          <p:spTgt spid="7"/>
                                        </p:tgtEl>
                                        <p:attrNameLst>
                                          <p:attrName>style.visibility</p:attrName>
                                        </p:attrNameLst>
                                      </p:cBhvr>
                                      <p:to>
                                        <p:strVal val="hidden"/>
                                      </p:to>
                                    </p:set>
                                  </p:childTnLst>
                                </p:cTn>
                              </p:par>
                              <p:par>
                                <p:cTn id="20" presetID="6" presetClass="exit" presetSubtype="32" fill="hold" grpId="1" nodeType="withEffect">
                                  <p:stCondLst>
                                    <p:cond delay="0"/>
                                  </p:stCondLst>
                                  <p:childTnLst>
                                    <p:animEffect transition="out" filter="circle(out)">
                                      <p:cBhvr>
                                        <p:cTn id="21" dur="3000"/>
                                        <p:tgtEl>
                                          <p:spTgt spid="7"/>
                                        </p:tgtEl>
                                      </p:cBhvr>
                                    </p:animEffect>
                                    <p:set>
                                      <p:cBhvr>
                                        <p:cTn id="22" dur="1" fill="hold">
                                          <p:stCondLst>
                                            <p:cond delay="2999"/>
                                          </p:stCondLst>
                                        </p:cTn>
                                        <p:tgtEl>
                                          <p:spTgt spid="7"/>
                                        </p:tgtEl>
                                        <p:attrNameLst>
                                          <p:attrName>style.visibility</p:attrName>
                                        </p:attrNameLst>
                                      </p:cBhvr>
                                      <p:to>
                                        <p:strVal val="hidden"/>
                                      </p:to>
                                    </p:set>
                                  </p:childTnLst>
                                </p:cTn>
                              </p:par>
                              <p:par>
                                <p:cTn id="23" presetID="23" presetClass="entr" presetSubtype="27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2/3*#ppt_w"/>
                                          </p:val>
                                        </p:tav>
                                        <p:tav tm="100000">
                                          <p:val>
                                            <p:strVal val="#ppt_w"/>
                                          </p:val>
                                        </p:tav>
                                      </p:tavLst>
                                    </p:anim>
                                    <p:anim calcmode="lin" valueType="num">
                                      <p:cBhvr>
                                        <p:cTn id="26" dur="3000" fill="hold"/>
                                        <p:tgtEl>
                                          <p:spTgt spid="4"/>
                                        </p:tgtEl>
                                        <p:attrNameLst>
                                          <p:attrName>ppt_h</p:attrName>
                                        </p:attrNameLst>
                                      </p:cBhvr>
                                      <p:tavLst>
                                        <p:tav tm="0">
                                          <p:val>
                                            <p:strVal val="2/3*#ppt_h"/>
                                          </p:val>
                                        </p:tav>
                                        <p:tav tm="100000">
                                          <p:val>
                                            <p:strVal val="#ppt_h"/>
                                          </p:val>
                                        </p:tav>
                                      </p:tavLst>
                                    </p:anim>
                                  </p:childTnLst>
                                </p:cTn>
                              </p:par>
                              <p:par>
                                <p:cTn id="27" presetID="16" presetClass="entr" presetSubtype="4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arn(outHorizontal)">
                                      <p:cBhvr>
                                        <p:cTn id="2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7" grpId="0" animBg="1"/>
      <p:bldP spid="7"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6600"/>
          </a:solidFill>
        </p:spPr>
        <p:txBody>
          <a:bodyPr/>
          <a:lstStyle/>
          <a:p>
            <a:endParaRPr lang="es-ES" dirty="0"/>
          </a:p>
        </p:txBody>
      </p:sp>
      <p:pic>
        <p:nvPicPr>
          <p:cNvPr id="4" name="3 Imagen" descr="2035862974_17c11562e3_o.jpg"/>
          <p:cNvPicPr>
            <a:picLocks noChangeAspect="1"/>
          </p:cNvPicPr>
          <p:nvPr/>
        </p:nvPicPr>
        <p:blipFill>
          <a:blip r:embed="rId2"/>
          <a:stretch>
            <a:fillRect/>
          </a:stretch>
        </p:blipFill>
        <p:spPr>
          <a:xfrm>
            <a:off x="0" y="0"/>
            <a:ext cx="9144000" cy="6844632"/>
          </a:xfrm>
          <a:prstGeom prst="rect">
            <a:avLst/>
          </a:prstGeom>
        </p:spPr>
      </p:pic>
      <p:sp>
        <p:nvSpPr>
          <p:cNvPr id="5" name="4 Rectángulo"/>
          <p:cNvSpPr/>
          <p:nvPr/>
        </p:nvSpPr>
        <p:spPr>
          <a:xfrm>
            <a:off x="0" y="0"/>
            <a:ext cx="9144000" cy="6858000"/>
          </a:xfrm>
          <a:prstGeom prst="rect">
            <a:avLst/>
          </a:prstGeom>
          <a:solidFill>
            <a:srgbClr val="00B050">
              <a:alpha val="858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solidFill>
            <a:srgbClr val="00B050">
              <a:alpha val="858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5" fill="hold" grpId="1" nodeType="withEffect">
                                  <p:stCondLst>
                                    <p:cond delay="0"/>
                                  </p:stCondLst>
                                  <p:childTnLst>
                                    <p:animEffect transition="out" filter="blinds(vertic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4"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
                                          </p:val>
                                        </p:tav>
                                      </p:tavLst>
                                    </p:anim>
                                    <p:anim calcmode="lin" valueType="num">
                                      <p:cBhvr>
                                        <p:cTn id="16" dur="3000"/>
                                        <p:tgtEl>
                                          <p:spTgt spid="6"/>
                                        </p:tgtEl>
                                        <p:attrNameLst>
                                          <p:attrName>ppt_y</p:attrName>
                                        </p:attrNameLst>
                                      </p:cBhvr>
                                      <p:tavLst>
                                        <p:tav tm="0">
                                          <p:val>
                                            <p:strVal val="ppt_y"/>
                                          </p:val>
                                        </p:tav>
                                        <p:tav tm="100000">
                                          <p:val>
                                            <p:strVal val="ppt_y+ppt_h/2"/>
                                          </p:val>
                                        </p:tav>
                                      </p:tavLst>
                                    </p:anim>
                                    <p:anim calcmode="lin" valueType="num">
                                      <p:cBhvr>
                                        <p:cTn id="17" dur="3000"/>
                                        <p:tgtEl>
                                          <p:spTgt spid="6"/>
                                        </p:tgtEl>
                                        <p:attrNameLst>
                                          <p:attrName>ppt_w</p:attrName>
                                        </p:attrNameLst>
                                      </p:cBhvr>
                                      <p:tavLst>
                                        <p:tav tm="0">
                                          <p:val>
                                            <p:strVal val="ppt_w"/>
                                          </p:val>
                                        </p:tav>
                                        <p:tav tm="100000">
                                          <p:val>
                                            <p:strVal val="ppt_w"/>
                                          </p:val>
                                        </p:tav>
                                      </p:tavLst>
                                    </p:anim>
                                    <p:anim calcmode="lin" valueType="num">
                                      <p:cBhvr>
                                        <p:cTn id="18" dur="3000"/>
                                        <p:tgtEl>
                                          <p:spTgt spid="6"/>
                                        </p:tgtEl>
                                        <p:attrNameLst>
                                          <p:attrName>ppt_h</p:attrName>
                                        </p:attrNameLst>
                                      </p:cBhvr>
                                      <p:tavLst>
                                        <p:tav tm="0">
                                          <p:val>
                                            <p:strVal val="ppt_h"/>
                                          </p:val>
                                        </p:tav>
                                        <p:tav tm="100000">
                                          <p:val>
                                            <p:fltVal val="0"/>
                                          </p:val>
                                        </p:tav>
                                      </p:tavLst>
                                    </p:anim>
                                    <p:set>
                                      <p:cBhvr>
                                        <p:cTn id="19" dur="1" fill="hold">
                                          <p:stCondLst>
                                            <p:cond delay="2999"/>
                                          </p:stCondLst>
                                        </p:cTn>
                                        <p:tgtEl>
                                          <p:spTgt spid="6"/>
                                        </p:tgtEl>
                                        <p:attrNameLst>
                                          <p:attrName>style.visibility</p:attrName>
                                        </p:attrNameLst>
                                      </p:cBhvr>
                                      <p:to>
                                        <p:strVal val="hidden"/>
                                      </p:to>
                                    </p:set>
                                  </p:childTnLst>
                                </p:cTn>
                              </p:par>
                              <p:par>
                                <p:cTn id="20" presetID="3" presetClass="exit" presetSubtype="5" fill="hold" grpId="1" nodeType="withEffect">
                                  <p:stCondLst>
                                    <p:cond delay="0"/>
                                  </p:stCondLst>
                                  <p:childTnLst>
                                    <p:animEffect transition="out" filter="blinds(vertical)">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23" presetClass="entr" presetSubtype="27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2/3*#ppt_w"/>
                                          </p:val>
                                        </p:tav>
                                        <p:tav tm="100000">
                                          <p:val>
                                            <p:strVal val="#ppt_w"/>
                                          </p:val>
                                        </p:tav>
                                      </p:tavLst>
                                    </p:anim>
                                    <p:anim calcmode="lin" valueType="num">
                                      <p:cBhvr>
                                        <p:cTn id="26" dur="3000" fill="hold"/>
                                        <p:tgtEl>
                                          <p:spTgt spid="4"/>
                                        </p:tgtEl>
                                        <p:attrNameLst>
                                          <p:attrName>ppt_h</p:attrName>
                                        </p:attrNameLst>
                                      </p:cBhvr>
                                      <p:tavLst>
                                        <p:tav tm="0">
                                          <p:val>
                                            <p:strVal val="2/3*#ppt_h"/>
                                          </p:val>
                                        </p:tav>
                                        <p:tav tm="100000">
                                          <p:val>
                                            <p:strVal val="#ppt_h"/>
                                          </p:val>
                                        </p:tav>
                                      </p:tavLst>
                                    </p:anim>
                                  </p:childTnLst>
                                </p:cTn>
                              </p:par>
                              <p:par>
                                <p:cTn id="27" presetID="8" presetClass="entr" presetSubtype="3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diamond(out)">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5" name="4 Rectángulo"/>
          <p:cNvSpPr/>
          <p:nvPr/>
        </p:nvSpPr>
        <p:spPr>
          <a:xfrm>
            <a:off x="0" y="0"/>
            <a:ext cx="9144000" cy="6858000"/>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Picture 2" descr="http://recueil-de-png.r.e.pic.centerblog.net/o/ac71503b.pn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7" name="6 CuadroTexto"/>
          <p:cNvSpPr txBox="1"/>
          <p:nvPr/>
        </p:nvSpPr>
        <p:spPr>
          <a:xfrm>
            <a:off x="1142976" y="1142984"/>
            <a:ext cx="7000924" cy="5016758"/>
          </a:xfrm>
          <a:prstGeom prst="rect">
            <a:avLst/>
          </a:prstGeom>
          <a:noFill/>
        </p:spPr>
        <p:txBody>
          <a:bodyPr wrap="square" rtlCol="0">
            <a:spAutoFit/>
          </a:bodyPr>
          <a:lstStyle/>
          <a:p>
            <a:r>
              <a:rPr lang="es-ES" sz="2000" dirty="0" smtClean="0">
                <a:gradFill>
                  <a:gsLst>
                    <a:gs pos="0">
                      <a:srgbClr val="FFEFD1"/>
                    </a:gs>
                    <a:gs pos="64999">
                      <a:srgbClr val="F0EBD5"/>
                    </a:gs>
                    <a:gs pos="100000">
                      <a:srgbClr val="D1C39F"/>
                    </a:gs>
                  </a:gsLst>
                  <a:lin ang="5400000" scaled="0"/>
                </a:gradFill>
                <a:effectLst>
                  <a:outerShdw blurRad="38100" dist="38100" dir="2700000" algn="tl">
                    <a:srgbClr val="000000">
                      <a:alpha val="43137"/>
                    </a:srgbClr>
                  </a:outerShdw>
                </a:effectLst>
                <a:latin typeface="Agency FB" pitchFamily="34" charset="0"/>
              </a:rPr>
              <a:t>No podemos olvidarnos tampoco, de la capital de Yunnan, Kunming, muy alejada de la concepción de gran urbe china que se nos puede pasar por la mente. Se encuentra a 1890 metros de altitud, lo que hace que sea un lugar tranquilo, alejado del ruido y contaminación de las grandes ciudades del país. Se conoce también como “la ciudad de la primavera”, precisamente por su tranquilidad y por su paisaje. Y cuando decimos tranquilidad, es tranquilidad, ya que incluso hay mucha gente por allí que se desplaza en motos y bicicletas eléctricas, que como sabemos, no hacen prácticamente ruido. </a:t>
            </a:r>
          </a:p>
          <a:p>
            <a:r>
              <a:rPr lang="es-ES" sz="2000" dirty="0" smtClean="0">
                <a:gradFill>
                  <a:gsLst>
                    <a:gs pos="0">
                      <a:srgbClr val="FFEFD1"/>
                    </a:gs>
                    <a:gs pos="64999">
                      <a:srgbClr val="F0EBD5"/>
                    </a:gs>
                    <a:gs pos="100000">
                      <a:srgbClr val="D1C39F"/>
                    </a:gs>
                  </a:gsLst>
                  <a:lin ang="5400000" scaled="0"/>
                </a:gradFill>
                <a:effectLst>
                  <a:outerShdw blurRad="38100" dist="38100" dir="2700000" algn="tl">
                    <a:srgbClr val="000000">
                      <a:alpha val="43137"/>
                    </a:srgbClr>
                  </a:outerShdw>
                </a:effectLst>
                <a:latin typeface="Agency FB" pitchFamily="34" charset="0"/>
              </a:rPr>
              <a:t>Para llegar desde </a:t>
            </a:r>
            <a:r>
              <a:rPr lang="es-ES" sz="2000" dirty="0" err="1" smtClean="0">
                <a:gradFill>
                  <a:gsLst>
                    <a:gs pos="0">
                      <a:srgbClr val="FFEFD1"/>
                    </a:gs>
                    <a:gs pos="64999">
                      <a:srgbClr val="F0EBD5"/>
                    </a:gs>
                    <a:gs pos="100000">
                      <a:srgbClr val="D1C39F"/>
                    </a:gs>
                  </a:gsLst>
                  <a:lin ang="5400000" scaled="0"/>
                </a:gradFill>
                <a:effectLst>
                  <a:outerShdw blurRad="38100" dist="38100" dir="2700000" algn="tl">
                    <a:srgbClr val="000000">
                      <a:alpha val="43137"/>
                    </a:srgbClr>
                  </a:outerShdw>
                </a:effectLst>
                <a:latin typeface="Agency FB" pitchFamily="34" charset="0"/>
              </a:rPr>
              <a:t>Kinming</a:t>
            </a:r>
            <a:r>
              <a:rPr lang="es-ES" sz="2000" dirty="0" smtClean="0">
                <a:gradFill>
                  <a:gsLst>
                    <a:gs pos="0">
                      <a:srgbClr val="FFEFD1"/>
                    </a:gs>
                    <a:gs pos="64999">
                      <a:srgbClr val="F0EBD5"/>
                    </a:gs>
                    <a:gs pos="100000">
                      <a:srgbClr val="D1C39F"/>
                    </a:gs>
                  </a:gsLst>
                  <a:lin ang="5400000" scaled="0"/>
                </a:gradFill>
                <a:effectLst>
                  <a:outerShdw blurRad="38100" dist="38100" dir="2700000" algn="tl">
                    <a:srgbClr val="000000">
                      <a:alpha val="43137"/>
                    </a:srgbClr>
                  </a:outerShdw>
                </a:effectLst>
                <a:latin typeface="Agency FB" pitchFamily="34" charset="0"/>
              </a:rPr>
              <a:t> a las Terrazas de </a:t>
            </a:r>
            <a:r>
              <a:rPr lang="es-ES" sz="2000" dirty="0" err="1" smtClean="0">
                <a:gradFill>
                  <a:gsLst>
                    <a:gs pos="0">
                      <a:srgbClr val="FFEFD1"/>
                    </a:gs>
                    <a:gs pos="64999">
                      <a:srgbClr val="F0EBD5"/>
                    </a:gs>
                    <a:gs pos="100000">
                      <a:srgbClr val="D1C39F"/>
                    </a:gs>
                  </a:gsLst>
                  <a:lin ang="5400000" scaled="0"/>
                </a:gradFill>
                <a:effectLst>
                  <a:outerShdw blurRad="38100" dist="38100" dir="2700000" algn="tl">
                    <a:srgbClr val="000000">
                      <a:alpha val="43137"/>
                    </a:srgbClr>
                  </a:outerShdw>
                </a:effectLst>
                <a:latin typeface="Agency FB" pitchFamily="34" charset="0"/>
              </a:rPr>
              <a:t>Yuanyang</a:t>
            </a:r>
            <a:r>
              <a:rPr lang="es-ES" sz="2000" dirty="0" smtClean="0">
                <a:gradFill>
                  <a:gsLst>
                    <a:gs pos="0">
                      <a:srgbClr val="FFEFD1"/>
                    </a:gs>
                    <a:gs pos="64999">
                      <a:srgbClr val="F0EBD5"/>
                    </a:gs>
                    <a:gs pos="100000">
                      <a:srgbClr val="D1C39F"/>
                    </a:gs>
                  </a:gsLst>
                  <a:lin ang="5400000" scaled="0"/>
                </a:gradFill>
                <a:effectLst>
                  <a:outerShdw blurRad="38100" dist="38100" dir="2700000" algn="tl">
                    <a:srgbClr val="000000">
                      <a:alpha val="43137"/>
                    </a:srgbClr>
                  </a:outerShdw>
                </a:effectLst>
                <a:latin typeface="Agency FB" pitchFamily="34" charset="0"/>
              </a:rPr>
              <a:t> se tarda unas seis horas de autobús. Sin lugar a dudas, estas Terrazas conforman un auténtico paisaje de postal y de película. Uno de esos que hay que apuntar en nuestra libreta de “sitios del mundo que tengo que visitar”. La naturaleza y la mano del hombre, han hecho en Yunnan, un excelente trabajo.</a:t>
            </a:r>
          </a:p>
          <a:p>
            <a:r>
              <a:rPr lang="es-ES" sz="2000" dirty="0" smtClean="0">
                <a:gradFill>
                  <a:gsLst>
                    <a:gs pos="0">
                      <a:srgbClr val="FFEFD1"/>
                    </a:gs>
                    <a:gs pos="64999">
                      <a:srgbClr val="F0EBD5"/>
                    </a:gs>
                    <a:gs pos="100000">
                      <a:srgbClr val="D1C39F"/>
                    </a:gs>
                  </a:gsLst>
                  <a:lin ang="5400000" scaled="0"/>
                </a:gradFill>
                <a:effectLst>
                  <a:outerShdw blurRad="38100" dist="38100" dir="2700000" algn="tl">
                    <a:srgbClr val="000000">
                      <a:alpha val="43137"/>
                    </a:srgbClr>
                  </a:outerShdw>
                </a:effectLst>
                <a:latin typeface="Agency FB" pitchFamily="34" charset="0"/>
              </a:rPr>
              <a:t> </a:t>
            </a:r>
          </a:p>
          <a:p>
            <a:r>
              <a:rPr lang="es-ES" sz="2000" dirty="0" smtClean="0">
                <a:gradFill>
                  <a:gsLst>
                    <a:gs pos="0">
                      <a:srgbClr val="FFEFD1"/>
                    </a:gs>
                    <a:gs pos="64999">
                      <a:srgbClr val="F0EBD5"/>
                    </a:gs>
                    <a:gs pos="100000">
                      <a:srgbClr val="D1C39F"/>
                    </a:gs>
                  </a:gsLst>
                  <a:lin ang="5400000" scaled="0"/>
                </a:gradFill>
                <a:effectLst>
                  <a:outerShdw blurRad="38100" dist="38100" dir="2700000" algn="tl">
                    <a:srgbClr val="000000">
                      <a:alpha val="43137"/>
                    </a:srgbClr>
                  </a:outerShdw>
                </a:effectLst>
                <a:latin typeface="Agency FB" pitchFamily="34" charset="0"/>
              </a:rPr>
              <a:t> </a:t>
            </a:r>
          </a:p>
          <a:p>
            <a:endParaRPr lang="es-ES" sz="2000" dirty="0">
              <a:gradFill>
                <a:gsLst>
                  <a:gs pos="0">
                    <a:srgbClr val="FFEFD1"/>
                  </a:gs>
                  <a:gs pos="64999">
                    <a:srgbClr val="F0EBD5"/>
                  </a:gs>
                  <a:gs pos="100000">
                    <a:srgbClr val="D1C39F"/>
                  </a:gs>
                </a:gsLst>
                <a:lin ang="5400000" scaled="0"/>
              </a:gradFill>
              <a:effectLst>
                <a:outerShdw blurRad="38100" dist="38100" dir="2700000" algn="tl">
                  <a:srgbClr val="000000">
                    <a:alpha val="43137"/>
                  </a:srgbClr>
                </a:outerShdw>
              </a:effectLst>
              <a:latin typeface="Agency FB" pitchFamily="34" charset="0"/>
            </a:endParaRPr>
          </a:p>
        </p:txBody>
      </p:sp>
    </p:spTree>
  </p:cSld>
  <p:clrMapOvr>
    <a:masterClrMapping/>
  </p:clrMapOvr>
  <p:transition spd="slow" advTm="40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425222"/>
          </a:solidFill>
        </p:spPr>
        <p:txBody>
          <a:bodyPr/>
          <a:lstStyle/>
          <a:p>
            <a:endParaRPr lang="es-ES" dirty="0"/>
          </a:p>
        </p:txBody>
      </p:sp>
      <p:pic>
        <p:nvPicPr>
          <p:cNvPr id="4" name="3 Imagen" descr="4350004679_3fa92b7df4_b.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accent3">
              <a:lumMod val="75000"/>
              <a:alpha val="8588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solidFill>
            <a:schemeClr val="accent3">
              <a:lumMod val="75000"/>
              <a:alpha val="8588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20" presetClass="exit" presetSubtype="0" fill="hold" grpId="1" nodeType="withEffect">
                                  <p:stCondLst>
                                    <p:cond delay="0"/>
                                  </p:stCondLst>
                                  <p:childTnLst>
                                    <p:animEffect transition="out" filter="wedge">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8"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ppt_w/2"/>
                                          </p:val>
                                        </p:tav>
                                      </p:tavLst>
                                    </p:anim>
                                    <p:anim calcmode="lin" valueType="num">
                                      <p:cBhvr>
                                        <p:cTn id="16" dur="3000"/>
                                        <p:tgtEl>
                                          <p:spTgt spid="6"/>
                                        </p:tgtEl>
                                        <p:attrNameLst>
                                          <p:attrName>ppt_y</p:attrName>
                                        </p:attrNameLst>
                                      </p:cBhvr>
                                      <p:tavLst>
                                        <p:tav tm="0">
                                          <p:val>
                                            <p:strVal val="ppt_y"/>
                                          </p:val>
                                        </p:tav>
                                        <p:tav tm="100000">
                                          <p:val>
                                            <p:strVal val="ppt_y"/>
                                          </p:val>
                                        </p:tav>
                                      </p:tavLst>
                                    </p:anim>
                                    <p:anim calcmode="lin" valueType="num">
                                      <p:cBhvr>
                                        <p:cTn id="17" dur="3000"/>
                                        <p:tgtEl>
                                          <p:spTgt spid="6"/>
                                        </p:tgtEl>
                                        <p:attrNameLst>
                                          <p:attrName>ppt_w</p:attrName>
                                        </p:attrNameLst>
                                      </p:cBhvr>
                                      <p:tavLst>
                                        <p:tav tm="0">
                                          <p:val>
                                            <p:strVal val="ppt_w"/>
                                          </p:val>
                                        </p:tav>
                                        <p:tav tm="100000">
                                          <p:val>
                                            <p:fltVal val="0"/>
                                          </p:val>
                                        </p:tav>
                                      </p:tavLst>
                                    </p:anim>
                                    <p:anim calcmode="lin" valueType="num">
                                      <p:cBhvr>
                                        <p:cTn id="18" dur="3000"/>
                                        <p:tgtEl>
                                          <p:spTgt spid="6"/>
                                        </p:tgtEl>
                                        <p:attrNameLst>
                                          <p:attrName>ppt_h</p:attrName>
                                        </p:attrNameLst>
                                      </p:cBhvr>
                                      <p:tavLst>
                                        <p:tav tm="0">
                                          <p:val>
                                            <p:strVal val="ppt_h"/>
                                          </p:val>
                                        </p:tav>
                                        <p:tav tm="100000">
                                          <p:val>
                                            <p:strVal val="ppt_h"/>
                                          </p:val>
                                        </p:tav>
                                      </p:tavLst>
                                    </p:anim>
                                    <p:set>
                                      <p:cBhvr>
                                        <p:cTn id="19" dur="1" fill="hold">
                                          <p:stCondLst>
                                            <p:cond delay="2999"/>
                                          </p:stCondLst>
                                        </p:cTn>
                                        <p:tgtEl>
                                          <p:spTgt spid="6"/>
                                        </p:tgtEl>
                                        <p:attrNameLst>
                                          <p:attrName>style.visibility</p:attrName>
                                        </p:attrNameLst>
                                      </p:cBhvr>
                                      <p:to>
                                        <p:strVal val="hidden"/>
                                      </p:to>
                                    </p:set>
                                  </p:childTnLst>
                                </p:cTn>
                              </p:par>
                              <p:par>
                                <p:cTn id="20" presetID="20" presetClass="exit" presetSubtype="0" fill="hold" grpId="1" nodeType="withEffect">
                                  <p:stCondLst>
                                    <p:cond delay="0"/>
                                  </p:stCondLst>
                                  <p:childTnLst>
                                    <p:animEffect transition="out" filter="wedge">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fltVal val="0"/>
                                          </p:val>
                                        </p:tav>
                                        <p:tav tm="100000">
                                          <p:val>
                                            <p:strVal val="#ppt_w"/>
                                          </p:val>
                                        </p:tav>
                                      </p:tavLst>
                                    </p:anim>
                                    <p:anim calcmode="lin" valueType="num">
                                      <p:cBhvr>
                                        <p:cTn id="26" dur="3000" fill="hold"/>
                                        <p:tgtEl>
                                          <p:spTgt spid="4"/>
                                        </p:tgtEl>
                                        <p:attrNameLst>
                                          <p:attrName>ppt_h</p:attrName>
                                        </p:attrNameLst>
                                      </p:cBhvr>
                                      <p:tavLst>
                                        <p:tav tm="0">
                                          <p:val>
                                            <p:strVal val="#ppt_h"/>
                                          </p:val>
                                        </p:tav>
                                        <p:tav tm="100000">
                                          <p:val>
                                            <p:strVal val="#ppt_h"/>
                                          </p:val>
                                        </p:tav>
                                      </p:tavLst>
                                    </p:anim>
                                  </p:childTnLst>
                                </p:cTn>
                              </p:par>
                              <p:par>
                                <p:cTn id="27" presetID="8" presetClass="entr" presetSubtype="3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diamond(out)">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7859" y="0"/>
            <a:ext cx="9144000" cy="6857999"/>
          </a:xfrm>
        </p:spPr>
        <p:txBody>
          <a:bodyPr/>
          <a:lstStyle/>
          <a:p>
            <a:endParaRPr lang="es-ES" dirty="0"/>
          </a:p>
        </p:txBody>
      </p:sp>
      <p:sp>
        <p:nvSpPr>
          <p:cNvPr id="3" name="2 Subtítulo"/>
          <p:cNvSpPr>
            <a:spLocks noGrp="1"/>
          </p:cNvSpPr>
          <p:nvPr>
            <p:ph type="subTitle" idx="1"/>
          </p:nvPr>
        </p:nvSpPr>
        <p:spPr>
          <a:xfrm>
            <a:off x="17859" y="0"/>
            <a:ext cx="9144000" cy="6858000"/>
          </a:xfrm>
          <a:solidFill>
            <a:srgbClr val="46466A"/>
          </a:solidFill>
        </p:spPr>
        <p:txBody>
          <a:bodyPr/>
          <a:lstStyle/>
          <a:p>
            <a:endParaRPr lang="es-ES" dirty="0"/>
          </a:p>
        </p:txBody>
      </p:sp>
      <p:pic>
        <p:nvPicPr>
          <p:cNvPr id="4" name="3 Imagen" descr="4290611573_736f5dfc34_o.jpg"/>
          <p:cNvPicPr>
            <a:picLocks noChangeAspect="1"/>
          </p:cNvPicPr>
          <p:nvPr/>
        </p:nvPicPr>
        <p:blipFill>
          <a:blip r:embed="rId2"/>
          <a:stretch>
            <a:fillRect/>
          </a:stretch>
        </p:blipFill>
        <p:spPr>
          <a:xfrm>
            <a:off x="0" y="0"/>
            <a:ext cx="9161859" cy="6858000"/>
          </a:xfrm>
          <a:prstGeom prst="rect">
            <a:avLst/>
          </a:prstGeom>
        </p:spPr>
      </p:pic>
      <p:sp>
        <p:nvSpPr>
          <p:cNvPr id="5" name="4 Rectángulo"/>
          <p:cNvSpPr/>
          <p:nvPr/>
        </p:nvSpPr>
        <p:spPr>
          <a:xfrm>
            <a:off x="17859" y="0"/>
            <a:ext cx="9144000" cy="6858000"/>
          </a:xfrm>
          <a:prstGeom prst="rect">
            <a:avLst/>
          </a:prstGeom>
          <a:solidFill>
            <a:schemeClr val="bg2">
              <a:lumMod val="40000"/>
              <a:lumOff val="60000"/>
              <a:alpha val="8588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solidFill>
            <a:schemeClr val="bg2">
              <a:lumMod val="40000"/>
              <a:lumOff val="60000"/>
              <a:alpha val="8588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8" presetClass="exit" presetSubtype="16" fill="hold" grpId="1" nodeType="withEffect">
                                  <p:stCondLst>
                                    <p:cond delay="0"/>
                                  </p:stCondLst>
                                  <p:childTnLst>
                                    <p:animEffect transition="out" filter="diamond(i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ppt_w/2"/>
                                          </p:val>
                                        </p:tav>
                                      </p:tavLst>
                                    </p:anim>
                                    <p:anim calcmode="lin" valueType="num">
                                      <p:cBhvr>
                                        <p:cTn id="16" dur="3000"/>
                                        <p:tgtEl>
                                          <p:spTgt spid="6"/>
                                        </p:tgtEl>
                                        <p:attrNameLst>
                                          <p:attrName>ppt_y</p:attrName>
                                        </p:attrNameLst>
                                      </p:cBhvr>
                                      <p:tavLst>
                                        <p:tav tm="0">
                                          <p:val>
                                            <p:strVal val="ppt_y"/>
                                          </p:val>
                                        </p:tav>
                                        <p:tav tm="100000">
                                          <p:val>
                                            <p:strVal val="ppt_y"/>
                                          </p:val>
                                        </p:tav>
                                      </p:tavLst>
                                    </p:anim>
                                    <p:anim calcmode="lin" valueType="num">
                                      <p:cBhvr>
                                        <p:cTn id="17" dur="3000"/>
                                        <p:tgtEl>
                                          <p:spTgt spid="6"/>
                                        </p:tgtEl>
                                        <p:attrNameLst>
                                          <p:attrName>ppt_w</p:attrName>
                                        </p:attrNameLst>
                                      </p:cBhvr>
                                      <p:tavLst>
                                        <p:tav tm="0">
                                          <p:val>
                                            <p:strVal val="ppt_w"/>
                                          </p:val>
                                        </p:tav>
                                        <p:tav tm="100000">
                                          <p:val>
                                            <p:fltVal val="0"/>
                                          </p:val>
                                        </p:tav>
                                      </p:tavLst>
                                    </p:anim>
                                    <p:anim calcmode="lin" valueType="num">
                                      <p:cBhvr>
                                        <p:cTn id="18" dur="3000"/>
                                        <p:tgtEl>
                                          <p:spTgt spid="6"/>
                                        </p:tgtEl>
                                        <p:attrNameLst>
                                          <p:attrName>ppt_h</p:attrName>
                                        </p:attrNameLst>
                                      </p:cBhvr>
                                      <p:tavLst>
                                        <p:tav tm="0">
                                          <p:val>
                                            <p:strVal val="ppt_h"/>
                                          </p:val>
                                        </p:tav>
                                        <p:tav tm="100000">
                                          <p:val>
                                            <p:strVal val="ppt_h"/>
                                          </p:val>
                                        </p:tav>
                                      </p:tavLst>
                                    </p:anim>
                                    <p:set>
                                      <p:cBhvr>
                                        <p:cTn id="19" dur="1" fill="hold">
                                          <p:stCondLst>
                                            <p:cond delay="2999"/>
                                          </p:stCondLst>
                                        </p:cTn>
                                        <p:tgtEl>
                                          <p:spTgt spid="6"/>
                                        </p:tgtEl>
                                        <p:attrNameLst>
                                          <p:attrName>style.visibility</p:attrName>
                                        </p:attrNameLst>
                                      </p:cBhvr>
                                      <p:to>
                                        <p:strVal val="hidden"/>
                                      </p:to>
                                    </p:set>
                                  </p:childTnLst>
                                </p:cTn>
                              </p:par>
                              <p:par>
                                <p:cTn id="20" presetID="8" presetClass="exit" presetSubtype="16" fill="hold" grpId="1" nodeType="withEffect">
                                  <p:stCondLst>
                                    <p:cond delay="0"/>
                                  </p:stCondLst>
                                  <p:childTnLst>
                                    <p:animEffect transition="out" filter="diamond(in)">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fltVal val="0"/>
                                          </p:val>
                                        </p:tav>
                                        <p:tav tm="100000">
                                          <p:val>
                                            <p:strVal val="#ppt_w"/>
                                          </p:val>
                                        </p:tav>
                                      </p:tavLst>
                                    </p:anim>
                                    <p:anim calcmode="lin" valueType="num">
                                      <p:cBhvr>
                                        <p:cTn id="26" dur="3000" fill="hold"/>
                                        <p:tgtEl>
                                          <p:spTgt spid="4"/>
                                        </p:tgtEl>
                                        <p:attrNameLst>
                                          <p:attrName>ppt_h</p:attrName>
                                        </p:attrNameLst>
                                      </p:cBhvr>
                                      <p:tavLst>
                                        <p:tav tm="0">
                                          <p:val>
                                            <p:strVal val="#ppt_h"/>
                                          </p:val>
                                        </p:tav>
                                        <p:tav tm="100000">
                                          <p:val>
                                            <p:strVal val="#ppt_h"/>
                                          </p:val>
                                        </p:tav>
                                      </p:tavLst>
                                    </p:anim>
                                  </p:childTnLst>
                                </p:cTn>
                              </p:par>
                              <p:par>
                                <p:cTn id="27" presetID="8" presetClass="entr" presetSubtype="3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diamond(out)">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663300"/>
          </a:solidFill>
        </p:spPr>
        <p:txBody>
          <a:bodyPr/>
          <a:lstStyle/>
          <a:p>
            <a:endParaRPr lang="es-ES" dirty="0"/>
          </a:p>
        </p:txBody>
      </p:sp>
      <p:pic>
        <p:nvPicPr>
          <p:cNvPr id="4" name="3 Imagen" descr="6788988441_a0d83c4e6a_b.jpg"/>
          <p:cNvPicPr>
            <a:picLocks noChangeAspect="1"/>
          </p:cNvPicPr>
          <p:nvPr/>
        </p:nvPicPr>
        <p:blipFill>
          <a:blip r:embed="rId2"/>
          <a:stretch>
            <a:fillRect/>
          </a:stretch>
        </p:blipFill>
        <p:spPr>
          <a:xfrm>
            <a:off x="0" y="0"/>
            <a:ext cx="9144000" cy="6844632"/>
          </a:xfrm>
          <a:prstGeom prst="rect">
            <a:avLst/>
          </a:prstGeom>
        </p:spPr>
      </p:pic>
      <p:sp>
        <p:nvSpPr>
          <p:cNvPr id="5" name="4 Rectángulo"/>
          <p:cNvSpPr/>
          <p:nvPr/>
        </p:nvSpPr>
        <p:spPr>
          <a:xfrm>
            <a:off x="0" y="0"/>
            <a:ext cx="9144000" cy="6858000"/>
          </a:xfrm>
          <a:prstGeom prst="rect">
            <a:avLst/>
          </a:prstGeom>
          <a:solidFill>
            <a:srgbClr val="996633">
              <a:alpha val="8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solidFill>
            <a:srgbClr val="996633">
              <a:alpha val="8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4" presetClass="exit" presetSubtype="32" fill="hold" grpId="1" nodeType="withEffect">
                                  <p:stCondLst>
                                    <p:cond delay="0"/>
                                  </p:stCondLst>
                                  <p:childTnLst>
                                    <p:animEffect transition="out" filter="box(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4"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
                                          </p:val>
                                        </p:tav>
                                      </p:tavLst>
                                    </p:anim>
                                    <p:anim calcmode="lin" valueType="num">
                                      <p:cBhvr>
                                        <p:cTn id="16" dur="3000"/>
                                        <p:tgtEl>
                                          <p:spTgt spid="6"/>
                                        </p:tgtEl>
                                        <p:attrNameLst>
                                          <p:attrName>ppt_y</p:attrName>
                                        </p:attrNameLst>
                                      </p:cBhvr>
                                      <p:tavLst>
                                        <p:tav tm="0">
                                          <p:val>
                                            <p:strVal val="ppt_y"/>
                                          </p:val>
                                        </p:tav>
                                        <p:tav tm="100000">
                                          <p:val>
                                            <p:strVal val="ppt_y+ppt_h/2"/>
                                          </p:val>
                                        </p:tav>
                                      </p:tavLst>
                                    </p:anim>
                                    <p:anim calcmode="lin" valueType="num">
                                      <p:cBhvr>
                                        <p:cTn id="17" dur="3000"/>
                                        <p:tgtEl>
                                          <p:spTgt spid="6"/>
                                        </p:tgtEl>
                                        <p:attrNameLst>
                                          <p:attrName>ppt_w</p:attrName>
                                        </p:attrNameLst>
                                      </p:cBhvr>
                                      <p:tavLst>
                                        <p:tav tm="0">
                                          <p:val>
                                            <p:strVal val="ppt_w"/>
                                          </p:val>
                                        </p:tav>
                                        <p:tav tm="100000">
                                          <p:val>
                                            <p:strVal val="ppt_w"/>
                                          </p:val>
                                        </p:tav>
                                      </p:tavLst>
                                    </p:anim>
                                    <p:anim calcmode="lin" valueType="num">
                                      <p:cBhvr>
                                        <p:cTn id="18" dur="3000"/>
                                        <p:tgtEl>
                                          <p:spTgt spid="6"/>
                                        </p:tgtEl>
                                        <p:attrNameLst>
                                          <p:attrName>ppt_h</p:attrName>
                                        </p:attrNameLst>
                                      </p:cBhvr>
                                      <p:tavLst>
                                        <p:tav tm="0">
                                          <p:val>
                                            <p:strVal val="ppt_h"/>
                                          </p:val>
                                        </p:tav>
                                        <p:tav tm="100000">
                                          <p:val>
                                            <p:fltVal val="0"/>
                                          </p:val>
                                        </p:tav>
                                      </p:tavLst>
                                    </p:anim>
                                    <p:set>
                                      <p:cBhvr>
                                        <p:cTn id="19" dur="1" fill="hold">
                                          <p:stCondLst>
                                            <p:cond delay="2999"/>
                                          </p:stCondLst>
                                        </p:cTn>
                                        <p:tgtEl>
                                          <p:spTgt spid="6"/>
                                        </p:tgtEl>
                                        <p:attrNameLst>
                                          <p:attrName>style.visibility</p:attrName>
                                        </p:attrNameLst>
                                      </p:cBhvr>
                                      <p:to>
                                        <p:strVal val="hidden"/>
                                      </p:to>
                                    </p:set>
                                  </p:childTnLst>
                                </p:cTn>
                              </p:par>
                              <p:par>
                                <p:cTn id="20" presetID="4" presetClass="exit" presetSubtype="32" fill="hold" grpId="1" nodeType="withEffect">
                                  <p:stCondLst>
                                    <p:cond delay="0"/>
                                  </p:stCondLst>
                                  <p:childTnLst>
                                    <p:animEffect transition="out" filter="box(out)">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23" presetClass="entr" presetSubtype="27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2/3*#ppt_w"/>
                                          </p:val>
                                        </p:tav>
                                        <p:tav tm="100000">
                                          <p:val>
                                            <p:strVal val="#ppt_w"/>
                                          </p:val>
                                        </p:tav>
                                      </p:tavLst>
                                    </p:anim>
                                    <p:anim calcmode="lin" valueType="num">
                                      <p:cBhvr>
                                        <p:cTn id="26" dur="3000" fill="hold"/>
                                        <p:tgtEl>
                                          <p:spTgt spid="4"/>
                                        </p:tgtEl>
                                        <p:attrNameLst>
                                          <p:attrName>ppt_h</p:attrName>
                                        </p:attrNameLst>
                                      </p:cBhvr>
                                      <p:tavLst>
                                        <p:tav tm="0">
                                          <p:val>
                                            <p:strVal val="2/3*#ppt_h"/>
                                          </p:val>
                                        </p:tav>
                                        <p:tav tm="100000">
                                          <p:val>
                                            <p:strVal val="#ppt_h"/>
                                          </p:val>
                                        </p:tav>
                                      </p:tavLst>
                                    </p:anim>
                                  </p:childTnLst>
                                </p:cTn>
                              </p:par>
                              <p:par>
                                <p:cTn id="27" presetID="16" presetClass="entr" presetSubtype="37"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arn(outVertical)">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C9C400"/>
          </a:solidFill>
        </p:spPr>
        <p:txBody>
          <a:bodyPr/>
          <a:lstStyle/>
          <a:p>
            <a:endParaRPr lang="es-ES" dirty="0"/>
          </a:p>
        </p:txBody>
      </p:sp>
      <p:pic>
        <p:nvPicPr>
          <p:cNvPr id="4" name="3 Imagen" descr="3303559710_7713363a7b_b.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accent5">
              <a:lumMod val="50000"/>
              <a:alpha val="8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solidFill>
            <a:schemeClr val="accent5">
              <a:lumMod val="50000"/>
              <a:alpha val="8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6" presetClass="exit" presetSubtype="32" fill="hold" grpId="1" nodeType="withEffect">
                                  <p:stCondLst>
                                    <p:cond delay="0"/>
                                  </p:stCondLst>
                                  <p:childTnLst>
                                    <p:animEffect transition="out" filter="circle(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ppt_w/2"/>
                                          </p:val>
                                        </p:tav>
                                      </p:tavLst>
                                    </p:anim>
                                    <p:anim calcmode="lin" valueType="num">
                                      <p:cBhvr>
                                        <p:cTn id="16" dur="3000"/>
                                        <p:tgtEl>
                                          <p:spTgt spid="6"/>
                                        </p:tgtEl>
                                        <p:attrNameLst>
                                          <p:attrName>ppt_y</p:attrName>
                                        </p:attrNameLst>
                                      </p:cBhvr>
                                      <p:tavLst>
                                        <p:tav tm="0">
                                          <p:val>
                                            <p:strVal val="ppt_y"/>
                                          </p:val>
                                        </p:tav>
                                        <p:tav tm="100000">
                                          <p:val>
                                            <p:strVal val="ppt_y"/>
                                          </p:val>
                                        </p:tav>
                                      </p:tavLst>
                                    </p:anim>
                                    <p:anim calcmode="lin" valueType="num">
                                      <p:cBhvr>
                                        <p:cTn id="17" dur="3000"/>
                                        <p:tgtEl>
                                          <p:spTgt spid="6"/>
                                        </p:tgtEl>
                                        <p:attrNameLst>
                                          <p:attrName>ppt_w</p:attrName>
                                        </p:attrNameLst>
                                      </p:cBhvr>
                                      <p:tavLst>
                                        <p:tav tm="0">
                                          <p:val>
                                            <p:strVal val="ppt_w"/>
                                          </p:val>
                                        </p:tav>
                                        <p:tav tm="100000">
                                          <p:val>
                                            <p:fltVal val="0"/>
                                          </p:val>
                                        </p:tav>
                                      </p:tavLst>
                                    </p:anim>
                                    <p:anim calcmode="lin" valueType="num">
                                      <p:cBhvr>
                                        <p:cTn id="18" dur="3000"/>
                                        <p:tgtEl>
                                          <p:spTgt spid="6"/>
                                        </p:tgtEl>
                                        <p:attrNameLst>
                                          <p:attrName>ppt_h</p:attrName>
                                        </p:attrNameLst>
                                      </p:cBhvr>
                                      <p:tavLst>
                                        <p:tav tm="0">
                                          <p:val>
                                            <p:strVal val="ppt_h"/>
                                          </p:val>
                                        </p:tav>
                                        <p:tav tm="100000">
                                          <p:val>
                                            <p:strVal val="ppt_h"/>
                                          </p:val>
                                        </p:tav>
                                      </p:tavLst>
                                    </p:anim>
                                    <p:set>
                                      <p:cBhvr>
                                        <p:cTn id="19" dur="1" fill="hold">
                                          <p:stCondLst>
                                            <p:cond delay="2999"/>
                                          </p:stCondLst>
                                        </p:cTn>
                                        <p:tgtEl>
                                          <p:spTgt spid="6"/>
                                        </p:tgtEl>
                                        <p:attrNameLst>
                                          <p:attrName>style.visibility</p:attrName>
                                        </p:attrNameLst>
                                      </p:cBhvr>
                                      <p:to>
                                        <p:strVal val="hidden"/>
                                      </p:to>
                                    </p:set>
                                  </p:childTnLst>
                                </p:cTn>
                              </p:par>
                              <p:par>
                                <p:cTn id="20" presetID="6" presetClass="exit" presetSubtype="32" fill="hold" grpId="1" nodeType="withEffect">
                                  <p:stCondLst>
                                    <p:cond delay="0"/>
                                  </p:stCondLst>
                                  <p:childTnLst>
                                    <p:animEffect transition="out" filter="circle(out)">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4/3*#ppt_w"/>
                                          </p:val>
                                        </p:tav>
                                        <p:tav tm="100000">
                                          <p:val>
                                            <p:strVal val="#ppt_w"/>
                                          </p:val>
                                        </p:tav>
                                      </p:tavLst>
                                    </p:anim>
                                    <p:anim calcmode="lin" valueType="num">
                                      <p:cBhvr>
                                        <p:cTn id="26" dur="3000" fill="hold"/>
                                        <p:tgtEl>
                                          <p:spTgt spid="4"/>
                                        </p:tgtEl>
                                        <p:attrNameLst>
                                          <p:attrName>ppt_h</p:attrName>
                                        </p:attrNameLst>
                                      </p:cBhvr>
                                      <p:tavLst>
                                        <p:tav tm="0">
                                          <p:val>
                                            <p:strVal val="4/3*#ppt_h"/>
                                          </p:val>
                                        </p:tav>
                                        <p:tav tm="100000">
                                          <p:val>
                                            <p:strVal val="#ppt_h"/>
                                          </p:val>
                                        </p:tav>
                                      </p:tavLst>
                                    </p:anim>
                                  </p:childTnLst>
                                </p:cTn>
                              </p:par>
                              <p:par>
                                <p:cTn id="27" presetID="6" presetClass="entr" presetSubtype="3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circle(out)">
                                      <p:cBhvr>
                                        <p:cTn id="29"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663300"/>
          </a:solidFill>
        </p:spPr>
        <p:txBody>
          <a:bodyPr/>
          <a:lstStyle/>
          <a:p>
            <a:endParaRPr lang="es-ES" dirty="0"/>
          </a:p>
        </p:txBody>
      </p:sp>
      <p:pic>
        <p:nvPicPr>
          <p:cNvPr id="4" name="3 Imagen" descr="6789021321_3c61c9cb94_b.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tx2">
              <a:lumMod val="50000"/>
              <a:alpha val="8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solidFill>
            <a:schemeClr val="tx2">
              <a:lumMod val="50000"/>
              <a:alpha val="8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5" presetClass="exit" presetSubtype="10" fill="hold" grpId="1" nodeType="withEffect">
                                  <p:stCondLst>
                                    <p:cond delay="0"/>
                                  </p:stCondLst>
                                  <p:childTnLst>
                                    <p:animEffect transition="out" filter="checkerboard(across)">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ppt_w/2"/>
                                          </p:val>
                                        </p:tav>
                                      </p:tavLst>
                                    </p:anim>
                                    <p:anim calcmode="lin" valueType="num">
                                      <p:cBhvr>
                                        <p:cTn id="16" dur="3000"/>
                                        <p:tgtEl>
                                          <p:spTgt spid="6"/>
                                        </p:tgtEl>
                                        <p:attrNameLst>
                                          <p:attrName>ppt_y</p:attrName>
                                        </p:attrNameLst>
                                      </p:cBhvr>
                                      <p:tavLst>
                                        <p:tav tm="0">
                                          <p:val>
                                            <p:strVal val="ppt_y"/>
                                          </p:val>
                                        </p:tav>
                                        <p:tav tm="100000">
                                          <p:val>
                                            <p:strVal val="ppt_y"/>
                                          </p:val>
                                        </p:tav>
                                      </p:tavLst>
                                    </p:anim>
                                    <p:anim calcmode="lin" valueType="num">
                                      <p:cBhvr>
                                        <p:cTn id="17" dur="3000"/>
                                        <p:tgtEl>
                                          <p:spTgt spid="6"/>
                                        </p:tgtEl>
                                        <p:attrNameLst>
                                          <p:attrName>ppt_w</p:attrName>
                                        </p:attrNameLst>
                                      </p:cBhvr>
                                      <p:tavLst>
                                        <p:tav tm="0">
                                          <p:val>
                                            <p:strVal val="ppt_w"/>
                                          </p:val>
                                        </p:tav>
                                        <p:tav tm="100000">
                                          <p:val>
                                            <p:fltVal val="0"/>
                                          </p:val>
                                        </p:tav>
                                      </p:tavLst>
                                    </p:anim>
                                    <p:anim calcmode="lin" valueType="num">
                                      <p:cBhvr>
                                        <p:cTn id="18" dur="3000"/>
                                        <p:tgtEl>
                                          <p:spTgt spid="6"/>
                                        </p:tgtEl>
                                        <p:attrNameLst>
                                          <p:attrName>ppt_h</p:attrName>
                                        </p:attrNameLst>
                                      </p:cBhvr>
                                      <p:tavLst>
                                        <p:tav tm="0">
                                          <p:val>
                                            <p:strVal val="ppt_h"/>
                                          </p:val>
                                        </p:tav>
                                        <p:tav tm="100000">
                                          <p:val>
                                            <p:strVal val="ppt_h"/>
                                          </p:val>
                                        </p:tav>
                                      </p:tavLst>
                                    </p:anim>
                                    <p:set>
                                      <p:cBhvr>
                                        <p:cTn id="19" dur="1" fill="hold">
                                          <p:stCondLst>
                                            <p:cond delay="2999"/>
                                          </p:stCondLst>
                                        </p:cTn>
                                        <p:tgtEl>
                                          <p:spTgt spid="6"/>
                                        </p:tgtEl>
                                        <p:attrNameLst>
                                          <p:attrName>style.visibility</p:attrName>
                                        </p:attrNameLst>
                                      </p:cBhvr>
                                      <p:to>
                                        <p:strVal val="hidden"/>
                                      </p:to>
                                    </p:set>
                                  </p:childTnLst>
                                </p:cTn>
                              </p:par>
                              <p:par>
                                <p:cTn id="20" presetID="5" presetClass="exit" presetSubtype="10" fill="hold" grpId="1" nodeType="withEffect">
                                  <p:stCondLst>
                                    <p:cond delay="0"/>
                                  </p:stCondLst>
                                  <p:childTnLst>
                                    <p:animEffect transition="out" filter="checkerboard(across)">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23" presetClass="entr" presetSubtype="27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2/3*#ppt_w"/>
                                          </p:val>
                                        </p:tav>
                                        <p:tav tm="100000">
                                          <p:val>
                                            <p:strVal val="#ppt_w"/>
                                          </p:val>
                                        </p:tav>
                                      </p:tavLst>
                                    </p:anim>
                                    <p:anim calcmode="lin" valueType="num">
                                      <p:cBhvr>
                                        <p:cTn id="26" dur="3000" fill="hold"/>
                                        <p:tgtEl>
                                          <p:spTgt spid="4"/>
                                        </p:tgtEl>
                                        <p:attrNameLst>
                                          <p:attrName>ppt_h</p:attrName>
                                        </p:attrNameLst>
                                      </p:cBhvr>
                                      <p:tavLst>
                                        <p:tav tm="0">
                                          <p:val>
                                            <p:strVal val="2/3*#ppt_h"/>
                                          </p:val>
                                        </p:tav>
                                        <p:tav tm="100000">
                                          <p:val>
                                            <p:strVal val="#ppt_h"/>
                                          </p:val>
                                        </p:tav>
                                      </p:tavLst>
                                    </p:anim>
                                  </p:childTnLst>
                                </p:cTn>
                              </p:par>
                              <p:par>
                                <p:cTn id="27" presetID="16" presetClass="entr" presetSubtype="37"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arn(outVertical)">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6C31"/>
          </a:solidFill>
        </p:spPr>
        <p:txBody>
          <a:bodyPr/>
          <a:lstStyle/>
          <a:p>
            <a:endParaRPr lang="es-ES" dirty="0"/>
          </a:p>
        </p:txBody>
      </p:sp>
      <p:pic>
        <p:nvPicPr>
          <p:cNvPr id="4" name="3 Imagen" descr="4350753212_8cc6db2954_b.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accent5">
              <a:lumMod val="60000"/>
              <a:lumOff val="40000"/>
              <a:alpha val="8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solidFill>
            <a:schemeClr val="accent5">
              <a:lumMod val="60000"/>
              <a:lumOff val="40000"/>
              <a:alpha val="8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16" presetClass="exit" presetSubtype="37" fill="hold" grpId="1" nodeType="withEffect">
                                  <p:stCondLst>
                                    <p:cond delay="0"/>
                                  </p:stCondLst>
                                  <p:childTnLst>
                                    <p:animEffect transition="out" filter="barn(outVertic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4"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
                                          </p:val>
                                        </p:tav>
                                      </p:tavLst>
                                    </p:anim>
                                    <p:anim calcmode="lin" valueType="num">
                                      <p:cBhvr>
                                        <p:cTn id="16" dur="3000"/>
                                        <p:tgtEl>
                                          <p:spTgt spid="6"/>
                                        </p:tgtEl>
                                        <p:attrNameLst>
                                          <p:attrName>ppt_y</p:attrName>
                                        </p:attrNameLst>
                                      </p:cBhvr>
                                      <p:tavLst>
                                        <p:tav tm="0">
                                          <p:val>
                                            <p:strVal val="ppt_y"/>
                                          </p:val>
                                        </p:tav>
                                        <p:tav tm="100000">
                                          <p:val>
                                            <p:strVal val="ppt_y+ppt_h/2"/>
                                          </p:val>
                                        </p:tav>
                                      </p:tavLst>
                                    </p:anim>
                                    <p:anim calcmode="lin" valueType="num">
                                      <p:cBhvr>
                                        <p:cTn id="17" dur="3000"/>
                                        <p:tgtEl>
                                          <p:spTgt spid="6"/>
                                        </p:tgtEl>
                                        <p:attrNameLst>
                                          <p:attrName>ppt_w</p:attrName>
                                        </p:attrNameLst>
                                      </p:cBhvr>
                                      <p:tavLst>
                                        <p:tav tm="0">
                                          <p:val>
                                            <p:strVal val="ppt_w"/>
                                          </p:val>
                                        </p:tav>
                                        <p:tav tm="100000">
                                          <p:val>
                                            <p:strVal val="ppt_w"/>
                                          </p:val>
                                        </p:tav>
                                      </p:tavLst>
                                    </p:anim>
                                    <p:anim calcmode="lin" valueType="num">
                                      <p:cBhvr>
                                        <p:cTn id="18" dur="3000"/>
                                        <p:tgtEl>
                                          <p:spTgt spid="6"/>
                                        </p:tgtEl>
                                        <p:attrNameLst>
                                          <p:attrName>ppt_h</p:attrName>
                                        </p:attrNameLst>
                                      </p:cBhvr>
                                      <p:tavLst>
                                        <p:tav tm="0">
                                          <p:val>
                                            <p:strVal val="ppt_h"/>
                                          </p:val>
                                        </p:tav>
                                        <p:tav tm="100000">
                                          <p:val>
                                            <p:fltVal val="0"/>
                                          </p:val>
                                        </p:tav>
                                      </p:tavLst>
                                    </p:anim>
                                    <p:set>
                                      <p:cBhvr>
                                        <p:cTn id="19" dur="1" fill="hold">
                                          <p:stCondLst>
                                            <p:cond delay="2999"/>
                                          </p:stCondLst>
                                        </p:cTn>
                                        <p:tgtEl>
                                          <p:spTgt spid="6"/>
                                        </p:tgtEl>
                                        <p:attrNameLst>
                                          <p:attrName>style.visibility</p:attrName>
                                        </p:attrNameLst>
                                      </p:cBhvr>
                                      <p:to>
                                        <p:strVal val="hidden"/>
                                      </p:to>
                                    </p:set>
                                  </p:childTnLst>
                                </p:cTn>
                              </p:par>
                              <p:par>
                                <p:cTn id="20" presetID="16" presetClass="exit" presetSubtype="37" fill="hold" grpId="1" nodeType="withEffect">
                                  <p:stCondLst>
                                    <p:cond delay="0"/>
                                  </p:stCondLst>
                                  <p:childTnLst>
                                    <p:animEffect transition="out" filter="barn(outVertical)">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23"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fltVal val="0"/>
                                          </p:val>
                                        </p:tav>
                                        <p:tav tm="100000">
                                          <p:val>
                                            <p:strVal val="#ppt_w"/>
                                          </p:val>
                                        </p:tav>
                                      </p:tavLst>
                                    </p:anim>
                                    <p:anim calcmode="lin" valueType="num">
                                      <p:cBhvr>
                                        <p:cTn id="26" dur="3000" fill="hold"/>
                                        <p:tgtEl>
                                          <p:spTgt spid="4"/>
                                        </p:tgtEl>
                                        <p:attrNameLst>
                                          <p:attrName>ppt_h</p:attrName>
                                        </p:attrNameLst>
                                      </p:cBhvr>
                                      <p:tavLst>
                                        <p:tav tm="0">
                                          <p:val>
                                            <p:fltVal val="0"/>
                                          </p:val>
                                        </p:tav>
                                        <p:tav tm="100000">
                                          <p:val>
                                            <p:strVal val="#ppt_h"/>
                                          </p:val>
                                        </p:tav>
                                      </p:tavLst>
                                    </p:anim>
                                  </p:childTnLst>
                                </p:cTn>
                              </p:par>
                              <p:par>
                                <p:cTn id="27" presetID="6" presetClass="entr" presetSubtype="3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circle(out)">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947AB"/>
          </a:solidFill>
        </p:spPr>
        <p:txBody>
          <a:bodyPr/>
          <a:lstStyle/>
          <a:p>
            <a:endParaRPr lang="es-ES" dirty="0"/>
          </a:p>
        </p:txBody>
      </p:sp>
      <p:pic>
        <p:nvPicPr>
          <p:cNvPr id="4" name="3 Imagen" descr="6976276297_519684371d_b.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5692F4">
              <a:alpha val="858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solidFill>
            <a:srgbClr val="5692F4">
              <a:alpha val="858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5" fill="hold" grpId="1" nodeType="withEffect">
                                  <p:stCondLst>
                                    <p:cond delay="0"/>
                                  </p:stCondLst>
                                  <p:childTnLst>
                                    <p:animEffect transition="out" filter="blinds(vertic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ppt_w/2"/>
                                          </p:val>
                                        </p:tav>
                                      </p:tavLst>
                                    </p:anim>
                                    <p:anim calcmode="lin" valueType="num">
                                      <p:cBhvr>
                                        <p:cTn id="16" dur="3000"/>
                                        <p:tgtEl>
                                          <p:spTgt spid="6"/>
                                        </p:tgtEl>
                                        <p:attrNameLst>
                                          <p:attrName>ppt_y</p:attrName>
                                        </p:attrNameLst>
                                      </p:cBhvr>
                                      <p:tavLst>
                                        <p:tav tm="0">
                                          <p:val>
                                            <p:strVal val="ppt_y"/>
                                          </p:val>
                                        </p:tav>
                                        <p:tav tm="100000">
                                          <p:val>
                                            <p:strVal val="ppt_y"/>
                                          </p:val>
                                        </p:tav>
                                      </p:tavLst>
                                    </p:anim>
                                    <p:anim calcmode="lin" valueType="num">
                                      <p:cBhvr>
                                        <p:cTn id="17" dur="3000"/>
                                        <p:tgtEl>
                                          <p:spTgt spid="6"/>
                                        </p:tgtEl>
                                        <p:attrNameLst>
                                          <p:attrName>ppt_w</p:attrName>
                                        </p:attrNameLst>
                                      </p:cBhvr>
                                      <p:tavLst>
                                        <p:tav tm="0">
                                          <p:val>
                                            <p:strVal val="ppt_w"/>
                                          </p:val>
                                        </p:tav>
                                        <p:tav tm="100000">
                                          <p:val>
                                            <p:fltVal val="0"/>
                                          </p:val>
                                        </p:tav>
                                      </p:tavLst>
                                    </p:anim>
                                    <p:anim calcmode="lin" valueType="num">
                                      <p:cBhvr>
                                        <p:cTn id="18" dur="3000"/>
                                        <p:tgtEl>
                                          <p:spTgt spid="6"/>
                                        </p:tgtEl>
                                        <p:attrNameLst>
                                          <p:attrName>ppt_h</p:attrName>
                                        </p:attrNameLst>
                                      </p:cBhvr>
                                      <p:tavLst>
                                        <p:tav tm="0">
                                          <p:val>
                                            <p:strVal val="ppt_h"/>
                                          </p:val>
                                        </p:tav>
                                        <p:tav tm="100000">
                                          <p:val>
                                            <p:strVal val="ppt_h"/>
                                          </p:val>
                                        </p:tav>
                                      </p:tavLst>
                                    </p:anim>
                                    <p:set>
                                      <p:cBhvr>
                                        <p:cTn id="19" dur="1" fill="hold">
                                          <p:stCondLst>
                                            <p:cond delay="2999"/>
                                          </p:stCondLst>
                                        </p:cTn>
                                        <p:tgtEl>
                                          <p:spTgt spid="6"/>
                                        </p:tgtEl>
                                        <p:attrNameLst>
                                          <p:attrName>style.visibility</p:attrName>
                                        </p:attrNameLst>
                                      </p:cBhvr>
                                      <p:to>
                                        <p:strVal val="hidden"/>
                                      </p:to>
                                    </p:set>
                                  </p:childTnLst>
                                </p:cTn>
                              </p:par>
                              <p:par>
                                <p:cTn id="20" presetID="3" presetClass="exit" presetSubtype="5" fill="hold" grpId="1" nodeType="withEffect">
                                  <p:stCondLst>
                                    <p:cond delay="0"/>
                                  </p:stCondLst>
                                  <p:childTnLst>
                                    <p:animEffect transition="out" filter="blinds(vertical)">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23" presetClass="entr" presetSubtype="27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2/3*#ppt_w"/>
                                          </p:val>
                                        </p:tav>
                                        <p:tav tm="100000">
                                          <p:val>
                                            <p:strVal val="#ppt_w"/>
                                          </p:val>
                                        </p:tav>
                                      </p:tavLst>
                                    </p:anim>
                                    <p:anim calcmode="lin" valueType="num">
                                      <p:cBhvr>
                                        <p:cTn id="26" dur="3000" fill="hold"/>
                                        <p:tgtEl>
                                          <p:spTgt spid="4"/>
                                        </p:tgtEl>
                                        <p:attrNameLst>
                                          <p:attrName>ppt_h</p:attrName>
                                        </p:attrNameLst>
                                      </p:cBhvr>
                                      <p:tavLst>
                                        <p:tav tm="0">
                                          <p:val>
                                            <p:strVal val="2/3*#ppt_h"/>
                                          </p:val>
                                        </p:tav>
                                        <p:tav tm="100000">
                                          <p:val>
                                            <p:strVal val="#ppt_h"/>
                                          </p:val>
                                        </p:tav>
                                      </p:tavLst>
                                    </p:anim>
                                  </p:childTnLst>
                                </p:cTn>
                              </p:par>
                              <p:par>
                                <p:cTn id="27" presetID="16" presetClass="entr" presetSubtype="37"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arn(outVertical)">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996633"/>
          </a:solidFill>
        </p:spPr>
        <p:txBody>
          <a:bodyPr/>
          <a:lstStyle/>
          <a:p>
            <a:endParaRPr lang="es-ES" dirty="0"/>
          </a:p>
        </p:txBody>
      </p:sp>
      <p:pic>
        <p:nvPicPr>
          <p:cNvPr id="4" name="3 Imagen" descr="8512264541_c6e3b87b66_h.jpg"/>
          <p:cNvPicPr>
            <a:picLocks noChangeAspect="1"/>
          </p:cNvPicPr>
          <p:nvPr/>
        </p:nvPicPr>
        <p:blipFill>
          <a:blip r:embed="rId2"/>
          <a:stretch>
            <a:fillRect/>
          </a:stretch>
        </p:blipFill>
        <p:spPr>
          <a:xfrm>
            <a:off x="0" y="6691"/>
            <a:ext cx="9144000" cy="6851309"/>
          </a:xfrm>
          <a:prstGeom prst="rect">
            <a:avLst/>
          </a:prstGeom>
        </p:spPr>
      </p:pic>
      <p:sp>
        <p:nvSpPr>
          <p:cNvPr id="5" name="4 Rectángulo"/>
          <p:cNvSpPr/>
          <p:nvPr/>
        </p:nvSpPr>
        <p:spPr>
          <a:xfrm>
            <a:off x="0" y="0"/>
            <a:ext cx="9144000" cy="6858000"/>
          </a:xfrm>
          <a:prstGeom prst="rect">
            <a:avLst/>
          </a:prstGeom>
          <a:solidFill>
            <a:srgbClr val="EBAF5F">
              <a:alpha val="8549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solidFill>
            <a:srgbClr val="EBAF5F">
              <a:alpha val="8549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8" presetClass="exit" presetSubtype="32" fill="hold" grpId="1" nodeType="withEffect">
                                  <p:stCondLst>
                                    <p:cond delay="0"/>
                                  </p:stCondLst>
                                  <p:childTnLst>
                                    <p:animEffect transition="out" filter="diamond(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ppt_w/2"/>
                                          </p:val>
                                        </p:tav>
                                      </p:tavLst>
                                    </p:anim>
                                    <p:anim calcmode="lin" valueType="num">
                                      <p:cBhvr>
                                        <p:cTn id="16" dur="3000"/>
                                        <p:tgtEl>
                                          <p:spTgt spid="6"/>
                                        </p:tgtEl>
                                        <p:attrNameLst>
                                          <p:attrName>ppt_y</p:attrName>
                                        </p:attrNameLst>
                                      </p:cBhvr>
                                      <p:tavLst>
                                        <p:tav tm="0">
                                          <p:val>
                                            <p:strVal val="ppt_y"/>
                                          </p:val>
                                        </p:tav>
                                        <p:tav tm="100000">
                                          <p:val>
                                            <p:strVal val="ppt_y"/>
                                          </p:val>
                                        </p:tav>
                                      </p:tavLst>
                                    </p:anim>
                                    <p:anim calcmode="lin" valueType="num">
                                      <p:cBhvr>
                                        <p:cTn id="17" dur="3000"/>
                                        <p:tgtEl>
                                          <p:spTgt spid="6"/>
                                        </p:tgtEl>
                                        <p:attrNameLst>
                                          <p:attrName>ppt_w</p:attrName>
                                        </p:attrNameLst>
                                      </p:cBhvr>
                                      <p:tavLst>
                                        <p:tav tm="0">
                                          <p:val>
                                            <p:strVal val="ppt_w"/>
                                          </p:val>
                                        </p:tav>
                                        <p:tav tm="100000">
                                          <p:val>
                                            <p:fltVal val="0"/>
                                          </p:val>
                                        </p:tav>
                                      </p:tavLst>
                                    </p:anim>
                                    <p:anim calcmode="lin" valueType="num">
                                      <p:cBhvr>
                                        <p:cTn id="18" dur="3000"/>
                                        <p:tgtEl>
                                          <p:spTgt spid="6"/>
                                        </p:tgtEl>
                                        <p:attrNameLst>
                                          <p:attrName>ppt_h</p:attrName>
                                        </p:attrNameLst>
                                      </p:cBhvr>
                                      <p:tavLst>
                                        <p:tav tm="0">
                                          <p:val>
                                            <p:strVal val="ppt_h"/>
                                          </p:val>
                                        </p:tav>
                                        <p:tav tm="100000">
                                          <p:val>
                                            <p:strVal val="ppt_h"/>
                                          </p:val>
                                        </p:tav>
                                      </p:tavLst>
                                    </p:anim>
                                    <p:set>
                                      <p:cBhvr>
                                        <p:cTn id="19" dur="1" fill="hold">
                                          <p:stCondLst>
                                            <p:cond delay="2999"/>
                                          </p:stCondLst>
                                        </p:cTn>
                                        <p:tgtEl>
                                          <p:spTgt spid="6"/>
                                        </p:tgtEl>
                                        <p:attrNameLst>
                                          <p:attrName>style.visibility</p:attrName>
                                        </p:attrNameLst>
                                      </p:cBhvr>
                                      <p:to>
                                        <p:strVal val="hidden"/>
                                      </p:to>
                                    </p:set>
                                  </p:childTnLst>
                                </p:cTn>
                              </p:par>
                              <p:par>
                                <p:cTn id="20" presetID="8" presetClass="exit" presetSubtype="32" fill="hold" grpId="1" nodeType="withEffect">
                                  <p:stCondLst>
                                    <p:cond delay="0"/>
                                  </p:stCondLst>
                                  <p:childTnLst>
                                    <p:animEffect transition="out" filter="diamond(out)">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23" presetClass="entr" presetSubtype="27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2/3*#ppt_w"/>
                                          </p:val>
                                        </p:tav>
                                        <p:tav tm="100000">
                                          <p:val>
                                            <p:strVal val="#ppt_w"/>
                                          </p:val>
                                        </p:tav>
                                      </p:tavLst>
                                    </p:anim>
                                    <p:anim calcmode="lin" valueType="num">
                                      <p:cBhvr>
                                        <p:cTn id="26" dur="3000" fill="hold"/>
                                        <p:tgtEl>
                                          <p:spTgt spid="4"/>
                                        </p:tgtEl>
                                        <p:attrNameLst>
                                          <p:attrName>ppt_h</p:attrName>
                                        </p:attrNameLst>
                                      </p:cBhvr>
                                      <p:tavLst>
                                        <p:tav tm="0">
                                          <p:val>
                                            <p:strVal val="2/3*#ppt_h"/>
                                          </p:val>
                                        </p:tav>
                                        <p:tav tm="100000">
                                          <p:val>
                                            <p:strVal val="#ppt_h"/>
                                          </p:val>
                                        </p:tav>
                                      </p:tavLst>
                                    </p:anim>
                                  </p:childTnLst>
                                </p:cTn>
                              </p:par>
                              <p:par>
                                <p:cTn id="27" presetID="8" presetClass="entr" presetSubtype="3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diamond(out)">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6C0000"/>
          </a:solidFill>
        </p:spPr>
        <p:txBody>
          <a:bodyPr/>
          <a:lstStyle/>
          <a:p>
            <a:endParaRPr lang="es-ES" dirty="0"/>
          </a:p>
        </p:txBody>
      </p:sp>
      <p:pic>
        <p:nvPicPr>
          <p:cNvPr id="4" name="3 Imagen" descr="8513323090_6f6ad924df_h.jpg"/>
          <p:cNvPicPr>
            <a:picLocks noChangeAspect="1"/>
          </p:cNvPicPr>
          <p:nvPr/>
        </p:nvPicPr>
        <p:blipFill>
          <a:blip r:embed="rId2"/>
          <a:stretch>
            <a:fillRect/>
          </a:stretch>
        </p:blipFill>
        <p:spPr>
          <a:xfrm>
            <a:off x="0" y="0"/>
            <a:ext cx="9144000" cy="6851309"/>
          </a:xfrm>
          <a:prstGeom prst="rect">
            <a:avLst/>
          </a:prstGeom>
        </p:spPr>
      </p:pic>
      <p:sp>
        <p:nvSpPr>
          <p:cNvPr id="5" name="4 Rectángulo"/>
          <p:cNvSpPr/>
          <p:nvPr/>
        </p:nvSpPr>
        <p:spPr>
          <a:xfrm>
            <a:off x="0" y="0"/>
            <a:ext cx="9144000" cy="6858000"/>
          </a:xfrm>
          <a:prstGeom prst="rect">
            <a:avLst/>
          </a:prstGeom>
          <a:solidFill>
            <a:srgbClr val="006C31">
              <a:alpha val="8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solidFill>
            <a:srgbClr val="006C31">
              <a:alpha val="8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8" presetClass="exit" presetSubtype="9" fill="hold" grpId="1" nodeType="withEffect">
                                  <p:stCondLst>
                                    <p:cond delay="0"/>
                                  </p:stCondLst>
                                  <p:childTnLst>
                                    <p:animEffect transition="out" filter="strips(upLef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8"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ppt_w/2"/>
                                          </p:val>
                                        </p:tav>
                                      </p:tavLst>
                                    </p:anim>
                                    <p:anim calcmode="lin" valueType="num">
                                      <p:cBhvr>
                                        <p:cTn id="16" dur="3000"/>
                                        <p:tgtEl>
                                          <p:spTgt spid="6"/>
                                        </p:tgtEl>
                                        <p:attrNameLst>
                                          <p:attrName>ppt_y</p:attrName>
                                        </p:attrNameLst>
                                      </p:cBhvr>
                                      <p:tavLst>
                                        <p:tav tm="0">
                                          <p:val>
                                            <p:strVal val="ppt_y"/>
                                          </p:val>
                                        </p:tav>
                                        <p:tav tm="100000">
                                          <p:val>
                                            <p:strVal val="ppt_y"/>
                                          </p:val>
                                        </p:tav>
                                      </p:tavLst>
                                    </p:anim>
                                    <p:anim calcmode="lin" valueType="num">
                                      <p:cBhvr>
                                        <p:cTn id="17" dur="3000"/>
                                        <p:tgtEl>
                                          <p:spTgt spid="6"/>
                                        </p:tgtEl>
                                        <p:attrNameLst>
                                          <p:attrName>ppt_w</p:attrName>
                                        </p:attrNameLst>
                                      </p:cBhvr>
                                      <p:tavLst>
                                        <p:tav tm="0">
                                          <p:val>
                                            <p:strVal val="ppt_w"/>
                                          </p:val>
                                        </p:tav>
                                        <p:tav tm="100000">
                                          <p:val>
                                            <p:fltVal val="0"/>
                                          </p:val>
                                        </p:tav>
                                      </p:tavLst>
                                    </p:anim>
                                    <p:anim calcmode="lin" valueType="num">
                                      <p:cBhvr>
                                        <p:cTn id="18" dur="3000"/>
                                        <p:tgtEl>
                                          <p:spTgt spid="6"/>
                                        </p:tgtEl>
                                        <p:attrNameLst>
                                          <p:attrName>ppt_h</p:attrName>
                                        </p:attrNameLst>
                                      </p:cBhvr>
                                      <p:tavLst>
                                        <p:tav tm="0">
                                          <p:val>
                                            <p:strVal val="ppt_h"/>
                                          </p:val>
                                        </p:tav>
                                        <p:tav tm="100000">
                                          <p:val>
                                            <p:strVal val="ppt_h"/>
                                          </p:val>
                                        </p:tav>
                                      </p:tavLst>
                                    </p:anim>
                                    <p:set>
                                      <p:cBhvr>
                                        <p:cTn id="19" dur="1" fill="hold">
                                          <p:stCondLst>
                                            <p:cond delay="2999"/>
                                          </p:stCondLst>
                                        </p:cTn>
                                        <p:tgtEl>
                                          <p:spTgt spid="6"/>
                                        </p:tgtEl>
                                        <p:attrNameLst>
                                          <p:attrName>style.visibility</p:attrName>
                                        </p:attrNameLst>
                                      </p:cBhvr>
                                      <p:to>
                                        <p:strVal val="hidden"/>
                                      </p:to>
                                    </p:set>
                                  </p:childTnLst>
                                </p:cTn>
                              </p:par>
                              <p:par>
                                <p:cTn id="20" presetID="18" presetClass="exit" presetSubtype="3" fill="hold" grpId="1" nodeType="withEffect">
                                  <p:stCondLst>
                                    <p:cond delay="0"/>
                                  </p:stCondLst>
                                  <p:childTnLst>
                                    <p:animEffect transition="out" filter="strips(upRight)">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4/3*#ppt_w"/>
                                          </p:val>
                                        </p:tav>
                                        <p:tav tm="100000">
                                          <p:val>
                                            <p:strVal val="#ppt_w"/>
                                          </p:val>
                                        </p:tav>
                                      </p:tavLst>
                                    </p:anim>
                                    <p:anim calcmode="lin" valueType="num">
                                      <p:cBhvr>
                                        <p:cTn id="26" dur="3000" fill="hold"/>
                                        <p:tgtEl>
                                          <p:spTgt spid="4"/>
                                        </p:tgtEl>
                                        <p:attrNameLst>
                                          <p:attrName>ppt_h</p:attrName>
                                        </p:attrNameLst>
                                      </p:cBhvr>
                                      <p:tavLst>
                                        <p:tav tm="0">
                                          <p:val>
                                            <p:strVal val="4/3*#ppt_h"/>
                                          </p:val>
                                        </p:tav>
                                        <p:tav tm="100000">
                                          <p:val>
                                            <p:strVal val="#ppt_h"/>
                                          </p:val>
                                        </p:tav>
                                      </p:tavLst>
                                    </p:anim>
                                  </p:childTnLst>
                                </p:cTn>
                              </p:par>
                              <p:par>
                                <p:cTn id="27" presetID="16" presetClass="entr" presetSubtype="37"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arn(outVertical)">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ln>
            <a:noFill/>
          </a:ln>
        </p:spPr>
        <p:txBody>
          <a:bodyPr/>
          <a:lstStyle/>
          <a:p>
            <a:endParaRPr lang="es-ES" dirty="0"/>
          </a:p>
        </p:txBody>
      </p:sp>
      <p:sp>
        <p:nvSpPr>
          <p:cNvPr id="3" name="2 Subtítulo"/>
          <p:cNvSpPr>
            <a:spLocks noGrp="1"/>
          </p:cNvSpPr>
          <p:nvPr>
            <p:ph type="subTitle" idx="1"/>
          </p:nvPr>
        </p:nvSpPr>
        <p:spPr>
          <a:xfrm>
            <a:off x="0" y="0"/>
            <a:ext cx="9144000" cy="6858000"/>
          </a:xfrm>
          <a:solidFill>
            <a:srgbClr val="005024"/>
          </a:solidFill>
          <a:ln>
            <a:noFill/>
          </a:ln>
        </p:spPr>
        <p:txBody>
          <a:bodyPr/>
          <a:lstStyle/>
          <a:p>
            <a:endParaRPr lang="es-ES" dirty="0"/>
          </a:p>
        </p:txBody>
      </p:sp>
      <p:pic>
        <p:nvPicPr>
          <p:cNvPr id="4" name="3 Imagen" descr="8513416696_6b6a20e6ca_h.jpg"/>
          <p:cNvPicPr>
            <a:picLocks noChangeAspect="1"/>
          </p:cNvPicPr>
          <p:nvPr/>
        </p:nvPicPr>
        <p:blipFill>
          <a:blip r:embed="rId2"/>
          <a:stretch>
            <a:fillRect/>
          </a:stretch>
        </p:blipFill>
        <p:spPr>
          <a:xfrm>
            <a:off x="0" y="6691"/>
            <a:ext cx="9144000" cy="6851309"/>
          </a:xfrm>
          <a:prstGeom prst="rect">
            <a:avLst/>
          </a:prstGeom>
          <a:ln>
            <a:noFill/>
          </a:ln>
        </p:spPr>
      </p:pic>
      <p:sp>
        <p:nvSpPr>
          <p:cNvPr id="5" name="4 Rectángulo"/>
          <p:cNvSpPr/>
          <p:nvPr/>
        </p:nvSpPr>
        <p:spPr>
          <a:xfrm>
            <a:off x="0" y="0"/>
            <a:ext cx="9144000" cy="6858000"/>
          </a:xfrm>
          <a:prstGeom prst="rect">
            <a:avLst/>
          </a:prstGeom>
          <a:solidFill>
            <a:schemeClr val="accent3">
              <a:lumMod val="75000"/>
              <a:alpha val="8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solidFill>
            <a:schemeClr val="accent3">
              <a:lumMod val="75000"/>
              <a:alpha val="8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8" presetClass="exit" presetSubtype="16" fill="hold" grpId="1" nodeType="withEffect">
                                  <p:stCondLst>
                                    <p:cond delay="0"/>
                                  </p:stCondLst>
                                  <p:childTnLst>
                                    <p:animEffect transition="out" filter="diamond(i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ppt_w/2"/>
                                          </p:val>
                                        </p:tav>
                                      </p:tavLst>
                                    </p:anim>
                                    <p:anim calcmode="lin" valueType="num">
                                      <p:cBhvr>
                                        <p:cTn id="16" dur="3000"/>
                                        <p:tgtEl>
                                          <p:spTgt spid="6"/>
                                        </p:tgtEl>
                                        <p:attrNameLst>
                                          <p:attrName>ppt_y</p:attrName>
                                        </p:attrNameLst>
                                      </p:cBhvr>
                                      <p:tavLst>
                                        <p:tav tm="0">
                                          <p:val>
                                            <p:strVal val="ppt_y"/>
                                          </p:val>
                                        </p:tav>
                                        <p:tav tm="100000">
                                          <p:val>
                                            <p:strVal val="ppt_y"/>
                                          </p:val>
                                        </p:tav>
                                      </p:tavLst>
                                    </p:anim>
                                    <p:anim calcmode="lin" valueType="num">
                                      <p:cBhvr>
                                        <p:cTn id="17" dur="3000"/>
                                        <p:tgtEl>
                                          <p:spTgt spid="6"/>
                                        </p:tgtEl>
                                        <p:attrNameLst>
                                          <p:attrName>ppt_w</p:attrName>
                                        </p:attrNameLst>
                                      </p:cBhvr>
                                      <p:tavLst>
                                        <p:tav tm="0">
                                          <p:val>
                                            <p:strVal val="ppt_w"/>
                                          </p:val>
                                        </p:tav>
                                        <p:tav tm="100000">
                                          <p:val>
                                            <p:fltVal val="0"/>
                                          </p:val>
                                        </p:tav>
                                      </p:tavLst>
                                    </p:anim>
                                    <p:anim calcmode="lin" valueType="num">
                                      <p:cBhvr>
                                        <p:cTn id="18" dur="3000"/>
                                        <p:tgtEl>
                                          <p:spTgt spid="6"/>
                                        </p:tgtEl>
                                        <p:attrNameLst>
                                          <p:attrName>ppt_h</p:attrName>
                                        </p:attrNameLst>
                                      </p:cBhvr>
                                      <p:tavLst>
                                        <p:tav tm="0">
                                          <p:val>
                                            <p:strVal val="ppt_h"/>
                                          </p:val>
                                        </p:tav>
                                        <p:tav tm="100000">
                                          <p:val>
                                            <p:strVal val="ppt_h"/>
                                          </p:val>
                                        </p:tav>
                                      </p:tavLst>
                                    </p:anim>
                                    <p:set>
                                      <p:cBhvr>
                                        <p:cTn id="19" dur="1" fill="hold">
                                          <p:stCondLst>
                                            <p:cond delay="2999"/>
                                          </p:stCondLst>
                                        </p:cTn>
                                        <p:tgtEl>
                                          <p:spTgt spid="6"/>
                                        </p:tgtEl>
                                        <p:attrNameLst>
                                          <p:attrName>style.visibility</p:attrName>
                                        </p:attrNameLst>
                                      </p:cBhvr>
                                      <p:to>
                                        <p:strVal val="hidden"/>
                                      </p:to>
                                    </p:set>
                                  </p:childTnLst>
                                </p:cTn>
                              </p:par>
                              <p:par>
                                <p:cTn id="20" presetID="8" presetClass="exit" presetSubtype="16" fill="hold" grpId="1" nodeType="withEffect">
                                  <p:stCondLst>
                                    <p:cond delay="0"/>
                                  </p:stCondLst>
                                  <p:childTnLst>
                                    <p:animEffect transition="out" filter="diamond(in)">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fltVal val="0"/>
                                          </p:val>
                                        </p:tav>
                                        <p:tav tm="100000">
                                          <p:val>
                                            <p:strVal val="#ppt_w"/>
                                          </p:val>
                                        </p:tav>
                                      </p:tavLst>
                                    </p:anim>
                                    <p:anim calcmode="lin" valueType="num">
                                      <p:cBhvr>
                                        <p:cTn id="26" dur="3000" fill="hold"/>
                                        <p:tgtEl>
                                          <p:spTgt spid="4"/>
                                        </p:tgtEl>
                                        <p:attrNameLst>
                                          <p:attrName>ppt_h</p:attrName>
                                        </p:attrNameLst>
                                      </p:cBhvr>
                                      <p:tavLst>
                                        <p:tav tm="0">
                                          <p:val>
                                            <p:strVal val="#ppt_h"/>
                                          </p:val>
                                        </p:tav>
                                        <p:tav tm="100000">
                                          <p:val>
                                            <p:strVal val="#ppt_h"/>
                                          </p:val>
                                        </p:tav>
                                      </p:tavLst>
                                    </p:anim>
                                  </p:childTnLst>
                                </p:cTn>
                              </p:par>
                              <p:par>
                                <p:cTn id="27" presetID="16" presetClass="entr" presetSubtype="37"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arn(outVertical)">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solidFill>
            <a:srgbClr val="996633"/>
          </a:solidFill>
        </p:spPr>
        <p:txBody>
          <a:bodyPr/>
          <a:lstStyle/>
          <a:p>
            <a:endParaRPr lang="es-ES" dirty="0"/>
          </a:p>
        </p:txBody>
      </p:sp>
      <p:sp>
        <p:nvSpPr>
          <p:cNvPr id="3" name="2 Subtítulo"/>
          <p:cNvSpPr>
            <a:spLocks noGrp="1"/>
          </p:cNvSpPr>
          <p:nvPr>
            <p:ph type="subTitle" idx="1"/>
          </p:nvPr>
        </p:nvSpPr>
        <p:spPr>
          <a:xfrm>
            <a:off x="0" y="0"/>
            <a:ext cx="9144000" cy="6858000"/>
          </a:xfrm>
          <a:solidFill>
            <a:srgbClr val="996633"/>
          </a:solidFill>
        </p:spPr>
        <p:txBody>
          <a:bodyPr/>
          <a:lstStyle/>
          <a:p>
            <a:endParaRPr lang="es-ES" dirty="0"/>
          </a:p>
        </p:txBody>
      </p:sp>
      <p:pic>
        <p:nvPicPr>
          <p:cNvPr id="4" name="3 Imagen" descr="8541762866_e739226596_b.jpg"/>
          <p:cNvPicPr>
            <a:picLocks noChangeAspect="1"/>
          </p:cNvPicPr>
          <p:nvPr/>
        </p:nvPicPr>
        <p:blipFill>
          <a:blip r:embed="rId2"/>
          <a:stretch>
            <a:fillRect/>
          </a:stretch>
        </p:blipFill>
        <p:spPr>
          <a:xfrm>
            <a:off x="0" y="0"/>
            <a:ext cx="9144000" cy="6851309"/>
          </a:xfrm>
          <a:prstGeom prst="rect">
            <a:avLst/>
          </a:prstGeom>
        </p:spPr>
      </p:pic>
      <p:sp>
        <p:nvSpPr>
          <p:cNvPr id="5" name="4 Rectángulo"/>
          <p:cNvSpPr/>
          <p:nvPr/>
        </p:nvSpPr>
        <p:spPr>
          <a:xfrm>
            <a:off x="0" y="0"/>
            <a:ext cx="9144000" cy="6858000"/>
          </a:xfrm>
          <a:prstGeom prst="rect">
            <a:avLst/>
          </a:prstGeom>
          <a:solidFill>
            <a:srgbClr val="663300">
              <a:alpha val="8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solidFill>
            <a:srgbClr val="663300">
              <a:alpha val="8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8" presetClass="exit" presetSubtype="32" fill="hold" grpId="1" nodeType="withEffect">
                                  <p:stCondLst>
                                    <p:cond delay="0"/>
                                  </p:stCondLst>
                                  <p:childTnLst>
                                    <p:animEffect transition="out" filter="diamond(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ppt_w/2"/>
                                          </p:val>
                                        </p:tav>
                                      </p:tavLst>
                                    </p:anim>
                                    <p:anim calcmode="lin" valueType="num">
                                      <p:cBhvr>
                                        <p:cTn id="16" dur="3000"/>
                                        <p:tgtEl>
                                          <p:spTgt spid="6"/>
                                        </p:tgtEl>
                                        <p:attrNameLst>
                                          <p:attrName>ppt_y</p:attrName>
                                        </p:attrNameLst>
                                      </p:cBhvr>
                                      <p:tavLst>
                                        <p:tav tm="0">
                                          <p:val>
                                            <p:strVal val="ppt_y"/>
                                          </p:val>
                                        </p:tav>
                                        <p:tav tm="100000">
                                          <p:val>
                                            <p:strVal val="ppt_y"/>
                                          </p:val>
                                        </p:tav>
                                      </p:tavLst>
                                    </p:anim>
                                    <p:anim calcmode="lin" valueType="num">
                                      <p:cBhvr>
                                        <p:cTn id="17" dur="3000"/>
                                        <p:tgtEl>
                                          <p:spTgt spid="6"/>
                                        </p:tgtEl>
                                        <p:attrNameLst>
                                          <p:attrName>ppt_w</p:attrName>
                                        </p:attrNameLst>
                                      </p:cBhvr>
                                      <p:tavLst>
                                        <p:tav tm="0">
                                          <p:val>
                                            <p:strVal val="ppt_w"/>
                                          </p:val>
                                        </p:tav>
                                        <p:tav tm="100000">
                                          <p:val>
                                            <p:fltVal val="0"/>
                                          </p:val>
                                        </p:tav>
                                      </p:tavLst>
                                    </p:anim>
                                    <p:anim calcmode="lin" valueType="num">
                                      <p:cBhvr>
                                        <p:cTn id="18" dur="3000"/>
                                        <p:tgtEl>
                                          <p:spTgt spid="6"/>
                                        </p:tgtEl>
                                        <p:attrNameLst>
                                          <p:attrName>ppt_h</p:attrName>
                                        </p:attrNameLst>
                                      </p:cBhvr>
                                      <p:tavLst>
                                        <p:tav tm="0">
                                          <p:val>
                                            <p:strVal val="ppt_h"/>
                                          </p:val>
                                        </p:tav>
                                        <p:tav tm="100000">
                                          <p:val>
                                            <p:strVal val="ppt_h"/>
                                          </p:val>
                                        </p:tav>
                                      </p:tavLst>
                                    </p:anim>
                                    <p:set>
                                      <p:cBhvr>
                                        <p:cTn id="19" dur="1" fill="hold">
                                          <p:stCondLst>
                                            <p:cond delay="2999"/>
                                          </p:stCondLst>
                                        </p:cTn>
                                        <p:tgtEl>
                                          <p:spTgt spid="6"/>
                                        </p:tgtEl>
                                        <p:attrNameLst>
                                          <p:attrName>style.visibility</p:attrName>
                                        </p:attrNameLst>
                                      </p:cBhvr>
                                      <p:to>
                                        <p:strVal val="hidden"/>
                                      </p:to>
                                    </p:set>
                                  </p:childTnLst>
                                </p:cTn>
                              </p:par>
                              <p:par>
                                <p:cTn id="20" presetID="8" presetClass="exit" presetSubtype="32" fill="hold" grpId="1" nodeType="withEffect">
                                  <p:stCondLst>
                                    <p:cond delay="0"/>
                                  </p:stCondLst>
                                  <p:childTnLst>
                                    <p:animEffect transition="out" filter="diamond(out)">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4/3*#ppt_w"/>
                                          </p:val>
                                        </p:tav>
                                        <p:tav tm="100000">
                                          <p:val>
                                            <p:strVal val="#ppt_w"/>
                                          </p:val>
                                        </p:tav>
                                      </p:tavLst>
                                    </p:anim>
                                    <p:anim calcmode="lin" valueType="num">
                                      <p:cBhvr>
                                        <p:cTn id="26" dur="3000" fill="hold"/>
                                        <p:tgtEl>
                                          <p:spTgt spid="4"/>
                                        </p:tgtEl>
                                        <p:attrNameLst>
                                          <p:attrName>ppt_h</p:attrName>
                                        </p:attrNameLst>
                                      </p:cBhvr>
                                      <p:tavLst>
                                        <p:tav tm="0">
                                          <p:val>
                                            <p:strVal val="4/3*#ppt_h"/>
                                          </p:val>
                                        </p:tav>
                                        <p:tav tm="100000">
                                          <p:val>
                                            <p:strVal val="#ppt_h"/>
                                          </p:val>
                                        </p:tav>
                                      </p:tavLst>
                                    </p:anim>
                                  </p:childTnLst>
                                </p:cTn>
                              </p:par>
                              <p:par>
                                <p:cTn id="27" presetID="16" presetClass="entr" presetSubtype="37"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arn(outVertical)">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996633"/>
          </a:solidFill>
        </p:spPr>
        <p:txBody>
          <a:bodyPr/>
          <a:lstStyle/>
          <a:p>
            <a:endParaRPr lang="es-ES" dirty="0"/>
          </a:p>
        </p:txBody>
      </p:sp>
      <p:pic>
        <p:nvPicPr>
          <p:cNvPr id="4" name="3 Imagen" descr="13268206034_206ba23457_h.jpg"/>
          <p:cNvPicPr>
            <a:picLocks noChangeAspect="1"/>
          </p:cNvPicPr>
          <p:nvPr/>
        </p:nvPicPr>
        <p:blipFill>
          <a:blip r:embed="rId2"/>
          <a:stretch>
            <a:fillRect/>
          </a:stretch>
        </p:blipFill>
        <p:spPr>
          <a:xfrm>
            <a:off x="0" y="20033"/>
            <a:ext cx="9144000" cy="6837967"/>
          </a:xfrm>
          <a:prstGeom prst="rect">
            <a:avLst/>
          </a:prstGeom>
        </p:spPr>
      </p:pic>
      <p:sp>
        <p:nvSpPr>
          <p:cNvPr id="5" name="4 Rectángulo"/>
          <p:cNvSpPr/>
          <p:nvPr/>
        </p:nvSpPr>
        <p:spPr>
          <a:xfrm>
            <a:off x="0" y="0"/>
            <a:ext cx="9144000" cy="6858000"/>
          </a:xfrm>
          <a:prstGeom prst="rect">
            <a:avLst/>
          </a:prstGeom>
          <a:solidFill>
            <a:srgbClr val="0947AB">
              <a:alpha val="8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solidFill>
            <a:srgbClr val="0947AB">
              <a:alpha val="8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8" presetClass="exit" presetSubtype="16" fill="hold" grpId="1" nodeType="withEffect">
                                  <p:stCondLst>
                                    <p:cond delay="0"/>
                                  </p:stCondLst>
                                  <p:childTnLst>
                                    <p:animEffect transition="out" filter="diamond(i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1"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
                                          </p:val>
                                        </p:tav>
                                      </p:tavLst>
                                    </p:anim>
                                    <p:anim calcmode="lin" valueType="num">
                                      <p:cBhvr>
                                        <p:cTn id="16" dur="3000"/>
                                        <p:tgtEl>
                                          <p:spTgt spid="6"/>
                                        </p:tgtEl>
                                        <p:attrNameLst>
                                          <p:attrName>ppt_y</p:attrName>
                                        </p:attrNameLst>
                                      </p:cBhvr>
                                      <p:tavLst>
                                        <p:tav tm="0">
                                          <p:val>
                                            <p:strVal val="ppt_y"/>
                                          </p:val>
                                        </p:tav>
                                        <p:tav tm="100000">
                                          <p:val>
                                            <p:strVal val="ppt_y-ppt_h/2"/>
                                          </p:val>
                                        </p:tav>
                                      </p:tavLst>
                                    </p:anim>
                                    <p:anim calcmode="lin" valueType="num">
                                      <p:cBhvr>
                                        <p:cTn id="17" dur="3000"/>
                                        <p:tgtEl>
                                          <p:spTgt spid="6"/>
                                        </p:tgtEl>
                                        <p:attrNameLst>
                                          <p:attrName>ppt_w</p:attrName>
                                        </p:attrNameLst>
                                      </p:cBhvr>
                                      <p:tavLst>
                                        <p:tav tm="0">
                                          <p:val>
                                            <p:strVal val="ppt_w"/>
                                          </p:val>
                                        </p:tav>
                                        <p:tav tm="100000">
                                          <p:val>
                                            <p:strVal val="ppt_w"/>
                                          </p:val>
                                        </p:tav>
                                      </p:tavLst>
                                    </p:anim>
                                    <p:anim calcmode="lin" valueType="num">
                                      <p:cBhvr>
                                        <p:cTn id="18" dur="3000"/>
                                        <p:tgtEl>
                                          <p:spTgt spid="6"/>
                                        </p:tgtEl>
                                        <p:attrNameLst>
                                          <p:attrName>ppt_h</p:attrName>
                                        </p:attrNameLst>
                                      </p:cBhvr>
                                      <p:tavLst>
                                        <p:tav tm="0">
                                          <p:val>
                                            <p:strVal val="ppt_h"/>
                                          </p:val>
                                        </p:tav>
                                        <p:tav tm="100000">
                                          <p:val>
                                            <p:fltVal val="0"/>
                                          </p:val>
                                        </p:tav>
                                      </p:tavLst>
                                    </p:anim>
                                    <p:set>
                                      <p:cBhvr>
                                        <p:cTn id="19" dur="1" fill="hold">
                                          <p:stCondLst>
                                            <p:cond delay="2999"/>
                                          </p:stCondLst>
                                        </p:cTn>
                                        <p:tgtEl>
                                          <p:spTgt spid="6"/>
                                        </p:tgtEl>
                                        <p:attrNameLst>
                                          <p:attrName>style.visibility</p:attrName>
                                        </p:attrNameLst>
                                      </p:cBhvr>
                                      <p:to>
                                        <p:strVal val="hidden"/>
                                      </p:to>
                                    </p:set>
                                  </p:childTnLst>
                                </p:cTn>
                              </p:par>
                              <p:par>
                                <p:cTn id="20" presetID="8" presetClass="exit" presetSubtype="16" fill="hold" grpId="1" nodeType="withEffect">
                                  <p:stCondLst>
                                    <p:cond delay="0"/>
                                  </p:stCondLst>
                                  <p:childTnLst>
                                    <p:animEffect transition="out" filter="diamond(in)">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23" presetClass="entr" presetSubtype="27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2/3*#ppt_w"/>
                                          </p:val>
                                        </p:tav>
                                        <p:tav tm="100000">
                                          <p:val>
                                            <p:strVal val="#ppt_w"/>
                                          </p:val>
                                        </p:tav>
                                      </p:tavLst>
                                    </p:anim>
                                    <p:anim calcmode="lin" valueType="num">
                                      <p:cBhvr>
                                        <p:cTn id="26" dur="3000" fill="hold"/>
                                        <p:tgtEl>
                                          <p:spTgt spid="4"/>
                                        </p:tgtEl>
                                        <p:attrNameLst>
                                          <p:attrName>ppt_h</p:attrName>
                                        </p:attrNameLst>
                                      </p:cBhvr>
                                      <p:tavLst>
                                        <p:tav tm="0">
                                          <p:val>
                                            <p:strVal val="2/3*#ppt_h"/>
                                          </p:val>
                                        </p:tav>
                                        <p:tav tm="100000">
                                          <p:val>
                                            <p:strVal val="#ppt_h"/>
                                          </p:val>
                                        </p:tav>
                                      </p:tavLst>
                                    </p:anim>
                                  </p:childTnLst>
                                </p:cTn>
                              </p:par>
                              <p:par>
                                <p:cTn id="27" presetID="4" presetClass="entr" presetSubtype="3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ox(out)">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5024"/>
          </a:solidFill>
        </p:spPr>
        <p:txBody>
          <a:bodyPr/>
          <a:lstStyle/>
          <a:p>
            <a:endParaRPr lang="es-ES" dirty="0"/>
          </a:p>
        </p:txBody>
      </p:sp>
      <p:pic>
        <p:nvPicPr>
          <p:cNvPr id="4" name="3 Imagen" descr="8602365080_19b7bfcb7a_b.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accent3">
              <a:lumMod val="60000"/>
              <a:lumOff val="40000"/>
              <a:alpha val="8588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solidFill>
            <a:schemeClr val="accent3">
              <a:lumMod val="60000"/>
              <a:lumOff val="40000"/>
              <a:alpha val="8588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6" presetClass="exit" presetSubtype="16" fill="hold" grpId="1" nodeType="withEffect">
                                  <p:stCondLst>
                                    <p:cond delay="0"/>
                                  </p:stCondLst>
                                  <p:childTnLst>
                                    <p:animEffect transition="out" filter="circle(i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8"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ppt_w/2"/>
                                          </p:val>
                                        </p:tav>
                                      </p:tavLst>
                                    </p:anim>
                                    <p:anim calcmode="lin" valueType="num">
                                      <p:cBhvr>
                                        <p:cTn id="16" dur="3000"/>
                                        <p:tgtEl>
                                          <p:spTgt spid="6"/>
                                        </p:tgtEl>
                                        <p:attrNameLst>
                                          <p:attrName>ppt_y</p:attrName>
                                        </p:attrNameLst>
                                      </p:cBhvr>
                                      <p:tavLst>
                                        <p:tav tm="0">
                                          <p:val>
                                            <p:strVal val="ppt_y"/>
                                          </p:val>
                                        </p:tav>
                                        <p:tav tm="100000">
                                          <p:val>
                                            <p:strVal val="ppt_y"/>
                                          </p:val>
                                        </p:tav>
                                      </p:tavLst>
                                    </p:anim>
                                    <p:anim calcmode="lin" valueType="num">
                                      <p:cBhvr>
                                        <p:cTn id="17" dur="3000"/>
                                        <p:tgtEl>
                                          <p:spTgt spid="6"/>
                                        </p:tgtEl>
                                        <p:attrNameLst>
                                          <p:attrName>ppt_w</p:attrName>
                                        </p:attrNameLst>
                                      </p:cBhvr>
                                      <p:tavLst>
                                        <p:tav tm="0">
                                          <p:val>
                                            <p:strVal val="ppt_w"/>
                                          </p:val>
                                        </p:tav>
                                        <p:tav tm="100000">
                                          <p:val>
                                            <p:fltVal val="0"/>
                                          </p:val>
                                        </p:tav>
                                      </p:tavLst>
                                    </p:anim>
                                    <p:anim calcmode="lin" valueType="num">
                                      <p:cBhvr>
                                        <p:cTn id="18" dur="3000"/>
                                        <p:tgtEl>
                                          <p:spTgt spid="6"/>
                                        </p:tgtEl>
                                        <p:attrNameLst>
                                          <p:attrName>ppt_h</p:attrName>
                                        </p:attrNameLst>
                                      </p:cBhvr>
                                      <p:tavLst>
                                        <p:tav tm="0">
                                          <p:val>
                                            <p:strVal val="ppt_h"/>
                                          </p:val>
                                        </p:tav>
                                        <p:tav tm="100000">
                                          <p:val>
                                            <p:strVal val="ppt_h"/>
                                          </p:val>
                                        </p:tav>
                                      </p:tavLst>
                                    </p:anim>
                                    <p:set>
                                      <p:cBhvr>
                                        <p:cTn id="19" dur="1" fill="hold">
                                          <p:stCondLst>
                                            <p:cond delay="2999"/>
                                          </p:stCondLst>
                                        </p:cTn>
                                        <p:tgtEl>
                                          <p:spTgt spid="6"/>
                                        </p:tgtEl>
                                        <p:attrNameLst>
                                          <p:attrName>style.visibility</p:attrName>
                                        </p:attrNameLst>
                                      </p:cBhvr>
                                      <p:to>
                                        <p:strVal val="hidden"/>
                                      </p:to>
                                    </p:set>
                                  </p:childTnLst>
                                </p:cTn>
                              </p:par>
                              <p:par>
                                <p:cTn id="20" presetID="6" presetClass="exit" presetSubtype="16" fill="hold" grpId="1" nodeType="withEffect">
                                  <p:stCondLst>
                                    <p:cond delay="0"/>
                                  </p:stCondLst>
                                  <p:childTnLst>
                                    <p:animEffect transition="out" filter="circle(in)">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23" presetClass="entr" presetSubtype="27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2/3*#ppt_w"/>
                                          </p:val>
                                        </p:tav>
                                        <p:tav tm="100000">
                                          <p:val>
                                            <p:strVal val="#ppt_w"/>
                                          </p:val>
                                        </p:tav>
                                      </p:tavLst>
                                    </p:anim>
                                    <p:anim calcmode="lin" valueType="num">
                                      <p:cBhvr>
                                        <p:cTn id="26" dur="3000" fill="hold"/>
                                        <p:tgtEl>
                                          <p:spTgt spid="4"/>
                                        </p:tgtEl>
                                        <p:attrNameLst>
                                          <p:attrName>ppt_h</p:attrName>
                                        </p:attrNameLst>
                                      </p:cBhvr>
                                      <p:tavLst>
                                        <p:tav tm="0">
                                          <p:val>
                                            <p:strVal val="2/3*#ppt_h"/>
                                          </p:val>
                                        </p:tav>
                                        <p:tav tm="100000">
                                          <p:val>
                                            <p:strVal val="#ppt_h"/>
                                          </p:val>
                                        </p:tav>
                                      </p:tavLst>
                                    </p:anim>
                                  </p:childTnLst>
                                </p:cTn>
                              </p:par>
                              <p:par>
                                <p:cTn id="27" presetID="4" presetClass="entr" presetSubtype="3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ox(out)">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2">
              <a:lumMod val="75000"/>
            </a:schemeClr>
          </a:solidFill>
        </p:spPr>
        <p:txBody>
          <a:bodyPr/>
          <a:lstStyle/>
          <a:p>
            <a:endParaRPr lang="es-ES" dirty="0"/>
          </a:p>
        </p:txBody>
      </p:sp>
      <p:pic>
        <p:nvPicPr>
          <p:cNvPr id="5" name="4 Imagen" descr="13983808944_153308dec8_h.jpg"/>
          <p:cNvPicPr>
            <a:picLocks noChangeAspect="1"/>
          </p:cNvPicPr>
          <p:nvPr/>
        </p:nvPicPr>
        <p:blipFill>
          <a:blip r:embed="rId2"/>
          <a:stretch>
            <a:fillRect/>
          </a:stretch>
        </p:blipFill>
        <p:spPr>
          <a:xfrm>
            <a:off x="0" y="0"/>
            <a:ext cx="9144000" cy="6844632"/>
          </a:xfrm>
          <a:prstGeom prst="rect">
            <a:avLst/>
          </a:prstGeom>
        </p:spPr>
      </p:pic>
      <p:sp>
        <p:nvSpPr>
          <p:cNvPr id="6" name="5 Rectángulo"/>
          <p:cNvSpPr/>
          <p:nvPr/>
        </p:nvSpPr>
        <p:spPr>
          <a:xfrm>
            <a:off x="0" y="0"/>
            <a:ext cx="9144000" cy="6858000"/>
          </a:xfrm>
          <a:prstGeom prst="rect">
            <a:avLst/>
          </a:prstGeom>
          <a:solidFill>
            <a:schemeClr val="accent2">
              <a:lumMod val="60000"/>
              <a:lumOff val="40000"/>
              <a:alpha val="8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0"/>
            <a:ext cx="9144000" cy="6858000"/>
          </a:xfrm>
          <a:prstGeom prst="rect">
            <a:avLst/>
          </a:prstGeom>
          <a:solidFill>
            <a:schemeClr val="accent2">
              <a:lumMod val="60000"/>
              <a:lumOff val="40000"/>
              <a:alpha val="8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3000"/>
                                        <p:tgtEl>
                                          <p:spTgt spid="6"/>
                                        </p:tgtEl>
                                        <p:attrNameLst>
                                          <p:attrName>ppt_x</p:attrName>
                                        </p:attrNameLst>
                                      </p:cBhvr>
                                      <p:tavLst>
                                        <p:tav tm="0">
                                          <p:val>
                                            <p:strVal val="ppt_x"/>
                                          </p:val>
                                        </p:tav>
                                        <p:tav tm="100000">
                                          <p:val>
                                            <p:strVal val="ppt_x-ppt_w/2"/>
                                          </p:val>
                                        </p:tav>
                                      </p:tavLst>
                                    </p:anim>
                                    <p:anim calcmode="lin" valueType="num">
                                      <p:cBhvr>
                                        <p:cTn id="7" dur="3000"/>
                                        <p:tgtEl>
                                          <p:spTgt spid="6"/>
                                        </p:tgtEl>
                                        <p:attrNameLst>
                                          <p:attrName>ppt_y</p:attrName>
                                        </p:attrNameLst>
                                      </p:cBhvr>
                                      <p:tavLst>
                                        <p:tav tm="0">
                                          <p:val>
                                            <p:strVal val="ppt_y"/>
                                          </p:val>
                                        </p:tav>
                                        <p:tav tm="100000">
                                          <p:val>
                                            <p:strVal val="ppt_y"/>
                                          </p:val>
                                        </p:tav>
                                      </p:tavLst>
                                    </p:anim>
                                    <p:anim calcmode="lin" valueType="num">
                                      <p:cBhvr>
                                        <p:cTn id="8" dur="3000"/>
                                        <p:tgtEl>
                                          <p:spTgt spid="6"/>
                                        </p:tgtEl>
                                        <p:attrNameLst>
                                          <p:attrName>ppt_w</p:attrName>
                                        </p:attrNameLst>
                                      </p:cBhvr>
                                      <p:tavLst>
                                        <p:tav tm="0">
                                          <p:val>
                                            <p:strVal val="ppt_w"/>
                                          </p:val>
                                        </p:tav>
                                        <p:tav tm="100000">
                                          <p:val>
                                            <p:fltVal val="0"/>
                                          </p:val>
                                        </p:tav>
                                      </p:tavLst>
                                    </p:anim>
                                    <p:anim calcmode="lin" valueType="num">
                                      <p:cBhvr>
                                        <p:cTn id="9" dur="3000"/>
                                        <p:tgtEl>
                                          <p:spTgt spid="6"/>
                                        </p:tgtEl>
                                        <p:attrNameLst>
                                          <p:attrName>ppt_h</p:attrName>
                                        </p:attrNameLst>
                                      </p:cBhvr>
                                      <p:tavLst>
                                        <p:tav tm="0">
                                          <p:val>
                                            <p:strVal val="ppt_h"/>
                                          </p:val>
                                        </p:tav>
                                        <p:tav tm="100000">
                                          <p:val>
                                            <p:strVal val="ppt_h"/>
                                          </p:val>
                                        </p:tav>
                                      </p:tavLst>
                                    </p:anim>
                                    <p:set>
                                      <p:cBhvr>
                                        <p:cTn id="10" dur="1" fill="hold">
                                          <p:stCondLst>
                                            <p:cond delay="2999"/>
                                          </p:stCondLst>
                                        </p:cTn>
                                        <p:tgtEl>
                                          <p:spTgt spid="6"/>
                                        </p:tgtEl>
                                        <p:attrNameLst>
                                          <p:attrName>style.visibility</p:attrName>
                                        </p:attrNameLst>
                                      </p:cBhvr>
                                      <p:to>
                                        <p:strVal val="hidden"/>
                                      </p:to>
                                    </p:set>
                                  </p:childTnLst>
                                </p:cTn>
                              </p:par>
                              <p:par>
                                <p:cTn id="11" presetID="3" presetClass="exit" presetSubtype="5" fill="hold" grpId="1" nodeType="withEffect">
                                  <p:stCondLst>
                                    <p:cond delay="0"/>
                                  </p:stCondLst>
                                  <p:childTnLst>
                                    <p:animEffect transition="out" filter="blinds(vertical)">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7"/>
                                        </p:tgtEl>
                                        <p:attrNameLst>
                                          <p:attrName>ppt_x</p:attrName>
                                        </p:attrNameLst>
                                      </p:cBhvr>
                                      <p:tavLst>
                                        <p:tav tm="0">
                                          <p:val>
                                            <p:strVal val="ppt_x"/>
                                          </p:val>
                                        </p:tav>
                                        <p:tav tm="100000">
                                          <p:val>
                                            <p:strVal val="ppt_x+ppt_w/2"/>
                                          </p:val>
                                        </p:tav>
                                      </p:tavLst>
                                    </p:anim>
                                    <p:anim calcmode="lin" valueType="num">
                                      <p:cBhvr>
                                        <p:cTn id="16" dur="3000"/>
                                        <p:tgtEl>
                                          <p:spTgt spid="7"/>
                                        </p:tgtEl>
                                        <p:attrNameLst>
                                          <p:attrName>ppt_y</p:attrName>
                                        </p:attrNameLst>
                                      </p:cBhvr>
                                      <p:tavLst>
                                        <p:tav tm="0">
                                          <p:val>
                                            <p:strVal val="ppt_y"/>
                                          </p:val>
                                        </p:tav>
                                        <p:tav tm="100000">
                                          <p:val>
                                            <p:strVal val="ppt_y"/>
                                          </p:val>
                                        </p:tav>
                                      </p:tavLst>
                                    </p:anim>
                                    <p:anim calcmode="lin" valueType="num">
                                      <p:cBhvr>
                                        <p:cTn id="17" dur="3000"/>
                                        <p:tgtEl>
                                          <p:spTgt spid="7"/>
                                        </p:tgtEl>
                                        <p:attrNameLst>
                                          <p:attrName>ppt_w</p:attrName>
                                        </p:attrNameLst>
                                      </p:cBhvr>
                                      <p:tavLst>
                                        <p:tav tm="0">
                                          <p:val>
                                            <p:strVal val="ppt_w"/>
                                          </p:val>
                                        </p:tav>
                                        <p:tav tm="100000">
                                          <p:val>
                                            <p:fltVal val="0"/>
                                          </p:val>
                                        </p:tav>
                                      </p:tavLst>
                                    </p:anim>
                                    <p:anim calcmode="lin" valueType="num">
                                      <p:cBhvr>
                                        <p:cTn id="18" dur="3000"/>
                                        <p:tgtEl>
                                          <p:spTgt spid="7"/>
                                        </p:tgtEl>
                                        <p:attrNameLst>
                                          <p:attrName>ppt_h</p:attrName>
                                        </p:attrNameLst>
                                      </p:cBhvr>
                                      <p:tavLst>
                                        <p:tav tm="0">
                                          <p:val>
                                            <p:strVal val="ppt_h"/>
                                          </p:val>
                                        </p:tav>
                                        <p:tav tm="100000">
                                          <p:val>
                                            <p:strVal val="ppt_h"/>
                                          </p:val>
                                        </p:tav>
                                      </p:tavLst>
                                    </p:anim>
                                    <p:set>
                                      <p:cBhvr>
                                        <p:cTn id="19" dur="1" fill="hold">
                                          <p:stCondLst>
                                            <p:cond delay="2999"/>
                                          </p:stCondLst>
                                        </p:cTn>
                                        <p:tgtEl>
                                          <p:spTgt spid="7"/>
                                        </p:tgtEl>
                                        <p:attrNameLst>
                                          <p:attrName>style.visibility</p:attrName>
                                        </p:attrNameLst>
                                      </p:cBhvr>
                                      <p:to>
                                        <p:strVal val="hidden"/>
                                      </p:to>
                                    </p:set>
                                  </p:childTnLst>
                                </p:cTn>
                              </p:par>
                              <p:par>
                                <p:cTn id="20" presetID="3" presetClass="exit" presetSubtype="5" fill="hold" grpId="1" nodeType="withEffect">
                                  <p:stCondLst>
                                    <p:cond delay="0"/>
                                  </p:stCondLst>
                                  <p:childTnLst>
                                    <p:animEffect transition="out" filter="blinds(vertical)">
                                      <p:cBhvr>
                                        <p:cTn id="21" dur="3000"/>
                                        <p:tgtEl>
                                          <p:spTgt spid="7"/>
                                        </p:tgtEl>
                                      </p:cBhvr>
                                    </p:animEffect>
                                    <p:set>
                                      <p:cBhvr>
                                        <p:cTn id="22" dur="1" fill="hold">
                                          <p:stCondLst>
                                            <p:cond delay="2999"/>
                                          </p:stCondLst>
                                        </p:cTn>
                                        <p:tgtEl>
                                          <p:spTgt spid="7"/>
                                        </p:tgtEl>
                                        <p:attrNameLst>
                                          <p:attrName>style.visibility</p:attrName>
                                        </p:attrNameLst>
                                      </p:cBhvr>
                                      <p:to>
                                        <p:strVal val="hidden"/>
                                      </p:to>
                                    </p:set>
                                  </p:childTnLst>
                                </p:cTn>
                              </p:par>
                              <p:par>
                                <p:cTn id="23" presetID="23" presetClass="entr" presetSubtype="16"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3000" fill="hold"/>
                                        <p:tgtEl>
                                          <p:spTgt spid="5"/>
                                        </p:tgtEl>
                                        <p:attrNameLst>
                                          <p:attrName>ppt_w</p:attrName>
                                        </p:attrNameLst>
                                      </p:cBhvr>
                                      <p:tavLst>
                                        <p:tav tm="0">
                                          <p:val>
                                            <p:fltVal val="0"/>
                                          </p:val>
                                        </p:tav>
                                        <p:tav tm="100000">
                                          <p:val>
                                            <p:strVal val="#ppt_w"/>
                                          </p:val>
                                        </p:tav>
                                      </p:tavLst>
                                    </p:anim>
                                    <p:anim calcmode="lin" valueType="num">
                                      <p:cBhvr>
                                        <p:cTn id="26" dur="3000" fill="hold"/>
                                        <p:tgtEl>
                                          <p:spTgt spid="5"/>
                                        </p:tgtEl>
                                        <p:attrNameLst>
                                          <p:attrName>ppt_h</p:attrName>
                                        </p:attrNameLst>
                                      </p:cBhvr>
                                      <p:tavLst>
                                        <p:tav tm="0">
                                          <p:val>
                                            <p:fltVal val="0"/>
                                          </p:val>
                                        </p:tav>
                                        <p:tav tm="100000">
                                          <p:val>
                                            <p:strVal val="#ppt_h"/>
                                          </p:val>
                                        </p:tav>
                                      </p:tavLst>
                                    </p:anim>
                                  </p:childTnLst>
                                </p:cTn>
                              </p:par>
                              <p:par>
                                <p:cTn id="27" presetID="8" presetClass="entr" presetSubtype="32" fill="hold" nodeType="with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diamond(out)">
                                      <p:cBhvr>
                                        <p:cTn id="29"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FFC000"/>
          </a:solidFill>
        </p:spPr>
        <p:txBody>
          <a:bodyPr/>
          <a:lstStyle/>
          <a:p>
            <a:endParaRPr lang="es-ES" dirty="0"/>
          </a:p>
        </p:txBody>
      </p:sp>
      <p:pic>
        <p:nvPicPr>
          <p:cNvPr id="4" name="3 Imagen" descr="14142855971_12c8582a1b_h.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006C31">
              <a:alpha val="8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solidFill>
            <a:srgbClr val="006C31">
              <a:alpha val="8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8" presetClass="exit" presetSubtype="9" fill="hold" grpId="1" nodeType="withEffect">
                                  <p:stCondLst>
                                    <p:cond delay="0"/>
                                  </p:stCondLst>
                                  <p:childTnLst>
                                    <p:animEffect transition="out" filter="strips(upLef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ppt_w/2"/>
                                          </p:val>
                                        </p:tav>
                                      </p:tavLst>
                                    </p:anim>
                                    <p:anim calcmode="lin" valueType="num">
                                      <p:cBhvr>
                                        <p:cTn id="16" dur="3000"/>
                                        <p:tgtEl>
                                          <p:spTgt spid="6"/>
                                        </p:tgtEl>
                                        <p:attrNameLst>
                                          <p:attrName>ppt_y</p:attrName>
                                        </p:attrNameLst>
                                      </p:cBhvr>
                                      <p:tavLst>
                                        <p:tav tm="0">
                                          <p:val>
                                            <p:strVal val="ppt_y"/>
                                          </p:val>
                                        </p:tav>
                                        <p:tav tm="100000">
                                          <p:val>
                                            <p:strVal val="ppt_y"/>
                                          </p:val>
                                        </p:tav>
                                      </p:tavLst>
                                    </p:anim>
                                    <p:anim calcmode="lin" valueType="num">
                                      <p:cBhvr>
                                        <p:cTn id="17" dur="3000"/>
                                        <p:tgtEl>
                                          <p:spTgt spid="6"/>
                                        </p:tgtEl>
                                        <p:attrNameLst>
                                          <p:attrName>ppt_w</p:attrName>
                                        </p:attrNameLst>
                                      </p:cBhvr>
                                      <p:tavLst>
                                        <p:tav tm="0">
                                          <p:val>
                                            <p:strVal val="ppt_w"/>
                                          </p:val>
                                        </p:tav>
                                        <p:tav tm="100000">
                                          <p:val>
                                            <p:fltVal val="0"/>
                                          </p:val>
                                        </p:tav>
                                      </p:tavLst>
                                    </p:anim>
                                    <p:anim calcmode="lin" valueType="num">
                                      <p:cBhvr>
                                        <p:cTn id="18" dur="3000"/>
                                        <p:tgtEl>
                                          <p:spTgt spid="6"/>
                                        </p:tgtEl>
                                        <p:attrNameLst>
                                          <p:attrName>ppt_h</p:attrName>
                                        </p:attrNameLst>
                                      </p:cBhvr>
                                      <p:tavLst>
                                        <p:tav tm="0">
                                          <p:val>
                                            <p:strVal val="ppt_h"/>
                                          </p:val>
                                        </p:tav>
                                        <p:tav tm="100000">
                                          <p:val>
                                            <p:strVal val="ppt_h"/>
                                          </p:val>
                                        </p:tav>
                                      </p:tavLst>
                                    </p:anim>
                                    <p:set>
                                      <p:cBhvr>
                                        <p:cTn id="19" dur="1" fill="hold">
                                          <p:stCondLst>
                                            <p:cond delay="2999"/>
                                          </p:stCondLst>
                                        </p:cTn>
                                        <p:tgtEl>
                                          <p:spTgt spid="6"/>
                                        </p:tgtEl>
                                        <p:attrNameLst>
                                          <p:attrName>style.visibility</p:attrName>
                                        </p:attrNameLst>
                                      </p:cBhvr>
                                      <p:to>
                                        <p:strVal val="hidden"/>
                                      </p:to>
                                    </p:set>
                                  </p:childTnLst>
                                </p:cTn>
                              </p:par>
                              <p:par>
                                <p:cTn id="20" presetID="18" presetClass="exit" presetSubtype="3" fill="hold" grpId="1" nodeType="withEffect">
                                  <p:stCondLst>
                                    <p:cond delay="0"/>
                                  </p:stCondLst>
                                  <p:childTnLst>
                                    <p:animEffect transition="out" filter="strips(upRight)">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4/3*#ppt_w"/>
                                          </p:val>
                                        </p:tav>
                                        <p:tav tm="100000">
                                          <p:val>
                                            <p:strVal val="#ppt_w"/>
                                          </p:val>
                                        </p:tav>
                                      </p:tavLst>
                                    </p:anim>
                                    <p:anim calcmode="lin" valueType="num">
                                      <p:cBhvr>
                                        <p:cTn id="26" dur="3000" fill="hold"/>
                                        <p:tgtEl>
                                          <p:spTgt spid="4"/>
                                        </p:tgtEl>
                                        <p:attrNameLst>
                                          <p:attrName>ppt_h</p:attrName>
                                        </p:attrNameLst>
                                      </p:cBhvr>
                                      <p:tavLst>
                                        <p:tav tm="0">
                                          <p:val>
                                            <p:strVal val="4/3*#ppt_h"/>
                                          </p:val>
                                        </p:tav>
                                        <p:tav tm="100000">
                                          <p:val>
                                            <p:strVal val="#ppt_h"/>
                                          </p:val>
                                        </p:tav>
                                      </p:tavLst>
                                    </p:anim>
                                  </p:childTnLst>
                                </p:cTn>
                              </p:par>
                              <p:par>
                                <p:cTn id="27" presetID="16" presetClass="entr" presetSubtype="37"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arn(outVertical)">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996633"/>
          </a:solidFill>
        </p:spPr>
        <p:txBody>
          <a:bodyPr/>
          <a:lstStyle/>
          <a:p>
            <a:endParaRPr lang="es-ES" dirty="0"/>
          </a:p>
        </p:txBody>
      </p:sp>
      <p:pic>
        <p:nvPicPr>
          <p:cNvPr id="4" name="3 Imagen" descr="Imagen1.jpg"/>
          <p:cNvPicPr>
            <a:picLocks noChangeAspect="1"/>
          </p:cNvPicPr>
          <p:nvPr/>
        </p:nvPicPr>
        <p:blipFill>
          <a:blip r:embed="rId2"/>
          <a:stretch>
            <a:fillRect/>
          </a:stretch>
        </p:blipFill>
        <p:spPr>
          <a:xfrm>
            <a:off x="1" y="0"/>
            <a:ext cx="9144000" cy="6858000"/>
          </a:xfrm>
          <a:prstGeom prst="rect">
            <a:avLst/>
          </a:prstGeom>
        </p:spPr>
      </p:pic>
      <p:sp>
        <p:nvSpPr>
          <p:cNvPr id="5" name="4 Rectángulo"/>
          <p:cNvSpPr/>
          <p:nvPr/>
        </p:nvSpPr>
        <p:spPr>
          <a:xfrm>
            <a:off x="0" y="0"/>
            <a:ext cx="9144000" cy="6858000"/>
          </a:xfrm>
          <a:prstGeom prst="rect">
            <a:avLst/>
          </a:prstGeom>
          <a:solidFill>
            <a:srgbClr val="F4EFC8">
              <a:alpha val="858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solidFill>
            <a:srgbClr val="F4EFC8">
              <a:alpha val="858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4" presetClass="exit" presetSubtype="32" fill="hold" grpId="1" nodeType="withEffect">
                                  <p:stCondLst>
                                    <p:cond delay="0"/>
                                  </p:stCondLst>
                                  <p:childTnLst>
                                    <p:animEffect transition="out" filter="box(ou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ppt_w/2"/>
                                          </p:val>
                                        </p:tav>
                                      </p:tavLst>
                                    </p:anim>
                                    <p:anim calcmode="lin" valueType="num">
                                      <p:cBhvr>
                                        <p:cTn id="16" dur="3000"/>
                                        <p:tgtEl>
                                          <p:spTgt spid="6"/>
                                        </p:tgtEl>
                                        <p:attrNameLst>
                                          <p:attrName>ppt_y</p:attrName>
                                        </p:attrNameLst>
                                      </p:cBhvr>
                                      <p:tavLst>
                                        <p:tav tm="0">
                                          <p:val>
                                            <p:strVal val="ppt_y"/>
                                          </p:val>
                                        </p:tav>
                                        <p:tav tm="100000">
                                          <p:val>
                                            <p:strVal val="ppt_y"/>
                                          </p:val>
                                        </p:tav>
                                      </p:tavLst>
                                    </p:anim>
                                    <p:anim calcmode="lin" valueType="num">
                                      <p:cBhvr>
                                        <p:cTn id="17" dur="3000"/>
                                        <p:tgtEl>
                                          <p:spTgt spid="6"/>
                                        </p:tgtEl>
                                        <p:attrNameLst>
                                          <p:attrName>ppt_w</p:attrName>
                                        </p:attrNameLst>
                                      </p:cBhvr>
                                      <p:tavLst>
                                        <p:tav tm="0">
                                          <p:val>
                                            <p:strVal val="ppt_w"/>
                                          </p:val>
                                        </p:tav>
                                        <p:tav tm="100000">
                                          <p:val>
                                            <p:fltVal val="0"/>
                                          </p:val>
                                        </p:tav>
                                      </p:tavLst>
                                    </p:anim>
                                    <p:anim calcmode="lin" valueType="num">
                                      <p:cBhvr>
                                        <p:cTn id="18" dur="3000"/>
                                        <p:tgtEl>
                                          <p:spTgt spid="6"/>
                                        </p:tgtEl>
                                        <p:attrNameLst>
                                          <p:attrName>ppt_h</p:attrName>
                                        </p:attrNameLst>
                                      </p:cBhvr>
                                      <p:tavLst>
                                        <p:tav tm="0">
                                          <p:val>
                                            <p:strVal val="ppt_h"/>
                                          </p:val>
                                        </p:tav>
                                        <p:tav tm="100000">
                                          <p:val>
                                            <p:strVal val="ppt_h"/>
                                          </p:val>
                                        </p:tav>
                                      </p:tavLst>
                                    </p:anim>
                                    <p:set>
                                      <p:cBhvr>
                                        <p:cTn id="19" dur="1" fill="hold">
                                          <p:stCondLst>
                                            <p:cond delay="2999"/>
                                          </p:stCondLst>
                                        </p:cTn>
                                        <p:tgtEl>
                                          <p:spTgt spid="6"/>
                                        </p:tgtEl>
                                        <p:attrNameLst>
                                          <p:attrName>style.visibility</p:attrName>
                                        </p:attrNameLst>
                                      </p:cBhvr>
                                      <p:to>
                                        <p:strVal val="hidden"/>
                                      </p:to>
                                    </p:set>
                                  </p:childTnLst>
                                </p:cTn>
                              </p:par>
                              <p:par>
                                <p:cTn id="20" presetID="4" presetClass="exit" presetSubtype="32" fill="hold" grpId="1" nodeType="withEffect">
                                  <p:stCondLst>
                                    <p:cond delay="0"/>
                                  </p:stCondLst>
                                  <p:childTnLst>
                                    <p:animEffect transition="out" filter="box(out)">
                                      <p:cBhvr>
                                        <p:cTn id="21" dur="3000"/>
                                        <p:tgtEl>
                                          <p:spTgt spid="5"/>
                                        </p:tgtEl>
                                      </p:cBhvr>
                                    </p:animEffect>
                                    <p:set>
                                      <p:cBhvr>
                                        <p:cTn id="22" dur="1" fill="hold">
                                          <p:stCondLst>
                                            <p:cond delay="2999"/>
                                          </p:stCondLst>
                                        </p:cTn>
                                        <p:tgtEl>
                                          <p:spTgt spid="5"/>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fltVal val="0"/>
                                          </p:val>
                                        </p:tav>
                                        <p:tav tm="100000">
                                          <p:val>
                                            <p:strVal val="#ppt_w"/>
                                          </p:val>
                                        </p:tav>
                                      </p:tavLst>
                                    </p:anim>
                                    <p:anim calcmode="lin" valueType="num">
                                      <p:cBhvr>
                                        <p:cTn id="26" dur="3000" fill="hold"/>
                                        <p:tgtEl>
                                          <p:spTgt spid="4"/>
                                        </p:tgtEl>
                                        <p:attrNameLst>
                                          <p:attrName>ppt_h</p:attrName>
                                        </p:attrNameLst>
                                      </p:cBhvr>
                                      <p:tavLst>
                                        <p:tav tm="0">
                                          <p:val>
                                            <p:strVal val="#ppt_h"/>
                                          </p:val>
                                        </p:tav>
                                        <p:tav tm="100000">
                                          <p:val>
                                            <p:strVal val="#ppt_h"/>
                                          </p:val>
                                        </p:tav>
                                      </p:tavLst>
                                    </p:anim>
                                  </p:childTnLst>
                                </p:cTn>
                              </p:par>
                              <p:par>
                                <p:cTn id="27" presetID="6" presetClass="entr" presetSubtype="3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circle(out)">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5024"/>
          </a:solidFill>
        </p:spPr>
        <p:txBody>
          <a:bodyPr/>
          <a:lstStyle/>
          <a:p>
            <a:endParaRPr lang="es-ES" dirty="0"/>
          </a:p>
        </p:txBody>
      </p:sp>
      <p:pic>
        <p:nvPicPr>
          <p:cNvPr id="4" name="3 Imagen" descr="agen1.jpg"/>
          <p:cNvPicPr>
            <a:picLocks noChangeAspect="1"/>
          </p:cNvPicPr>
          <p:nvPr/>
        </p:nvPicPr>
        <p:blipFill>
          <a:blip r:embed="rId2"/>
          <a:stretch>
            <a:fillRect/>
          </a:stretch>
        </p:blipFill>
        <p:spPr>
          <a:xfrm>
            <a:off x="0" y="6691"/>
            <a:ext cx="9144000" cy="6851309"/>
          </a:xfrm>
          <a:prstGeom prst="rect">
            <a:avLst/>
          </a:prstGeom>
        </p:spPr>
      </p:pic>
      <p:sp>
        <p:nvSpPr>
          <p:cNvPr id="5" name="4 Rectángulo"/>
          <p:cNvSpPr/>
          <p:nvPr/>
        </p:nvSpPr>
        <p:spPr>
          <a:xfrm>
            <a:off x="0" y="0"/>
            <a:ext cx="9144000" cy="6858000"/>
          </a:xfrm>
          <a:prstGeom prst="rect">
            <a:avLst/>
          </a:prstGeom>
          <a:solidFill>
            <a:srgbClr val="00B050">
              <a:alpha val="858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solidFill>
            <a:srgbClr val="00B050">
              <a:alpha val="858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3000"/>
                                        <p:tgtEl>
                                          <p:spTgt spid="6"/>
                                        </p:tgtEl>
                                        <p:attrNameLst>
                                          <p:attrName>ppt_x</p:attrName>
                                        </p:attrNameLst>
                                      </p:cBhvr>
                                      <p:tavLst>
                                        <p:tav tm="0">
                                          <p:val>
                                            <p:strVal val="ppt_x"/>
                                          </p:val>
                                        </p:tav>
                                        <p:tav tm="100000">
                                          <p:val>
                                            <p:strVal val="ppt_x-ppt_w/2"/>
                                          </p:val>
                                        </p:tav>
                                      </p:tavLst>
                                    </p:anim>
                                    <p:anim calcmode="lin" valueType="num">
                                      <p:cBhvr>
                                        <p:cTn id="7" dur="3000"/>
                                        <p:tgtEl>
                                          <p:spTgt spid="6"/>
                                        </p:tgtEl>
                                        <p:attrNameLst>
                                          <p:attrName>ppt_y</p:attrName>
                                        </p:attrNameLst>
                                      </p:cBhvr>
                                      <p:tavLst>
                                        <p:tav tm="0">
                                          <p:val>
                                            <p:strVal val="ppt_y"/>
                                          </p:val>
                                        </p:tav>
                                        <p:tav tm="100000">
                                          <p:val>
                                            <p:strVal val="ppt_y"/>
                                          </p:val>
                                        </p:tav>
                                      </p:tavLst>
                                    </p:anim>
                                    <p:anim calcmode="lin" valueType="num">
                                      <p:cBhvr>
                                        <p:cTn id="8" dur="3000"/>
                                        <p:tgtEl>
                                          <p:spTgt spid="6"/>
                                        </p:tgtEl>
                                        <p:attrNameLst>
                                          <p:attrName>ppt_w</p:attrName>
                                        </p:attrNameLst>
                                      </p:cBhvr>
                                      <p:tavLst>
                                        <p:tav tm="0">
                                          <p:val>
                                            <p:strVal val="ppt_w"/>
                                          </p:val>
                                        </p:tav>
                                        <p:tav tm="100000">
                                          <p:val>
                                            <p:fltVal val="0"/>
                                          </p:val>
                                        </p:tav>
                                      </p:tavLst>
                                    </p:anim>
                                    <p:anim calcmode="lin" valueType="num">
                                      <p:cBhvr>
                                        <p:cTn id="9" dur="3000"/>
                                        <p:tgtEl>
                                          <p:spTgt spid="6"/>
                                        </p:tgtEl>
                                        <p:attrNameLst>
                                          <p:attrName>ppt_h</p:attrName>
                                        </p:attrNameLst>
                                      </p:cBhvr>
                                      <p:tavLst>
                                        <p:tav tm="0">
                                          <p:val>
                                            <p:strVal val="ppt_h"/>
                                          </p:val>
                                        </p:tav>
                                        <p:tav tm="100000">
                                          <p:val>
                                            <p:strVal val="ppt_h"/>
                                          </p:val>
                                        </p:tav>
                                      </p:tavLst>
                                    </p:anim>
                                    <p:set>
                                      <p:cBhvr>
                                        <p:cTn id="10" dur="1" fill="hold">
                                          <p:stCondLst>
                                            <p:cond delay="2999"/>
                                          </p:stCondLst>
                                        </p:cTn>
                                        <p:tgtEl>
                                          <p:spTgt spid="6"/>
                                        </p:tgtEl>
                                        <p:attrNameLst>
                                          <p:attrName>style.visibility</p:attrName>
                                        </p:attrNameLst>
                                      </p:cBhvr>
                                      <p:to>
                                        <p:strVal val="hidden"/>
                                      </p:to>
                                    </p:set>
                                  </p:childTnLst>
                                </p:cTn>
                              </p:par>
                              <p:par>
                                <p:cTn id="11" presetID="18" presetClass="exit" presetSubtype="3" fill="hold" grpId="1" nodeType="withEffect">
                                  <p:stCondLst>
                                    <p:cond delay="0"/>
                                  </p:stCondLst>
                                  <p:childTnLst>
                                    <p:animEffect transition="out" filter="strips(upRigh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5"/>
                                        </p:tgtEl>
                                        <p:attrNameLst>
                                          <p:attrName>ppt_x</p:attrName>
                                        </p:attrNameLst>
                                      </p:cBhvr>
                                      <p:tavLst>
                                        <p:tav tm="0">
                                          <p:val>
                                            <p:strVal val="ppt_x"/>
                                          </p:val>
                                        </p:tav>
                                        <p:tav tm="100000">
                                          <p:val>
                                            <p:strVal val="ppt_x+ppt_w/2"/>
                                          </p:val>
                                        </p:tav>
                                      </p:tavLst>
                                    </p:anim>
                                    <p:anim calcmode="lin" valueType="num">
                                      <p:cBhvr>
                                        <p:cTn id="16" dur="3000"/>
                                        <p:tgtEl>
                                          <p:spTgt spid="5"/>
                                        </p:tgtEl>
                                        <p:attrNameLst>
                                          <p:attrName>ppt_y</p:attrName>
                                        </p:attrNameLst>
                                      </p:cBhvr>
                                      <p:tavLst>
                                        <p:tav tm="0">
                                          <p:val>
                                            <p:strVal val="ppt_y"/>
                                          </p:val>
                                        </p:tav>
                                        <p:tav tm="100000">
                                          <p:val>
                                            <p:strVal val="ppt_y"/>
                                          </p:val>
                                        </p:tav>
                                      </p:tavLst>
                                    </p:anim>
                                    <p:anim calcmode="lin" valueType="num">
                                      <p:cBhvr>
                                        <p:cTn id="17" dur="3000"/>
                                        <p:tgtEl>
                                          <p:spTgt spid="5"/>
                                        </p:tgtEl>
                                        <p:attrNameLst>
                                          <p:attrName>ppt_w</p:attrName>
                                        </p:attrNameLst>
                                      </p:cBhvr>
                                      <p:tavLst>
                                        <p:tav tm="0">
                                          <p:val>
                                            <p:strVal val="ppt_w"/>
                                          </p:val>
                                        </p:tav>
                                        <p:tav tm="100000">
                                          <p:val>
                                            <p:fltVal val="0"/>
                                          </p:val>
                                        </p:tav>
                                      </p:tavLst>
                                    </p:anim>
                                    <p:anim calcmode="lin" valueType="num">
                                      <p:cBhvr>
                                        <p:cTn id="18" dur="3000"/>
                                        <p:tgtEl>
                                          <p:spTgt spid="5"/>
                                        </p:tgtEl>
                                        <p:attrNameLst>
                                          <p:attrName>ppt_h</p:attrName>
                                        </p:attrNameLst>
                                      </p:cBhvr>
                                      <p:tavLst>
                                        <p:tav tm="0">
                                          <p:val>
                                            <p:strVal val="ppt_h"/>
                                          </p:val>
                                        </p:tav>
                                        <p:tav tm="100000">
                                          <p:val>
                                            <p:strVal val="ppt_h"/>
                                          </p:val>
                                        </p:tav>
                                      </p:tavLst>
                                    </p:anim>
                                    <p:set>
                                      <p:cBhvr>
                                        <p:cTn id="19" dur="1" fill="hold">
                                          <p:stCondLst>
                                            <p:cond delay="2999"/>
                                          </p:stCondLst>
                                        </p:cTn>
                                        <p:tgtEl>
                                          <p:spTgt spid="5"/>
                                        </p:tgtEl>
                                        <p:attrNameLst>
                                          <p:attrName>style.visibility</p:attrName>
                                        </p:attrNameLst>
                                      </p:cBhvr>
                                      <p:to>
                                        <p:strVal val="hidden"/>
                                      </p:to>
                                    </p:set>
                                  </p:childTnLst>
                                </p:cTn>
                              </p:par>
                              <p:par>
                                <p:cTn id="20" presetID="18" presetClass="exit" presetSubtype="9" fill="hold" grpId="1" nodeType="withEffect">
                                  <p:stCondLst>
                                    <p:cond delay="0"/>
                                  </p:stCondLst>
                                  <p:childTnLst>
                                    <p:animEffect transition="out" filter="strips(upLeft)">
                                      <p:cBhvr>
                                        <p:cTn id="21" dur="3000"/>
                                        <p:tgtEl>
                                          <p:spTgt spid="5"/>
                                        </p:tgtEl>
                                      </p:cBhvr>
                                    </p:animEffect>
                                    <p:set>
                                      <p:cBhvr>
                                        <p:cTn id="22" dur="1" fill="hold">
                                          <p:stCondLst>
                                            <p:cond delay="2999"/>
                                          </p:stCondLst>
                                        </p:cTn>
                                        <p:tgtEl>
                                          <p:spTgt spid="5"/>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fltVal val="0"/>
                                          </p:val>
                                        </p:tav>
                                        <p:tav tm="100000">
                                          <p:val>
                                            <p:strVal val="#ppt_w"/>
                                          </p:val>
                                        </p:tav>
                                      </p:tavLst>
                                    </p:anim>
                                    <p:anim calcmode="lin" valueType="num">
                                      <p:cBhvr>
                                        <p:cTn id="26"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6">
              <a:lumMod val="50000"/>
            </a:schemeClr>
          </a:solidFill>
        </p:spPr>
        <p:txBody>
          <a:bodyPr/>
          <a:lstStyle/>
          <a:p>
            <a:endParaRPr lang="es-ES" dirty="0"/>
          </a:p>
        </p:txBody>
      </p:sp>
      <p:pic>
        <p:nvPicPr>
          <p:cNvPr id="4" name="3 Imagen" descr="Imagen1jtjtt.jpg"/>
          <p:cNvPicPr>
            <a:picLocks noChangeAspect="1"/>
          </p:cNvPicPr>
          <p:nvPr/>
        </p:nvPicPr>
        <p:blipFill>
          <a:blip r:embed="rId2"/>
          <a:stretch>
            <a:fillRect/>
          </a:stretch>
        </p:blipFill>
        <p:spPr>
          <a:xfrm>
            <a:off x="0" y="0"/>
            <a:ext cx="9144000" cy="6851309"/>
          </a:xfrm>
          <a:prstGeom prst="rect">
            <a:avLst/>
          </a:prstGeom>
        </p:spPr>
      </p:pic>
      <p:sp>
        <p:nvSpPr>
          <p:cNvPr id="5" name="4 Rectángulo"/>
          <p:cNvSpPr/>
          <p:nvPr/>
        </p:nvSpPr>
        <p:spPr>
          <a:xfrm>
            <a:off x="0" y="0"/>
            <a:ext cx="9144000" cy="6858000"/>
          </a:xfrm>
          <a:prstGeom prst="rect">
            <a:avLst/>
          </a:prstGeom>
          <a:solidFill>
            <a:schemeClr val="accent6">
              <a:lumMod val="75000"/>
              <a:alpha val="8588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solidFill>
            <a:schemeClr val="accent6">
              <a:lumMod val="75000"/>
              <a:alpha val="8588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10" fill="hold" grpId="1" nodeType="withEffect">
                                  <p:stCondLst>
                                    <p:cond delay="0"/>
                                  </p:stCondLst>
                                  <p:childTnLst>
                                    <p:animEffect transition="out" filter="blinds(horizont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ppt_w/2"/>
                                          </p:val>
                                        </p:tav>
                                      </p:tavLst>
                                    </p:anim>
                                    <p:anim calcmode="lin" valueType="num">
                                      <p:cBhvr>
                                        <p:cTn id="16" dur="3000"/>
                                        <p:tgtEl>
                                          <p:spTgt spid="6"/>
                                        </p:tgtEl>
                                        <p:attrNameLst>
                                          <p:attrName>ppt_y</p:attrName>
                                        </p:attrNameLst>
                                      </p:cBhvr>
                                      <p:tavLst>
                                        <p:tav tm="0">
                                          <p:val>
                                            <p:strVal val="ppt_y"/>
                                          </p:val>
                                        </p:tav>
                                        <p:tav tm="100000">
                                          <p:val>
                                            <p:strVal val="ppt_y"/>
                                          </p:val>
                                        </p:tav>
                                      </p:tavLst>
                                    </p:anim>
                                    <p:anim calcmode="lin" valueType="num">
                                      <p:cBhvr>
                                        <p:cTn id="17" dur="3000"/>
                                        <p:tgtEl>
                                          <p:spTgt spid="6"/>
                                        </p:tgtEl>
                                        <p:attrNameLst>
                                          <p:attrName>ppt_w</p:attrName>
                                        </p:attrNameLst>
                                      </p:cBhvr>
                                      <p:tavLst>
                                        <p:tav tm="0">
                                          <p:val>
                                            <p:strVal val="ppt_w"/>
                                          </p:val>
                                        </p:tav>
                                        <p:tav tm="100000">
                                          <p:val>
                                            <p:fltVal val="0"/>
                                          </p:val>
                                        </p:tav>
                                      </p:tavLst>
                                    </p:anim>
                                    <p:anim calcmode="lin" valueType="num">
                                      <p:cBhvr>
                                        <p:cTn id="18" dur="3000"/>
                                        <p:tgtEl>
                                          <p:spTgt spid="6"/>
                                        </p:tgtEl>
                                        <p:attrNameLst>
                                          <p:attrName>ppt_h</p:attrName>
                                        </p:attrNameLst>
                                      </p:cBhvr>
                                      <p:tavLst>
                                        <p:tav tm="0">
                                          <p:val>
                                            <p:strVal val="ppt_h"/>
                                          </p:val>
                                        </p:tav>
                                        <p:tav tm="100000">
                                          <p:val>
                                            <p:strVal val="ppt_h"/>
                                          </p:val>
                                        </p:tav>
                                      </p:tavLst>
                                    </p:anim>
                                    <p:set>
                                      <p:cBhvr>
                                        <p:cTn id="19" dur="1" fill="hold">
                                          <p:stCondLst>
                                            <p:cond delay="2999"/>
                                          </p:stCondLst>
                                        </p:cTn>
                                        <p:tgtEl>
                                          <p:spTgt spid="6"/>
                                        </p:tgtEl>
                                        <p:attrNameLst>
                                          <p:attrName>style.visibility</p:attrName>
                                        </p:attrNameLst>
                                      </p:cBhvr>
                                      <p:to>
                                        <p:strVal val="hidden"/>
                                      </p:to>
                                    </p:set>
                                  </p:childTnLst>
                                </p:cTn>
                              </p:par>
                              <p:par>
                                <p:cTn id="20" presetID="3" presetClass="exit" presetSubtype="10" fill="hold" grpId="1" nodeType="withEffect">
                                  <p:stCondLst>
                                    <p:cond delay="0"/>
                                  </p:stCondLst>
                                  <p:childTnLst>
                                    <p:animEffect transition="out" filter="blinds(horizontal)">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fltVal val="0"/>
                                          </p:val>
                                        </p:tav>
                                        <p:tav tm="100000">
                                          <p:val>
                                            <p:strVal val="#ppt_w"/>
                                          </p:val>
                                        </p:tav>
                                      </p:tavLst>
                                    </p:anim>
                                    <p:anim calcmode="lin" valueType="num">
                                      <p:cBhvr>
                                        <p:cTn id="26" dur="3000" fill="hold"/>
                                        <p:tgtEl>
                                          <p:spTgt spid="4"/>
                                        </p:tgtEl>
                                        <p:attrNameLst>
                                          <p:attrName>ppt_h</p:attrName>
                                        </p:attrNameLst>
                                      </p:cBhvr>
                                      <p:tavLst>
                                        <p:tav tm="0">
                                          <p:val>
                                            <p:strVal val="#ppt_h"/>
                                          </p:val>
                                        </p:tav>
                                        <p:tav tm="100000">
                                          <p:val>
                                            <p:strVal val="#ppt_h"/>
                                          </p:val>
                                        </p:tav>
                                      </p:tavLst>
                                    </p:anim>
                                  </p:childTnLst>
                                </p:cTn>
                              </p:par>
                              <p:par>
                                <p:cTn id="27" presetID="3" presetClass="entr" presetSubtype="5"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linds(vertical)">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663300"/>
          </a:solidFill>
        </p:spPr>
        <p:txBody>
          <a:bodyPr/>
          <a:lstStyle/>
          <a:p>
            <a:endParaRPr lang="es-ES" dirty="0"/>
          </a:p>
        </p:txBody>
      </p:sp>
      <p:pic>
        <p:nvPicPr>
          <p:cNvPr id="4" name="3 Imagen" descr="Imagen1o8.jpg"/>
          <p:cNvPicPr>
            <a:picLocks noChangeAspect="1"/>
          </p:cNvPicPr>
          <p:nvPr/>
        </p:nvPicPr>
        <p:blipFill>
          <a:blip r:embed="rId2"/>
          <a:stretch>
            <a:fillRect/>
          </a:stretch>
        </p:blipFill>
        <p:spPr>
          <a:xfrm>
            <a:off x="17859" y="0"/>
            <a:ext cx="9126141" cy="6858000"/>
          </a:xfrm>
          <a:prstGeom prst="rect">
            <a:avLst/>
          </a:prstGeom>
        </p:spPr>
      </p:pic>
      <p:sp>
        <p:nvSpPr>
          <p:cNvPr id="5" name="4 Rectángulo"/>
          <p:cNvSpPr/>
          <p:nvPr/>
        </p:nvSpPr>
        <p:spPr>
          <a:xfrm>
            <a:off x="0" y="0"/>
            <a:ext cx="9144000" cy="6858000"/>
          </a:xfrm>
          <a:prstGeom prst="rect">
            <a:avLst/>
          </a:prstGeom>
          <a:solidFill>
            <a:srgbClr val="996633">
              <a:alpha val="858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solidFill>
            <a:srgbClr val="996633">
              <a:alpha val="858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6" presetClass="exit" presetSubtype="16" fill="hold" grpId="1" nodeType="withEffect">
                                  <p:stCondLst>
                                    <p:cond delay="0"/>
                                  </p:stCondLst>
                                  <p:childTnLst>
                                    <p:animEffect transition="out" filter="circle(i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ppt_w/2"/>
                                          </p:val>
                                        </p:tav>
                                      </p:tavLst>
                                    </p:anim>
                                    <p:anim calcmode="lin" valueType="num">
                                      <p:cBhvr>
                                        <p:cTn id="16" dur="3000"/>
                                        <p:tgtEl>
                                          <p:spTgt spid="6"/>
                                        </p:tgtEl>
                                        <p:attrNameLst>
                                          <p:attrName>ppt_y</p:attrName>
                                        </p:attrNameLst>
                                      </p:cBhvr>
                                      <p:tavLst>
                                        <p:tav tm="0">
                                          <p:val>
                                            <p:strVal val="ppt_y"/>
                                          </p:val>
                                        </p:tav>
                                        <p:tav tm="100000">
                                          <p:val>
                                            <p:strVal val="ppt_y"/>
                                          </p:val>
                                        </p:tav>
                                      </p:tavLst>
                                    </p:anim>
                                    <p:anim calcmode="lin" valueType="num">
                                      <p:cBhvr>
                                        <p:cTn id="17" dur="3000"/>
                                        <p:tgtEl>
                                          <p:spTgt spid="6"/>
                                        </p:tgtEl>
                                        <p:attrNameLst>
                                          <p:attrName>ppt_w</p:attrName>
                                        </p:attrNameLst>
                                      </p:cBhvr>
                                      <p:tavLst>
                                        <p:tav tm="0">
                                          <p:val>
                                            <p:strVal val="ppt_w"/>
                                          </p:val>
                                        </p:tav>
                                        <p:tav tm="100000">
                                          <p:val>
                                            <p:fltVal val="0"/>
                                          </p:val>
                                        </p:tav>
                                      </p:tavLst>
                                    </p:anim>
                                    <p:anim calcmode="lin" valueType="num">
                                      <p:cBhvr>
                                        <p:cTn id="18" dur="3000"/>
                                        <p:tgtEl>
                                          <p:spTgt spid="6"/>
                                        </p:tgtEl>
                                        <p:attrNameLst>
                                          <p:attrName>ppt_h</p:attrName>
                                        </p:attrNameLst>
                                      </p:cBhvr>
                                      <p:tavLst>
                                        <p:tav tm="0">
                                          <p:val>
                                            <p:strVal val="ppt_h"/>
                                          </p:val>
                                        </p:tav>
                                        <p:tav tm="100000">
                                          <p:val>
                                            <p:strVal val="ppt_h"/>
                                          </p:val>
                                        </p:tav>
                                      </p:tavLst>
                                    </p:anim>
                                    <p:set>
                                      <p:cBhvr>
                                        <p:cTn id="19" dur="1" fill="hold">
                                          <p:stCondLst>
                                            <p:cond delay="2999"/>
                                          </p:stCondLst>
                                        </p:cTn>
                                        <p:tgtEl>
                                          <p:spTgt spid="6"/>
                                        </p:tgtEl>
                                        <p:attrNameLst>
                                          <p:attrName>style.visibility</p:attrName>
                                        </p:attrNameLst>
                                      </p:cBhvr>
                                      <p:to>
                                        <p:strVal val="hidden"/>
                                      </p:to>
                                    </p:set>
                                  </p:childTnLst>
                                </p:cTn>
                              </p:par>
                              <p:par>
                                <p:cTn id="20" presetID="6" presetClass="exit" presetSubtype="16" fill="hold" grpId="1" nodeType="withEffect">
                                  <p:stCondLst>
                                    <p:cond delay="0"/>
                                  </p:stCondLst>
                                  <p:childTnLst>
                                    <p:animEffect transition="out" filter="circle(in)">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fltVal val="0"/>
                                          </p:val>
                                        </p:tav>
                                        <p:tav tm="100000">
                                          <p:val>
                                            <p:strVal val="#ppt_w"/>
                                          </p:val>
                                        </p:tav>
                                      </p:tavLst>
                                    </p:anim>
                                    <p:anim calcmode="lin" valueType="num">
                                      <p:cBhvr>
                                        <p:cTn id="26" dur="3000" fill="hold"/>
                                        <p:tgtEl>
                                          <p:spTgt spid="4"/>
                                        </p:tgtEl>
                                        <p:attrNameLst>
                                          <p:attrName>ppt_h</p:attrName>
                                        </p:attrNameLst>
                                      </p:cBhvr>
                                      <p:tavLst>
                                        <p:tav tm="0">
                                          <p:val>
                                            <p:strVal val="#ppt_h"/>
                                          </p:val>
                                        </p:tav>
                                        <p:tav tm="100000">
                                          <p:val>
                                            <p:strVal val="#ppt_h"/>
                                          </p:val>
                                        </p:tav>
                                      </p:tavLst>
                                    </p:anim>
                                  </p:childTnLst>
                                </p:cTn>
                              </p:par>
                              <p:par>
                                <p:cTn id="27" presetID="6" presetClass="entr" presetSubtype="3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circle(out)">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2">
              <a:lumMod val="75000"/>
            </a:schemeClr>
          </a:solidFill>
        </p:spPr>
        <p:txBody>
          <a:bodyPr/>
          <a:lstStyle/>
          <a:p>
            <a:endParaRPr lang="es-ES" dirty="0"/>
          </a:p>
        </p:txBody>
      </p:sp>
      <p:pic>
        <p:nvPicPr>
          <p:cNvPr id="4" name="3 Imagen" descr="Imagen1dr.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996633">
              <a:alpha val="858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solidFill>
            <a:srgbClr val="996633">
              <a:alpha val="858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10" fill="hold" grpId="1" nodeType="withEffect">
                                  <p:stCondLst>
                                    <p:cond delay="0"/>
                                  </p:stCondLst>
                                  <p:childTnLst>
                                    <p:animEffect transition="out" filter="blinds(horizont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1"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
                                          </p:val>
                                        </p:tav>
                                      </p:tavLst>
                                    </p:anim>
                                    <p:anim calcmode="lin" valueType="num">
                                      <p:cBhvr>
                                        <p:cTn id="16" dur="3000"/>
                                        <p:tgtEl>
                                          <p:spTgt spid="6"/>
                                        </p:tgtEl>
                                        <p:attrNameLst>
                                          <p:attrName>ppt_y</p:attrName>
                                        </p:attrNameLst>
                                      </p:cBhvr>
                                      <p:tavLst>
                                        <p:tav tm="0">
                                          <p:val>
                                            <p:strVal val="ppt_y"/>
                                          </p:val>
                                        </p:tav>
                                        <p:tav tm="100000">
                                          <p:val>
                                            <p:strVal val="ppt_y-ppt_h/2"/>
                                          </p:val>
                                        </p:tav>
                                      </p:tavLst>
                                    </p:anim>
                                    <p:anim calcmode="lin" valueType="num">
                                      <p:cBhvr>
                                        <p:cTn id="17" dur="3000"/>
                                        <p:tgtEl>
                                          <p:spTgt spid="6"/>
                                        </p:tgtEl>
                                        <p:attrNameLst>
                                          <p:attrName>ppt_w</p:attrName>
                                        </p:attrNameLst>
                                      </p:cBhvr>
                                      <p:tavLst>
                                        <p:tav tm="0">
                                          <p:val>
                                            <p:strVal val="ppt_w"/>
                                          </p:val>
                                        </p:tav>
                                        <p:tav tm="100000">
                                          <p:val>
                                            <p:strVal val="ppt_w"/>
                                          </p:val>
                                        </p:tav>
                                      </p:tavLst>
                                    </p:anim>
                                    <p:anim calcmode="lin" valueType="num">
                                      <p:cBhvr>
                                        <p:cTn id="18" dur="3000"/>
                                        <p:tgtEl>
                                          <p:spTgt spid="6"/>
                                        </p:tgtEl>
                                        <p:attrNameLst>
                                          <p:attrName>ppt_h</p:attrName>
                                        </p:attrNameLst>
                                      </p:cBhvr>
                                      <p:tavLst>
                                        <p:tav tm="0">
                                          <p:val>
                                            <p:strVal val="ppt_h"/>
                                          </p:val>
                                        </p:tav>
                                        <p:tav tm="100000">
                                          <p:val>
                                            <p:fltVal val="0"/>
                                          </p:val>
                                        </p:tav>
                                      </p:tavLst>
                                    </p:anim>
                                    <p:set>
                                      <p:cBhvr>
                                        <p:cTn id="19" dur="1" fill="hold">
                                          <p:stCondLst>
                                            <p:cond delay="2999"/>
                                          </p:stCondLst>
                                        </p:cTn>
                                        <p:tgtEl>
                                          <p:spTgt spid="6"/>
                                        </p:tgtEl>
                                        <p:attrNameLst>
                                          <p:attrName>style.visibility</p:attrName>
                                        </p:attrNameLst>
                                      </p:cBhvr>
                                      <p:to>
                                        <p:strVal val="hidden"/>
                                      </p:to>
                                    </p:set>
                                  </p:childTnLst>
                                </p:cTn>
                              </p:par>
                              <p:par>
                                <p:cTn id="20" presetID="3" presetClass="exit" presetSubtype="10" fill="hold" grpId="1" nodeType="withEffect">
                                  <p:stCondLst>
                                    <p:cond delay="0"/>
                                  </p:stCondLst>
                                  <p:childTnLst>
                                    <p:animEffect transition="out" filter="blinds(horizontal)">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23" presetClass="entr" presetSubtype="27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2/3*#ppt_w"/>
                                          </p:val>
                                        </p:tav>
                                        <p:tav tm="100000">
                                          <p:val>
                                            <p:strVal val="#ppt_w"/>
                                          </p:val>
                                        </p:tav>
                                      </p:tavLst>
                                    </p:anim>
                                    <p:anim calcmode="lin" valueType="num">
                                      <p:cBhvr>
                                        <p:cTn id="26" dur="3000" fill="hold"/>
                                        <p:tgtEl>
                                          <p:spTgt spid="4"/>
                                        </p:tgtEl>
                                        <p:attrNameLst>
                                          <p:attrName>ppt_h</p:attrName>
                                        </p:attrNameLst>
                                      </p:cBhvr>
                                      <p:tavLst>
                                        <p:tav tm="0">
                                          <p:val>
                                            <p:strVal val="2/3*#ppt_h"/>
                                          </p:val>
                                        </p:tav>
                                        <p:tav tm="100000">
                                          <p:val>
                                            <p:strVal val="#ppt_h"/>
                                          </p:val>
                                        </p:tav>
                                      </p:tavLst>
                                    </p:anim>
                                  </p:childTnLst>
                                </p:cTn>
                              </p:par>
                              <p:par>
                                <p:cTn id="27" presetID="16" presetClass="entr" presetSubtype="4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arn(outHorizontal)">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7030A0"/>
          </a:solidFill>
        </p:spPr>
        <p:txBody>
          <a:bodyPr/>
          <a:lstStyle/>
          <a:p>
            <a:endParaRPr lang="es-ES" dirty="0"/>
          </a:p>
        </p:txBody>
      </p:sp>
      <p:pic>
        <p:nvPicPr>
          <p:cNvPr id="4" name="3 Imagen" descr="Imagen1l.jpg"/>
          <p:cNvPicPr>
            <a:picLocks noChangeAspect="1"/>
          </p:cNvPicPr>
          <p:nvPr/>
        </p:nvPicPr>
        <p:blipFill>
          <a:blip r:embed="rId2"/>
          <a:stretch>
            <a:fillRect/>
          </a:stretch>
        </p:blipFill>
        <p:spPr>
          <a:xfrm>
            <a:off x="0" y="26685"/>
            <a:ext cx="9144000" cy="6831315"/>
          </a:xfrm>
          <a:prstGeom prst="rect">
            <a:avLst/>
          </a:prstGeom>
        </p:spPr>
      </p:pic>
      <p:sp>
        <p:nvSpPr>
          <p:cNvPr id="5" name="4 Rectángulo"/>
          <p:cNvSpPr/>
          <p:nvPr/>
        </p:nvSpPr>
        <p:spPr>
          <a:xfrm>
            <a:off x="0" y="0"/>
            <a:ext cx="9144000" cy="6858000"/>
          </a:xfrm>
          <a:prstGeom prst="rect">
            <a:avLst/>
          </a:prstGeom>
          <a:solidFill>
            <a:srgbClr val="00B050">
              <a:alpha val="858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solidFill>
            <a:srgbClr val="00B050">
              <a:alpha val="858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4" presetClass="exit" presetSubtype="32" fill="hold" grpId="1" nodeType="withEffect">
                                  <p:stCondLst>
                                    <p:cond delay="0"/>
                                  </p:stCondLst>
                                  <p:childTnLst>
                                    <p:animEffect transition="out" filter="box(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4"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
                                          </p:val>
                                        </p:tav>
                                      </p:tavLst>
                                    </p:anim>
                                    <p:anim calcmode="lin" valueType="num">
                                      <p:cBhvr>
                                        <p:cTn id="16" dur="3000"/>
                                        <p:tgtEl>
                                          <p:spTgt spid="6"/>
                                        </p:tgtEl>
                                        <p:attrNameLst>
                                          <p:attrName>ppt_y</p:attrName>
                                        </p:attrNameLst>
                                      </p:cBhvr>
                                      <p:tavLst>
                                        <p:tav tm="0">
                                          <p:val>
                                            <p:strVal val="ppt_y"/>
                                          </p:val>
                                        </p:tav>
                                        <p:tav tm="100000">
                                          <p:val>
                                            <p:strVal val="ppt_y+ppt_h/2"/>
                                          </p:val>
                                        </p:tav>
                                      </p:tavLst>
                                    </p:anim>
                                    <p:anim calcmode="lin" valueType="num">
                                      <p:cBhvr>
                                        <p:cTn id="17" dur="3000"/>
                                        <p:tgtEl>
                                          <p:spTgt spid="6"/>
                                        </p:tgtEl>
                                        <p:attrNameLst>
                                          <p:attrName>ppt_w</p:attrName>
                                        </p:attrNameLst>
                                      </p:cBhvr>
                                      <p:tavLst>
                                        <p:tav tm="0">
                                          <p:val>
                                            <p:strVal val="ppt_w"/>
                                          </p:val>
                                        </p:tav>
                                        <p:tav tm="100000">
                                          <p:val>
                                            <p:strVal val="ppt_w"/>
                                          </p:val>
                                        </p:tav>
                                      </p:tavLst>
                                    </p:anim>
                                    <p:anim calcmode="lin" valueType="num">
                                      <p:cBhvr>
                                        <p:cTn id="18" dur="3000"/>
                                        <p:tgtEl>
                                          <p:spTgt spid="6"/>
                                        </p:tgtEl>
                                        <p:attrNameLst>
                                          <p:attrName>ppt_h</p:attrName>
                                        </p:attrNameLst>
                                      </p:cBhvr>
                                      <p:tavLst>
                                        <p:tav tm="0">
                                          <p:val>
                                            <p:strVal val="ppt_h"/>
                                          </p:val>
                                        </p:tav>
                                        <p:tav tm="100000">
                                          <p:val>
                                            <p:fltVal val="0"/>
                                          </p:val>
                                        </p:tav>
                                      </p:tavLst>
                                    </p:anim>
                                    <p:set>
                                      <p:cBhvr>
                                        <p:cTn id="19" dur="1" fill="hold">
                                          <p:stCondLst>
                                            <p:cond delay="2999"/>
                                          </p:stCondLst>
                                        </p:cTn>
                                        <p:tgtEl>
                                          <p:spTgt spid="6"/>
                                        </p:tgtEl>
                                        <p:attrNameLst>
                                          <p:attrName>style.visibility</p:attrName>
                                        </p:attrNameLst>
                                      </p:cBhvr>
                                      <p:to>
                                        <p:strVal val="hidden"/>
                                      </p:to>
                                    </p:set>
                                  </p:childTnLst>
                                </p:cTn>
                              </p:par>
                              <p:par>
                                <p:cTn id="20" presetID="4" presetClass="exit" presetSubtype="32" fill="hold" grpId="1" nodeType="withEffect">
                                  <p:stCondLst>
                                    <p:cond delay="0"/>
                                  </p:stCondLst>
                                  <p:childTnLst>
                                    <p:animEffect transition="out" filter="box(out)">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23" presetClass="entr" presetSubtype="27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2/3*#ppt_w"/>
                                          </p:val>
                                        </p:tav>
                                        <p:tav tm="100000">
                                          <p:val>
                                            <p:strVal val="#ppt_w"/>
                                          </p:val>
                                        </p:tav>
                                      </p:tavLst>
                                    </p:anim>
                                    <p:anim calcmode="lin" valueType="num">
                                      <p:cBhvr>
                                        <p:cTn id="26" dur="3000" fill="hold"/>
                                        <p:tgtEl>
                                          <p:spTgt spid="4"/>
                                        </p:tgtEl>
                                        <p:attrNameLst>
                                          <p:attrName>ppt_h</p:attrName>
                                        </p:attrNameLst>
                                      </p:cBhvr>
                                      <p:tavLst>
                                        <p:tav tm="0">
                                          <p:val>
                                            <p:strVal val="2/3*#ppt_h"/>
                                          </p:val>
                                        </p:tav>
                                        <p:tav tm="100000">
                                          <p:val>
                                            <p:strVal val="#ppt_h"/>
                                          </p:val>
                                        </p:tav>
                                      </p:tavLst>
                                    </p:anim>
                                  </p:childTnLst>
                                </p:cTn>
                              </p:par>
                              <p:par>
                                <p:cTn id="27" presetID="16" presetClass="entr" presetSubtype="37"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arn(outVertical)">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2">
              <a:lumMod val="50000"/>
            </a:schemeClr>
          </a:solidFill>
        </p:spPr>
        <p:txBody>
          <a:bodyPr/>
          <a:lstStyle/>
          <a:p>
            <a:endParaRPr lang="es-ES" dirty="0"/>
          </a:p>
        </p:txBody>
      </p:sp>
      <p:pic>
        <p:nvPicPr>
          <p:cNvPr id="4" name="3 Imagen" descr="Imagen1po.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tx2">
              <a:lumMod val="50000"/>
              <a:alpha val="8588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solidFill>
            <a:schemeClr val="tx2">
              <a:lumMod val="50000"/>
              <a:alpha val="8588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8" presetClass="exit" presetSubtype="16" fill="hold" grpId="1" nodeType="withEffect">
                                  <p:stCondLst>
                                    <p:cond delay="0"/>
                                  </p:stCondLst>
                                  <p:childTnLst>
                                    <p:animEffect transition="out" filter="diamond(i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ppt_w/2"/>
                                          </p:val>
                                        </p:tav>
                                      </p:tavLst>
                                    </p:anim>
                                    <p:anim calcmode="lin" valueType="num">
                                      <p:cBhvr>
                                        <p:cTn id="16" dur="3000"/>
                                        <p:tgtEl>
                                          <p:spTgt spid="6"/>
                                        </p:tgtEl>
                                        <p:attrNameLst>
                                          <p:attrName>ppt_y</p:attrName>
                                        </p:attrNameLst>
                                      </p:cBhvr>
                                      <p:tavLst>
                                        <p:tav tm="0">
                                          <p:val>
                                            <p:strVal val="ppt_y"/>
                                          </p:val>
                                        </p:tav>
                                        <p:tav tm="100000">
                                          <p:val>
                                            <p:strVal val="ppt_y"/>
                                          </p:val>
                                        </p:tav>
                                      </p:tavLst>
                                    </p:anim>
                                    <p:anim calcmode="lin" valueType="num">
                                      <p:cBhvr>
                                        <p:cTn id="17" dur="3000"/>
                                        <p:tgtEl>
                                          <p:spTgt spid="6"/>
                                        </p:tgtEl>
                                        <p:attrNameLst>
                                          <p:attrName>ppt_w</p:attrName>
                                        </p:attrNameLst>
                                      </p:cBhvr>
                                      <p:tavLst>
                                        <p:tav tm="0">
                                          <p:val>
                                            <p:strVal val="ppt_w"/>
                                          </p:val>
                                        </p:tav>
                                        <p:tav tm="100000">
                                          <p:val>
                                            <p:fltVal val="0"/>
                                          </p:val>
                                        </p:tav>
                                      </p:tavLst>
                                    </p:anim>
                                    <p:anim calcmode="lin" valueType="num">
                                      <p:cBhvr>
                                        <p:cTn id="18" dur="3000"/>
                                        <p:tgtEl>
                                          <p:spTgt spid="6"/>
                                        </p:tgtEl>
                                        <p:attrNameLst>
                                          <p:attrName>ppt_h</p:attrName>
                                        </p:attrNameLst>
                                      </p:cBhvr>
                                      <p:tavLst>
                                        <p:tav tm="0">
                                          <p:val>
                                            <p:strVal val="ppt_h"/>
                                          </p:val>
                                        </p:tav>
                                        <p:tav tm="100000">
                                          <p:val>
                                            <p:strVal val="ppt_h"/>
                                          </p:val>
                                        </p:tav>
                                      </p:tavLst>
                                    </p:anim>
                                    <p:set>
                                      <p:cBhvr>
                                        <p:cTn id="19" dur="1" fill="hold">
                                          <p:stCondLst>
                                            <p:cond delay="2999"/>
                                          </p:stCondLst>
                                        </p:cTn>
                                        <p:tgtEl>
                                          <p:spTgt spid="6"/>
                                        </p:tgtEl>
                                        <p:attrNameLst>
                                          <p:attrName>style.visibility</p:attrName>
                                        </p:attrNameLst>
                                      </p:cBhvr>
                                      <p:to>
                                        <p:strVal val="hidden"/>
                                      </p:to>
                                    </p:set>
                                  </p:childTnLst>
                                </p:cTn>
                              </p:par>
                              <p:par>
                                <p:cTn id="20" presetID="8" presetClass="exit" presetSubtype="16" fill="hold" grpId="1" nodeType="withEffect">
                                  <p:stCondLst>
                                    <p:cond delay="0"/>
                                  </p:stCondLst>
                                  <p:childTnLst>
                                    <p:animEffect transition="out" filter="diamond(in)">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fltVal val="0"/>
                                          </p:val>
                                        </p:tav>
                                        <p:tav tm="100000">
                                          <p:val>
                                            <p:strVal val="#ppt_w"/>
                                          </p:val>
                                        </p:tav>
                                      </p:tavLst>
                                    </p:anim>
                                    <p:anim calcmode="lin" valueType="num">
                                      <p:cBhvr>
                                        <p:cTn id="26" dur="3000" fill="hold"/>
                                        <p:tgtEl>
                                          <p:spTgt spid="4"/>
                                        </p:tgtEl>
                                        <p:attrNameLst>
                                          <p:attrName>ppt_h</p:attrName>
                                        </p:attrNameLst>
                                      </p:cBhvr>
                                      <p:tavLst>
                                        <p:tav tm="0">
                                          <p:val>
                                            <p:strVal val="#ppt_h"/>
                                          </p:val>
                                        </p:tav>
                                        <p:tav tm="100000">
                                          <p:val>
                                            <p:strVal val="#ppt_h"/>
                                          </p:val>
                                        </p:tav>
                                      </p:tavLst>
                                    </p:anim>
                                  </p:childTnLst>
                                </p:cTn>
                              </p:par>
                              <p:par>
                                <p:cTn id="27" presetID="5" presetClass="entr" presetSubtype="10"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checkerboard(across)">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lumMod val="75000"/>
              <a:lumOff val="25000"/>
            </a:schemeClr>
          </a:solidFill>
        </p:spPr>
        <p:txBody>
          <a:bodyPr/>
          <a:lstStyle/>
          <a:p>
            <a:endParaRPr lang="es-ES" dirty="0"/>
          </a:p>
        </p:txBody>
      </p:sp>
      <p:pic>
        <p:nvPicPr>
          <p:cNvPr id="4" name="3 Imagen" descr="Imagen1u.jpg"/>
          <p:cNvPicPr>
            <a:picLocks noChangeAspect="1"/>
          </p:cNvPicPr>
          <p:nvPr/>
        </p:nvPicPr>
        <p:blipFill>
          <a:blip r:embed="rId2"/>
          <a:srcRect r="1562"/>
          <a:stretch>
            <a:fillRect/>
          </a:stretch>
        </p:blipFill>
        <p:spPr>
          <a:xfrm>
            <a:off x="142812" y="0"/>
            <a:ext cx="9001188" cy="6858000"/>
          </a:xfrm>
          <a:prstGeom prst="rect">
            <a:avLst/>
          </a:prstGeom>
        </p:spPr>
      </p:pic>
      <p:sp>
        <p:nvSpPr>
          <p:cNvPr id="5" name="4 Rectángulo"/>
          <p:cNvSpPr/>
          <p:nvPr/>
        </p:nvSpPr>
        <p:spPr>
          <a:xfrm>
            <a:off x="0" y="0"/>
            <a:ext cx="9144000" cy="6858000"/>
          </a:xfrm>
          <a:prstGeom prst="rect">
            <a:avLst/>
          </a:prstGeom>
          <a:solidFill>
            <a:schemeClr val="accent2">
              <a:lumMod val="50000"/>
              <a:alpha val="8549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solidFill>
            <a:schemeClr val="accent2">
              <a:lumMod val="50000"/>
              <a:alpha val="8549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10" fill="hold" grpId="1" nodeType="withEffect">
                                  <p:stCondLst>
                                    <p:cond delay="0"/>
                                  </p:stCondLst>
                                  <p:childTnLst>
                                    <p:animEffect transition="out" filter="blinds(horizont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ppt_w/2"/>
                                          </p:val>
                                        </p:tav>
                                      </p:tavLst>
                                    </p:anim>
                                    <p:anim calcmode="lin" valueType="num">
                                      <p:cBhvr>
                                        <p:cTn id="16" dur="3000"/>
                                        <p:tgtEl>
                                          <p:spTgt spid="6"/>
                                        </p:tgtEl>
                                        <p:attrNameLst>
                                          <p:attrName>ppt_y</p:attrName>
                                        </p:attrNameLst>
                                      </p:cBhvr>
                                      <p:tavLst>
                                        <p:tav tm="0">
                                          <p:val>
                                            <p:strVal val="ppt_y"/>
                                          </p:val>
                                        </p:tav>
                                        <p:tav tm="100000">
                                          <p:val>
                                            <p:strVal val="ppt_y"/>
                                          </p:val>
                                        </p:tav>
                                      </p:tavLst>
                                    </p:anim>
                                    <p:anim calcmode="lin" valueType="num">
                                      <p:cBhvr>
                                        <p:cTn id="17" dur="3000"/>
                                        <p:tgtEl>
                                          <p:spTgt spid="6"/>
                                        </p:tgtEl>
                                        <p:attrNameLst>
                                          <p:attrName>ppt_w</p:attrName>
                                        </p:attrNameLst>
                                      </p:cBhvr>
                                      <p:tavLst>
                                        <p:tav tm="0">
                                          <p:val>
                                            <p:strVal val="ppt_w"/>
                                          </p:val>
                                        </p:tav>
                                        <p:tav tm="100000">
                                          <p:val>
                                            <p:fltVal val="0"/>
                                          </p:val>
                                        </p:tav>
                                      </p:tavLst>
                                    </p:anim>
                                    <p:anim calcmode="lin" valueType="num">
                                      <p:cBhvr>
                                        <p:cTn id="18" dur="3000"/>
                                        <p:tgtEl>
                                          <p:spTgt spid="6"/>
                                        </p:tgtEl>
                                        <p:attrNameLst>
                                          <p:attrName>ppt_h</p:attrName>
                                        </p:attrNameLst>
                                      </p:cBhvr>
                                      <p:tavLst>
                                        <p:tav tm="0">
                                          <p:val>
                                            <p:strVal val="ppt_h"/>
                                          </p:val>
                                        </p:tav>
                                        <p:tav tm="100000">
                                          <p:val>
                                            <p:strVal val="ppt_h"/>
                                          </p:val>
                                        </p:tav>
                                      </p:tavLst>
                                    </p:anim>
                                    <p:set>
                                      <p:cBhvr>
                                        <p:cTn id="19" dur="1" fill="hold">
                                          <p:stCondLst>
                                            <p:cond delay="2999"/>
                                          </p:stCondLst>
                                        </p:cTn>
                                        <p:tgtEl>
                                          <p:spTgt spid="6"/>
                                        </p:tgtEl>
                                        <p:attrNameLst>
                                          <p:attrName>style.visibility</p:attrName>
                                        </p:attrNameLst>
                                      </p:cBhvr>
                                      <p:to>
                                        <p:strVal val="hidden"/>
                                      </p:to>
                                    </p:set>
                                  </p:childTnLst>
                                </p:cTn>
                              </p:par>
                              <p:par>
                                <p:cTn id="20" presetID="3" presetClass="exit" presetSubtype="10" fill="hold" grpId="1" nodeType="withEffect">
                                  <p:stCondLst>
                                    <p:cond delay="0"/>
                                  </p:stCondLst>
                                  <p:childTnLst>
                                    <p:animEffect transition="out" filter="blinds(horizontal)">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fltVal val="0"/>
                                          </p:val>
                                        </p:tav>
                                        <p:tav tm="100000">
                                          <p:val>
                                            <p:strVal val="#ppt_w"/>
                                          </p:val>
                                        </p:tav>
                                      </p:tavLst>
                                    </p:anim>
                                    <p:anim calcmode="lin" valueType="num">
                                      <p:cBhvr>
                                        <p:cTn id="26" dur="3000" fill="hold"/>
                                        <p:tgtEl>
                                          <p:spTgt spid="4"/>
                                        </p:tgtEl>
                                        <p:attrNameLst>
                                          <p:attrName>ppt_h</p:attrName>
                                        </p:attrNameLst>
                                      </p:cBhvr>
                                      <p:tavLst>
                                        <p:tav tm="0">
                                          <p:val>
                                            <p:strVal val="#ppt_h"/>
                                          </p:val>
                                        </p:tav>
                                        <p:tav tm="100000">
                                          <p:val>
                                            <p:strVal val="#ppt_h"/>
                                          </p:val>
                                        </p:tav>
                                      </p:tavLst>
                                    </p:anim>
                                  </p:childTnLst>
                                </p:cTn>
                              </p:par>
                              <p:par>
                                <p:cTn id="27" presetID="8" presetClass="entr" presetSubtype="3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diamond(out)">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947AB"/>
          </a:solidFill>
        </p:spPr>
        <p:txBody>
          <a:bodyPr/>
          <a:lstStyle/>
          <a:p>
            <a:endParaRPr lang="es-ES" dirty="0"/>
          </a:p>
        </p:txBody>
      </p:sp>
      <p:pic>
        <p:nvPicPr>
          <p:cNvPr id="4" name="3 Imagen" descr="Imagen1i6y.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bg2">
              <a:lumMod val="60000"/>
              <a:lumOff val="40000"/>
              <a:alpha val="8588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solidFill>
            <a:schemeClr val="bg2">
              <a:lumMod val="60000"/>
              <a:lumOff val="40000"/>
              <a:alpha val="8588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10" fill="hold" grpId="1" nodeType="withEffect">
                                  <p:stCondLst>
                                    <p:cond delay="0"/>
                                  </p:stCondLst>
                                  <p:childTnLst>
                                    <p:animEffect transition="out" filter="blinds(horizont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1"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
                                          </p:val>
                                        </p:tav>
                                      </p:tavLst>
                                    </p:anim>
                                    <p:anim calcmode="lin" valueType="num">
                                      <p:cBhvr>
                                        <p:cTn id="16" dur="3000"/>
                                        <p:tgtEl>
                                          <p:spTgt spid="6"/>
                                        </p:tgtEl>
                                        <p:attrNameLst>
                                          <p:attrName>ppt_y</p:attrName>
                                        </p:attrNameLst>
                                      </p:cBhvr>
                                      <p:tavLst>
                                        <p:tav tm="0">
                                          <p:val>
                                            <p:strVal val="ppt_y"/>
                                          </p:val>
                                        </p:tav>
                                        <p:tav tm="100000">
                                          <p:val>
                                            <p:strVal val="ppt_y-ppt_h/2"/>
                                          </p:val>
                                        </p:tav>
                                      </p:tavLst>
                                    </p:anim>
                                    <p:anim calcmode="lin" valueType="num">
                                      <p:cBhvr>
                                        <p:cTn id="17" dur="3000"/>
                                        <p:tgtEl>
                                          <p:spTgt spid="6"/>
                                        </p:tgtEl>
                                        <p:attrNameLst>
                                          <p:attrName>ppt_w</p:attrName>
                                        </p:attrNameLst>
                                      </p:cBhvr>
                                      <p:tavLst>
                                        <p:tav tm="0">
                                          <p:val>
                                            <p:strVal val="ppt_w"/>
                                          </p:val>
                                        </p:tav>
                                        <p:tav tm="100000">
                                          <p:val>
                                            <p:strVal val="ppt_w"/>
                                          </p:val>
                                        </p:tav>
                                      </p:tavLst>
                                    </p:anim>
                                    <p:anim calcmode="lin" valueType="num">
                                      <p:cBhvr>
                                        <p:cTn id="18" dur="3000"/>
                                        <p:tgtEl>
                                          <p:spTgt spid="6"/>
                                        </p:tgtEl>
                                        <p:attrNameLst>
                                          <p:attrName>ppt_h</p:attrName>
                                        </p:attrNameLst>
                                      </p:cBhvr>
                                      <p:tavLst>
                                        <p:tav tm="0">
                                          <p:val>
                                            <p:strVal val="ppt_h"/>
                                          </p:val>
                                        </p:tav>
                                        <p:tav tm="100000">
                                          <p:val>
                                            <p:fltVal val="0"/>
                                          </p:val>
                                        </p:tav>
                                      </p:tavLst>
                                    </p:anim>
                                    <p:set>
                                      <p:cBhvr>
                                        <p:cTn id="19" dur="1" fill="hold">
                                          <p:stCondLst>
                                            <p:cond delay="2999"/>
                                          </p:stCondLst>
                                        </p:cTn>
                                        <p:tgtEl>
                                          <p:spTgt spid="6"/>
                                        </p:tgtEl>
                                        <p:attrNameLst>
                                          <p:attrName>style.visibility</p:attrName>
                                        </p:attrNameLst>
                                      </p:cBhvr>
                                      <p:to>
                                        <p:strVal val="hidden"/>
                                      </p:to>
                                    </p:set>
                                  </p:childTnLst>
                                </p:cTn>
                              </p:par>
                              <p:par>
                                <p:cTn id="20" presetID="3" presetClass="exit" presetSubtype="10" fill="hold" grpId="1" nodeType="withEffect">
                                  <p:stCondLst>
                                    <p:cond delay="0"/>
                                  </p:stCondLst>
                                  <p:childTnLst>
                                    <p:animEffect transition="out" filter="blinds(horizontal)">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23" presetClass="entr" presetSubtype="27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2/3*#ppt_w"/>
                                          </p:val>
                                        </p:tav>
                                        <p:tav tm="100000">
                                          <p:val>
                                            <p:strVal val="#ppt_w"/>
                                          </p:val>
                                        </p:tav>
                                      </p:tavLst>
                                    </p:anim>
                                    <p:anim calcmode="lin" valueType="num">
                                      <p:cBhvr>
                                        <p:cTn id="26" dur="3000" fill="hold"/>
                                        <p:tgtEl>
                                          <p:spTgt spid="4"/>
                                        </p:tgtEl>
                                        <p:attrNameLst>
                                          <p:attrName>ppt_h</p:attrName>
                                        </p:attrNameLst>
                                      </p:cBhvr>
                                      <p:tavLst>
                                        <p:tav tm="0">
                                          <p:val>
                                            <p:strVal val="2/3*#ppt_h"/>
                                          </p:val>
                                        </p:tav>
                                        <p:tav tm="100000">
                                          <p:val>
                                            <p:strVal val="#ppt_h"/>
                                          </p:val>
                                        </p:tav>
                                      </p:tavLst>
                                    </p:anim>
                                  </p:childTnLst>
                                </p:cTn>
                              </p:par>
                              <p:par>
                                <p:cTn id="27" presetID="8" presetClass="entr" presetSubtype="3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diamond(out)">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DDBA97"/>
          </a:solidFill>
        </p:spPr>
        <p:txBody>
          <a:bodyPr/>
          <a:lstStyle/>
          <a:p>
            <a:endParaRPr lang="es-ES" dirty="0"/>
          </a:p>
        </p:txBody>
      </p:sp>
      <p:pic>
        <p:nvPicPr>
          <p:cNvPr id="4" name="3 Imagen" descr="Imagen1u6.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663300">
              <a:alpha val="8549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solidFill>
            <a:srgbClr val="663300">
              <a:alpha val="8549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6" presetClass="exit" presetSubtype="32" fill="hold" grpId="1" nodeType="withEffect">
                                  <p:stCondLst>
                                    <p:cond delay="0"/>
                                  </p:stCondLst>
                                  <p:childTnLst>
                                    <p:animEffect transition="out" filter="circle(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4"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
                                          </p:val>
                                        </p:tav>
                                      </p:tavLst>
                                    </p:anim>
                                    <p:anim calcmode="lin" valueType="num">
                                      <p:cBhvr>
                                        <p:cTn id="16" dur="3000"/>
                                        <p:tgtEl>
                                          <p:spTgt spid="6"/>
                                        </p:tgtEl>
                                        <p:attrNameLst>
                                          <p:attrName>ppt_y</p:attrName>
                                        </p:attrNameLst>
                                      </p:cBhvr>
                                      <p:tavLst>
                                        <p:tav tm="0">
                                          <p:val>
                                            <p:strVal val="ppt_y"/>
                                          </p:val>
                                        </p:tav>
                                        <p:tav tm="100000">
                                          <p:val>
                                            <p:strVal val="ppt_y+ppt_h/2"/>
                                          </p:val>
                                        </p:tav>
                                      </p:tavLst>
                                    </p:anim>
                                    <p:anim calcmode="lin" valueType="num">
                                      <p:cBhvr>
                                        <p:cTn id="17" dur="3000"/>
                                        <p:tgtEl>
                                          <p:spTgt spid="6"/>
                                        </p:tgtEl>
                                        <p:attrNameLst>
                                          <p:attrName>ppt_w</p:attrName>
                                        </p:attrNameLst>
                                      </p:cBhvr>
                                      <p:tavLst>
                                        <p:tav tm="0">
                                          <p:val>
                                            <p:strVal val="ppt_w"/>
                                          </p:val>
                                        </p:tav>
                                        <p:tav tm="100000">
                                          <p:val>
                                            <p:strVal val="ppt_w"/>
                                          </p:val>
                                        </p:tav>
                                      </p:tavLst>
                                    </p:anim>
                                    <p:anim calcmode="lin" valueType="num">
                                      <p:cBhvr>
                                        <p:cTn id="18" dur="3000"/>
                                        <p:tgtEl>
                                          <p:spTgt spid="6"/>
                                        </p:tgtEl>
                                        <p:attrNameLst>
                                          <p:attrName>ppt_h</p:attrName>
                                        </p:attrNameLst>
                                      </p:cBhvr>
                                      <p:tavLst>
                                        <p:tav tm="0">
                                          <p:val>
                                            <p:strVal val="ppt_h"/>
                                          </p:val>
                                        </p:tav>
                                        <p:tav tm="100000">
                                          <p:val>
                                            <p:fltVal val="0"/>
                                          </p:val>
                                        </p:tav>
                                      </p:tavLst>
                                    </p:anim>
                                    <p:set>
                                      <p:cBhvr>
                                        <p:cTn id="19" dur="1" fill="hold">
                                          <p:stCondLst>
                                            <p:cond delay="2999"/>
                                          </p:stCondLst>
                                        </p:cTn>
                                        <p:tgtEl>
                                          <p:spTgt spid="6"/>
                                        </p:tgtEl>
                                        <p:attrNameLst>
                                          <p:attrName>style.visibility</p:attrName>
                                        </p:attrNameLst>
                                      </p:cBhvr>
                                      <p:to>
                                        <p:strVal val="hidden"/>
                                      </p:to>
                                    </p:set>
                                  </p:childTnLst>
                                </p:cTn>
                              </p:par>
                              <p:par>
                                <p:cTn id="20" presetID="6" presetClass="exit" presetSubtype="32" fill="hold" grpId="1" nodeType="withEffect">
                                  <p:stCondLst>
                                    <p:cond delay="0"/>
                                  </p:stCondLst>
                                  <p:childTnLst>
                                    <p:animEffect transition="out" filter="circle(out)">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23" presetClass="entr" presetSubtype="27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2/3*#ppt_w"/>
                                          </p:val>
                                        </p:tav>
                                        <p:tav tm="100000">
                                          <p:val>
                                            <p:strVal val="#ppt_w"/>
                                          </p:val>
                                        </p:tav>
                                      </p:tavLst>
                                    </p:anim>
                                    <p:anim calcmode="lin" valueType="num">
                                      <p:cBhvr>
                                        <p:cTn id="26" dur="3000" fill="hold"/>
                                        <p:tgtEl>
                                          <p:spTgt spid="4"/>
                                        </p:tgtEl>
                                        <p:attrNameLst>
                                          <p:attrName>ppt_h</p:attrName>
                                        </p:attrNameLst>
                                      </p:cBhvr>
                                      <p:tavLst>
                                        <p:tav tm="0">
                                          <p:val>
                                            <p:strVal val="2/3*#ppt_h"/>
                                          </p:val>
                                        </p:tav>
                                        <p:tav tm="100000">
                                          <p:val>
                                            <p:strVal val="#ppt_h"/>
                                          </p:val>
                                        </p:tav>
                                      </p:tavLst>
                                    </p:anim>
                                  </p:childTnLst>
                                </p:cTn>
                              </p:par>
                              <p:par>
                                <p:cTn id="27" presetID="16" presetClass="entr" presetSubtype="4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arn(outHorizontal)">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7CA8"/>
          </a:solidFill>
        </p:spPr>
        <p:txBody>
          <a:bodyPr/>
          <a:lstStyle/>
          <a:p>
            <a:endParaRPr lang="es-ES" dirty="0"/>
          </a:p>
        </p:txBody>
      </p:sp>
      <p:pic>
        <p:nvPicPr>
          <p:cNvPr id="4" name="3 Imagen" descr="Imagen1u67.jpg"/>
          <p:cNvPicPr>
            <a:picLocks noChangeAspect="1"/>
          </p:cNvPicPr>
          <p:nvPr/>
        </p:nvPicPr>
        <p:blipFill>
          <a:blip r:embed="rId2"/>
          <a:stretch>
            <a:fillRect/>
          </a:stretch>
        </p:blipFill>
        <p:spPr>
          <a:xfrm>
            <a:off x="0" y="0"/>
            <a:ext cx="9144000" cy="6851309"/>
          </a:xfrm>
          <a:prstGeom prst="rect">
            <a:avLst/>
          </a:prstGeom>
        </p:spPr>
      </p:pic>
      <p:sp>
        <p:nvSpPr>
          <p:cNvPr id="5" name="4 Rectángulo"/>
          <p:cNvSpPr/>
          <p:nvPr/>
        </p:nvSpPr>
        <p:spPr>
          <a:xfrm>
            <a:off x="0" y="0"/>
            <a:ext cx="9144000" cy="6858000"/>
          </a:xfrm>
          <a:prstGeom prst="rect">
            <a:avLst/>
          </a:prstGeom>
          <a:solidFill>
            <a:srgbClr val="FFC000">
              <a:alpha val="8549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solidFill>
            <a:srgbClr val="FFC000">
              <a:alpha val="8549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4" presetClass="exit" presetSubtype="16" fill="hold" grpId="1" nodeType="withEffect">
                                  <p:stCondLst>
                                    <p:cond delay="0"/>
                                  </p:stCondLst>
                                  <p:childTnLst>
                                    <p:animEffect transition="out" filter="box(i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ppt_w/2"/>
                                          </p:val>
                                        </p:tav>
                                      </p:tavLst>
                                    </p:anim>
                                    <p:anim calcmode="lin" valueType="num">
                                      <p:cBhvr>
                                        <p:cTn id="16" dur="3000"/>
                                        <p:tgtEl>
                                          <p:spTgt spid="6"/>
                                        </p:tgtEl>
                                        <p:attrNameLst>
                                          <p:attrName>ppt_y</p:attrName>
                                        </p:attrNameLst>
                                      </p:cBhvr>
                                      <p:tavLst>
                                        <p:tav tm="0">
                                          <p:val>
                                            <p:strVal val="ppt_y"/>
                                          </p:val>
                                        </p:tav>
                                        <p:tav tm="100000">
                                          <p:val>
                                            <p:strVal val="ppt_y"/>
                                          </p:val>
                                        </p:tav>
                                      </p:tavLst>
                                    </p:anim>
                                    <p:anim calcmode="lin" valueType="num">
                                      <p:cBhvr>
                                        <p:cTn id="17" dur="3000"/>
                                        <p:tgtEl>
                                          <p:spTgt spid="6"/>
                                        </p:tgtEl>
                                        <p:attrNameLst>
                                          <p:attrName>ppt_w</p:attrName>
                                        </p:attrNameLst>
                                      </p:cBhvr>
                                      <p:tavLst>
                                        <p:tav tm="0">
                                          <p:val>
                                            <p:strVal val="ppt_w"/>
                                          </p:val>
                                        </p:tav>
                                        <p:tav tm="100000">
                                          <p:val>
                                            <p:fltVal val="0"/>
                                          </p:val>
                                        </p:tav>
                                      </p:tavLst>
                                    </p:anim>
                                    <p:anim calcmode="lin" valueType="num">
                                      <p:cBhvr>
                                        <p:cTn id="18" dur="3000"/>
                                        <p:tgtEl>
                                          <p:spTgt spid="6"/>
                                        </p:tgtEl>
                                        <p:attrNameLst>
                                          <p:attrName>ppt_h</p:attrName>
                                        </p:attrNameLst>
                                      </p:cBhvr>
                                      <p:tavLst>
                                        <p:tav tm="0">
                                          <p:val>
                                            <p:strVal val="ppt_h"/>
                                          </p:val>
                                        </p:tav>
                                        <p:tav tm="100000">
                                          <p:val>
                                            <p:strVal val="ppt_h"/>
                                          </p:val>
                                        </p:tav>
                                      </p:tavLst>
                                    </p:anim>
                                    <p:set>
                                      <p:cBhvr>
                                        <p:cTn id="19" dur="1" fill="hold">
                                          <p:stCondLst>
                                            <p:cond delay="2999"/>
                                          </p:stCondLst>
                                        </p:cTn>
                                        <p:tgtEl>
                                          <p:spTgt spid="6"/>
                                        </p:tgtEl>
                                        <p:attrNameLst>
                                          <p:attrName>style.visibility</p:attrName>
                                        </p:attrNameLst>
                                      </p:cBhvr>
                                      <p:to>
                                        <p:strVal val="hidden"/>
                                      </p:to>
                                    </p:set>
                                  </p:childTnLst>
                                </p:cTn>
                              </p:par>
                              <p:par>
                                <p:cTn id="20" presetID="4" presetClass="exit" presetSubtype="16" fill="hold" grpId="1" nodeType="withEffect">
                                  <p:stCondLst>
                                    <p:cond delay="0"/>
                                  </p:stCondLst>
                                  <p:childTnLst>
                                    <p:animEffect transition="out" filter="box(in)">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fltVal val="0"/>
                                          </p:val>
                                        </p:tav>
                                        <p:tav tm="100000">
                                          <p:val>
                                            <p:strVal val="#ppt_w"/>
                                          </p:val>
                                        </p:tav>
                                      </p:tavLst>
                                    </p:anim>
                                    <p:anim calcmode="lin" valueType="num">
                                      <p:cBhvr>
                                        <p:cTn id="26" dur="3000" fill="hold"/>
                                        <p:tgtEl>
                                          <p:spTgt spid="4"/>
                                        </p:tgtEl>
                                        <p:attrNameLst>
                                          <p:attrName>ppt_h</p:attrName>
                                        </p:attrNameLst>
                                      </p:cBhvr>
                                      <p:tavLst>
                                        <p:tav tm="0">
                                          <p:val>
                                            <p:strVal val="#ppt_h"/>
                                          </p:val>
                                        </p:tav>
                                        <p:tav tm="100000">
                                          <p:val>
                                            <p:strVal val="#ppt_h"/>
                                          </p:val>
                                        </p:tav>
                                      </p:tavLst>
                                    </p:anim>
                                  </p:childTnLst>
                                </p:cTn>
                              </p:par>
                              <p:par>
                                <p:cTn id="27" presetID="3" presetClass="entr" presetSubtype="5"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linds(vertical)">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6C31"/>
          </a:solidFill>
        </p:spPr>
        <p:txBody>
          <a:bodyPr/>
          <a:lstStyle/>
          <a:p>
            <a:endParaRPr lang="es-ES" dirty="0"/>
          </a:p>
        </p:txBody>
      </p:sp>
      <p:pic>
        <p:nvPicPr>
          <p:cNvPr id="4" name="3 Imagen" descr="Imagen1ty4r5.jpg"/>
          <p:cNvPicPr>
            <a:picLocks noChangeAspect="1"/>
          </p:cNvPicPr>
          <p:nvPr/>
        </p:nvPicPr>
        <p:blipFill>
          <a:blip r:embed="rId2"/>
          <a:stretch>
            <a:fillRect/>
          </a:stretch>
        </p:blipFill>
        <p:spPr>
          <a:xfrm>
            <a:off x="0" y="0"/>
            <a:ext cx="9144000" cy="6851309"/>
          </a:xfrm>
          <a:prstGeom prst="rect">
            <a:avLst/>
          </a:prstGeom>
        </p:spPr>
      </p:pic>
      <p:sp>
        <p:nvSpPr>
          <p:cNvPr id="5" name="4 Rectángulo"/>
          <p:cNvSpPr/>
          <p:nvPr/>
        </p:nvSpPr>
        <p:spPr>
          <a:xfrm>
            <a:off x="0" y="0"/>
            <a:ext cx="9144000" cy="6858000"/>
          </a:xfrm>
          <a:prstGeom prst="rect">
            <a:avLst/>
          </a:prstGeom>
          <a:solidFill>
            <a:srgbClr val="F4EFC8">
              <a:alpha val="8549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solidFill>
            <a:srgbClr val="F4EFC8">
              <a:alpha val="8549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10" fill="hold" grpId="1" nodeType="withEffect">
                                  <p:stCondLst>
                                    <p:cond delay="0"/>
                                  </p:stCondLst>
                                  <p:childTnLst>
                                    <p:animEffect transition="out" filter="blinds(horizont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ppt_w/2"/>
                                          </p:val>
                                        </p:tav>
                                      </p:tavLst>
                                    </p:anim>
                                    <p:anim calcmode="lin" valueType="num">
                                      <p:cBhvr>
                                        <p:cTn id="16" dur="3000"/>
                                        <p:tgtEl>
                                          <p:spTgt spid="6"/>
                                        </p:tgtEl>
                                        <p:attrNameLst>
                                          <p:attrName>ppt_y</p:attrName>
                                        </p:attrNameLst>
                                      </p:cBhvr>
                                      <p:tavLst>
                                        <p:tav tm="0">
                                          <p:val>
                                            <p:strVal val="ppt_y"/>
                                          </p:val>
                                        </p:tav>
                                        <p:tav tm="100000">
                                          <p:val>
                                            <p:strVal val="ppt_y"/>
                                          </p:val>
                                        </p:tav>
                                      </p:tavLst>
                                    </p:anim>
                                    <p:anim calcmode="lin" valueType="num">
                                      <p:cBhvr>
                                        <p:cTn id="17" dur="3000"/>
                                        <p:tgtEl>
                                          <p:spTgt spid="6"/>
                                        </p:tgtEl>
                                        <p:attrNameLst>
                                          <p:attrName>ppt_w</p:attrName>
                                        </p:attrNameLst>
                                      </p:cBhvr>
                                      <p:tavLst>
                                        <p:tav tm="0">
                                          <p:val>
                                            <p:strVal val="ppt_w"/>
                                          </p:val>
                                        </p:tav>
                                        <p:tav tm="100000">
                                          <p:val>
                                            <p:fltVal val="0"/>
                                          </p:val>
                                        </p:tav>
                                      </p:tavLst>
                                    </p:anim>
                                    <p:anim calcmode="lin" valueType="num">
                                      <p:cBhvr>
                                        <p:cTn id="18" dur="3000"/>
                                        <p:tgtEl>
                                          <p:spTgt spid="6"/>
                                        </p:tgtEl>
                                        <p:attrNameLst>
                                          <p:attrName>ppt_h</p:attrName>
                                        </p:attrNameLst>
                                      </p:cBhvr>
                                      <p:tavLst>
                                        <p:tav tm="0">
                                          <p:val>
                                            <p:strVal val="ppt_h"/>
                                          </p:val>
                                        </p:tav>
                                        <p:tav tm="100000">
                                          <p:val>
                                            <p:strVal val="ppt_h"/>
                                          </p:val>
                                        </p:tav>
                                      </p:tavLst>
                                    </p:anim>
                                    <p:set>
                                      <p:cBhvr>
                                        <p:cTn id="19" dur="1" fill="hold">
                                          <p:stCondLst>
                                            <p:cond delay="2999"/>
                                          </p:stCondLst>
                                        </p:cTn>
                                        <p:tgtEl>
                                          <p:spTgt spid="6"/>
                                        </p:tgtEl>
                                        <p:attrNameLst>
                                          <p:attrName>style.visibility</p:attrName>
                                        </p:attrNameLst>
                                      </p:cBhvr>
                                      <p:to>
                                        <p:strVal val="hidden"/>
                                      </p:to>
                                    </p:set>
                                  </p:childTnLst>
                                </p:cTn>
                              </p:par>
                              <p:par>
                                <p:cTn id="20" presetID="3" presetClass="exit" presetSubtype="10" fill="hold" grpId="1" nodeType="withEffect">
                                  <p:stCondLst>
                                    <p:cond delay="0"/>
                                  </p:stCondLst>
                                  <p:childTnLst>
                                    <p:animEffect transition="out" filter="blinds(horizontal)">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fltVal val="0"/>
                                          </p:val>
                                        </p:tav>
                                        <p:tav tm="100000">
                                          <p:val>
                                            <p:strVal val="#ppt_w"/>
                                          </p:val>
                                        </p:tav>
                                      </p:tavLst>
                                    </p:anim>
                                    <p:anim calcmode="lin" valueType="num">
                                      <p:cBhvr>
                                        <p:cTn id="26" dur="3000" fill="hold"/>
                                        <p:tgtEl>
                                          <p:spTgt spid="4"/>
                                        </p:tgtEl>
                                        <p:attrNameLst>
                                          <p:attrName>ppt_h</p:attrName>
                                        </p:attrNameLst>
                                      </p:cBhvr>
                                      <p:tavLst>
                                        <p:tav tm="0">
                                          <p:val>
                                            <p:strVal val="#ppt_h"/>
                                          </p:val>
                                        </p:tav>
                                        <p:tav tm="100000">
                                          <p:val>
                                            <p:strVal val="#ppt_h"/>
                                          </p:val>
                                        </p:tav>
                                      </p:tavLst>
                                    </p:anim>
                                  </p:childTnLst>
                                </p:cTn>
                              </p:par>
                              <p:par>
                                <p:cTn id="27" presetID="3" presetClass="entr" presetSubtype="5"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linds(vertical)">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5024"/>
          </a:solidFill>
        </p:spPr>
        <p:txBody>
          <a:bodyPr/>
          <a:lstStyle/>
          <a:p>
            <a:endParaRPr lang="es-ES" dirty="0"/>
          </a:p>
        </p:txBody>
      </p:sp>
      <p:pic>
        <p:nvPicPr>
          <p:cNvPr id="4" name="3 Imagen" descr="Imagen1y.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tx2">
              <a:lumMod val="50000"/>
              <a:alpha val="8549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solidFill>
            <a:schemeClr val="tx2">
              <a:lumMod val="50000"/>
              <a:alpha val="8549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6" presetClass="exit" presetSubtype="26" fill="hold" grpId="1" nodeType="withEffect">
                                  <p:stCondLst>
                                    <p:cond delay="0"/>
                                  </p:stCondLst>
                                  <p:childTnLst>
                                    <p:animEffect transition="out" filter="barn(inHorizont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ppt_w/2"/>
                                          </p:val>
                                        </p:tav>
                                      </p:tavLst>
                                    </p:anim>
                                    <p:anim calcmode="lin" valueType="num">
                                      <p:cBhvr>
                                        <p:cTn id="16" dur="3000"/>
                                        <p:tgtEl>
                                          <p:spTgt spid="6"/>
                                        </p:tgtEl>
                                        <p:attrNameLst>
                                          <p:attrName>ppt_y</p:attrName>
                                        </p:attrNameLst>
                                      </p:cBhvr>
                                      <p:tavLst>
                                        <p:tav tm="0">
                                          <p:val>
                                            <p:strVal val="ppt_y"/>
                                          </p:val>
                                        </p:tav>
                                        <p:tav tm="100000">
                                          <p:val>
                                            <p:strVal val="ppt_y"/>
                                          </p:val>
                                        </p:tav>
                                      </p:tavLst>
                                    </p:anim>
                                    <p:anim calcmode="lin" valueType="num">
                                      <p:cBhvr>
                                        <p:cTn id="17" dur="3000"/>
                                        <p:tgtEl>
                                          <p:spTgt spid="6"/>
                                        </p:tgtEl>
                                        <p:attrNameLst>
                                          <p:attrName>ppt_w</p:attrName>
                                        </p:attrNameLst>
                                      </p:cBhvr>
                                      <p:tavLst>
                                        <p:tav tm="0">
                                          <p:val>
                                            <p:strVal val="ppt_w"/>
                                          </p:val>
                                        </p:tav>
                                        <p:tav tm="100000">
                                          <p:val>
                                            <p:fltVal val="0"/>
                                          </p:val>
                                        </p:tav>
                                      </p:tavLst>
                                    </p:anim>
                                    <p:anim calcmode="lin" valueType="num">
                                      <p:cBhvr>
                                        <p:cTn id="18" dur="3000"/>
                                        <p:tgtEl>
                                          <p:spTgt spid="6"/>
                                        </p:tgtEl>
                                        <p:attrNameLst>
                                          <p:attrName>ppt_h</p:attrName>
                                        </p:attrNameLst>
                                      </p:cBhvr>
                                      <p:tavLst>
                                        <p:tav tm="0">
                                          <p:val>
                                            <p:strVal val="ppt_h"/>
                                          </p:val>
                                        </p:tav>
                                        <p:tav tm="100000">
                                          <p:val>
                                            <p:strVal val="ppt_h"/>
                                          </p:val>
                                        </p:tav>
                                      </p:tavLst>
                                    </p:anim>
                                    <p:set>
                                      <p:cBhvr>
                                        <p:cTn id="19" dur="1" fill="hold">
                                          <p:stCondLst>
                                            <p:cond delay="2999"/>
                                          </p:stCondLst>
                                        </p:cTn>
                                        <p:tgtEl>
                                          <p:spTgt spid="6"/>
                                        </p:tgtEl>
                                        <p:attrNameLst>
                                          <p:attrName>style.visibility</p:attrName>
                                        </p:attrNameLst>
                                      </p:cBhvr>
                                      <p:to>
                                        <p:strVal val="hidden"/>
                                      </p:to>
                                    </p:set>
                                  </p:childTnLst>
                                </p:cTn>
                              </p:par>
                              <p:par>
                                <p:cTn id="20" presetID="16" presetClass="exit" presetSubtype="26" fill="hold" grpId="1" nodeType="withEffect">
                                  <p:stCondLst>
                                    <p:cond delay="0"/>
                                  </p:stCondLst>
                                  <p:childTnLst>
                                    <p:animEffect transition="out" filter="barn(inHorizontal)">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23"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fltVal val="0"/>
                                          </p:val>
                                        </p:tav>
                                        <p:tav tm="100000">
                                          <p:val>
                                            <p:strVal val="#ppt_w"/>
                                          </p:val>
                                        </p:tav>
                                      </p:tavLst>
                                    </p:anim>
                                    <p:anim calcmode="lin" valueType="num">
                                      <p:cBhvr>
                                        <p:cTn id="26" dur="3000" fill="hold"/>
                                        <p:tgtEl>
                                          <p:spTgt spid="4"/>
                                        </p:tgtEl>
                                        <p:attrNameLst>
                                          <p:attrName>ppt_h</p:attrName>
                                        </p:attrNameLst>
                                      </p:cBhvr>
                                      <p:tavLst>
                                        <p:tav tm="0">
                                          <p:val>
                                            <p:fltVal val="0"/>
                                          </p:val>
                                        </p:tav>
                                        <p:tav tm="100000">
                                          <p:val>
                                            <p:strVal val="#ppt_h"/>
                                          </p:val>
                                        </p:tav>
                                      </p:tavLst>
                                    </p:anim>
                                  </p:childTnLst>
                                </p:cTn>
                              </p:par>
                              <p:par>
                                <p:cTn id="27" presetID="16" presetClass="entr" presetSubtype="37"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arn(outVertical)">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7CA8"/>
          </a:solidFill>
        </p:spPr>
        <p:txBody>
          <a:bodyPr/>
          <a:lstStyle/>
          <a:p>
            <a:endParaRPr lang="es-ES" dirty="0"/>
          </a:p>
        </p:txBody>
      </p:sp>
      <p:pic>
        <p:nvPicPr>
          <p:cNvPr id="4" name="3 Imagen" descr="Imagen1uut.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FFC000">
              <a:alpha val="8549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solidFill>
            <a:srgbClr val="FFC000">
              <a:alpha val="8549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8" presetClass="exit" presetSubtype="16" fill="hold" grpId="1" nodeType="withEffect">
                                  <p:stCondLst>
                                    <p:cond delay="0"/>
                                  </p:stCondLst>
                                  <p:childTnLst>
                                    <p:animEffect transition="out" filter="diamond(i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4"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
                                          </p:val>
                                        </p:tav>
                                      </p:tavLst>
                                    </p:anim>
                                    <p:anim calcmode="lin" valueType="num">
                                      <p:cBhvr>
                                        <p:cTn id="16" dur="3000"/>
                                        <p:tgtEl>
                                          <p:spTgt spid="6"/>
                                        </p:tgtEl>
                                        <p:attrNameLst>
                                          <p:attrName>ppt_y</p:attrName>
                                        </p:attrNameLst>
                                      </p:cBhvr>
                                      <p:tavLst>
                                        <p:tav tm="0">
                                          <p:val>
                                            <p:strVal val="ppt_y"/>
                                          </p:val>
                                        </p:tav>
                                        <p:tav tm="100000">
                                          <p:val>
                                            <p:strVal val="ppt_y+ppt_h/2"/>
                                          </p:val>
                                        </p:tav>
                                      </p:tavLst>
                                    </p:anim>
                                    <p:anim calcmode="lin" valueType="num">
                                      <p:cBhvr>
                                        <p:cTn id="17" dur="3000"/>
                                        <p:tgtEl>
                                          <p:spTgt spid="6"/>
                                        </p:tgtEl>
                                        <p:attrNameLst>
                                          <p:attrName>ppt_w</p:attrName>
                                        </p:attrNameLst>
                                      </p:cBhvr>
                                      <p:tavLst>
                                        <p:tav tm="0">
                                          <p:val>
                                            <p:strVal val="ppt_w"/>
                                          </p:val>
                                        </p:tav>
                                        <p:tav tm="100000">
                                          <p:val>
                                            <p:strVal val="ppt_w"/>
                                          </p:val>
                                        </p:tav>
                                      </p:tavLst>
                                    </p:anim>
                                    <p:anim calcmode="lin" valueType="num">
                                      <p:cBhvr>
                                        <p:cTn id="18" dur="3000"/>
                                        <p:tgtEl>
                                          <p:spTgt spid="6"/>
                                        </p:tgtEl>
                                        <p:attrNameLst>
                                          <p:attrName>ppt_h</p:attrName>
                                        </p:attrNameLst>
                                      </p:cBhvr>
                                      <p:tavLst>
                                        <p:tav tm="0">
                                          <p:val>
                                            <p:strVal val="ppt_h"/>
                                          </p:val>
                                        </p:tav>
                                        <p:tav tm="100000">
                                          <p:val>
                                            <p:fltVal val="0"/>
                                          </p:val>
                                        </p:tav>
                                      </p:tavLst>
                                    </p:anim>
                                    <p:set>
                                      <p:cBhvr>
                                        <p:cTn id="19" dur="1" fill="hold">
                                          <p:stCondLst>
                                            <p:cond delay="2999"/>
                                          </p:stCondLst>
                                        </p:cTn>
                                        <p:tgtEl>
                                          <p:spTgt spid="6"/>
                                        </p:tgtEl>
                                        <p:attrNameLst>
                                          <p:attrName>style.visibility</p:attrName>
                                        </p:attrNameLst>
                                      </p:cBhvr>
                                      <p:to>
                                        <p:strVal val="hidden"/>
                                      </p:to>
                                    </p:set>
                                  </p:childTnLst>
                                </p:cTn>
                              </p:par>
                              <p:par>
                                <p:cTn id="20" presetID="8" presetClass="exit" presetSubtype="16" fill="hold" grpId="1" nodeType="withEffect">
                                  <p:stCondLst>
                                    <p:cond delay="0"/>
                                  </p:stCondLst>
                                  <p:childTnLst>
                                    <p:animEffect transition="out" filter="diamond(in)">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23" presetClass="entr" presetSubtype="27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2/3*#ppt_w"/>
                                          </p:val>
                                        </p:tav>
                                        <p:tav tm="100000">
                                          <p:val>
                                            <p:strVal val="#ppt_w"/>
                                          </p:val>
                                        </p:tav>
                                      </p:tavLst>
                                    </p:anim>
                                    <p:anim calcmode="lin" valueType="num">
                                      <p:cBhvr>
                                        <p:cTn id="26" dur="3000" fill="hold"/>
                                        <p:tgtEl>
                                          <p:spTgt spid="4"/>
                                        </p:tgtEl>
                                        <p:attrNameLst>
                                          <p:attrName>ppt_h</p:attrName>
                                        </p:attrNameLst>
                                      </p:cBhvr>
                                      <p:tavLst>
                                        <p:tav tm="0">
                                          <p:val>
                                            <p:strVal val="2/3*#ppt_h"/>
                                          </p:val>
                                        </p:tav>
                                        <p:tav tm="100000">
                                          <p:val>
                                            <p:strVal val="#ppt_h"/>
                                          </p:val>
                                        </p:tav>
                                      </p:tavLst>
                                    </p:anim>
                                  </p:childTnLst>
                                </p:cTn>
                              </p:par>
                              <p:par>
                                <p:cTn id="27" presetID="16" presetClass="entr" presetSubtype="4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arn(outHorizontal)">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CC9B00"/>
          </a:solidFill>
        </p:spPr>
        <p:txBody>
          <a:bodyPr/>
          <a:lstStyle/>
          <a:p>
            <a:endParaRPr lang="es-ES" dirty="0"/>
          </a:p>
        </p:txBody>
      </p:sp>
      <p:pic>
        <p:nvPicPr>
          <p:cNvPr id="4" name="3 Imagen" descr="Imagen1y5.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663300">
              <a:alpha val="8549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solidFill>
            <a:srgbClr val="663300">
              <a:alpha val="8549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8" presetClass="exit" presetSubtype="9" fill="hold" grpId="1" nodeType="withEffect">
                                  <p:stCondLst>
                                    <p:cond delay="0"/>
                                  </p:stCondLst>
                                  <p:childTnLst>
                                    <p:animEffect transition="out" filter="strips(upLef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ppt_w/2"/>
                                          </p:val>
                                        </p:tav>
                                      </p:tavLst>
                                    </p:anim>
                                    <p:anim calcmode="lin" valueType="num">
                                      <p:cBhvr>
                                        <p:cTn id="16" dur="3000"/>
                                        <p:tgtEl>
                                          <p:spTgt spid="6"/>
                                        </p:tgtEl>
                                        <p:attrNameLst>
                                          <p:attrName>ppt_y</p:attrName>
                                        </p:attrNameLst>
                                      </p:cBhvr>
                                      <p:tavLst>
                                        <p:tav tm="0">
                                          <p:val>
                                            <p:strVal val="ppt_y"/>
                                          </p:val>
                                        </p:tav>
                                        <p:tav tm="100000">
                                          <p:val>
                                            <p:strVal val="ppt_y"/>
                                          </p:val>
                                        </p:tav>
                                      </p:tavLst>
                                    </p:anim>
                                    <p:anim calcmode="lin" valueType="num">
                                      <p:cBhvr>
                                        <p:cTn id="17" dur="3000"/>
                                        <p:tgtEl>
                                          <p:spTgt spid="6"/>
                                        </p:tgtEl>
                                        <p:attrNameLst>
                                          <p:attrName>ppt_w</p:attrName>
                                        </p:attrNameLst>
                                      </p:cBhvr>
                                      <p:tavLst>
                                        <p:tav tm="0">
                                          <p:val>
                                            <p:strVal val="ppt_w"/>
                                          </p:val>
                                        </p:tav>
                                        <p:tav tm="100000">
                                          <p:val>
                                            <p:fltVal val="0"/>
                                          </p:val>
                                        </p:tav>
                                      </p:tavLst>
                                    </p:anim>
                                    <p:anim calcmode="lin" valueType="num">
                                      <p:cBhvr>
                                        <p:cTn id="18" dur="3000"/>
                                        <p:tgtEl>
                                          <p:spTgt spid="6"/>
                                        </p:tgtEl>
                                        <p:attrNameLst>
                                          <p:attrName>ppt_h</p:attrName>
                                        </p:attrNameLst>
                                      </p:cBhvr>
                                      <p:tavLst>
                                        <p:tav tm="0">
                                          <p:val>
                                            <p:strVal val="ppt_h"/>
                                          </p:val>
                                        </p:tav>
                                        <p:tav tm="100000">
                                          <p:val>
                                            <p:strVal val="ppt_h"/>
                                          </p:val>
                                        </p:tav>
                                      </p:tavLst>
                                    </p:anim>
                                    <p:set>
                                      <p:cBhvr>
                                        <p:cTn id="19" dur="1" fill="hold">
                                          <p:stCondLst>
                                            <p:cond delay="2999"/>
                                          </p:stCondLst>
                                        </p:cTn>
                                        <p:tgtEl>
                                          <p:spTgt spid="6"/>
                                        </p:tgtEl>
                                        <p:attrNameLst>
                                          <p:attrName>style.visibility</p:attrName>
                                        </p:attrNameLst>
                                      </p:cBhvr>
                                      <p:to>
                                        <p:strVal val="hidden"/>
                                      </p:to>
                                    </p:set>
                                  </p:childTnLst>
                                </p:cTn>
                              </p:par>
                              <p:par>
                                <p:cTn id="20" presetID="18" presetClass="exit" presetSubtype="3" fill="hold" grpId="1" nodeType="withEffect">
                                  <p:stCondLst>
                                    <p:cond delay="0"/>
                                  </p:stCondLst>
                                  <p:childTnLst>
                                    <p:animEffect transition="out" filter="strips(upRight)">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4/3*#ppt_w"/>
                                          </p:val>
                                        </p:tav>
                                        <p:tav tm="100000">
                                          <p:val>
                                            <p:strVal val="#ppt_w"/>
                                          </p:val>
                                        </p:tav>
                                      </p:tavLst>
                                    </p:anim>
                                    <p:anim calcmode="lin" valueType="num">
                                      <p:cBhvr>
                                        <p:cTn id="26" dur="3000" fill="hold"/>
                                        <p:tgtEl>
                                          <p:spTgt spid="4"/>
                                        </p:tgtEl>
                                        <p:attrNameLst>
                                          <p:attrName>ppt_h</p:attrName>
                                        </p:attrNameLst>
                                      </p:cBhvr>
                                      <p:tavLst>
                                        <p:tav tm="0">
                                          <p:val>
                                            <p:strVal val="4/3*#ppt_h"/>
                                          </p:val>
                                        </p:tav>
                                        <p:tav tm="100000">
                                          <p:val>
                                            <p:strVal val="#ppt_h"/>
                                          </p:val>
                                        </p:tav>
                                      </p:tavLst>
                                    </p:anim>
                                  </p:childTnLst>
                                </p:cTn>
                              </p:par>
                              <p:par>
                                <p:cTn id="27" presetID="16" presetClass="entr" presetSubtype="37"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arn(outVertical)">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663300"/>
          </a:solidFill>
        </p:spPr>
        <p:txBody>
          <a:bodyPr/>
          <a:lstStyle/>
          <a:p>
            <a:endParaRPr lang="es-ES" dirty="0"/>
          </a:p>
        </p:txBody>
      </p:sp>
      <p:pic>
        <p:nvPicPr>
          <p:cNvPr id="4" name="3 Imagen" descr="Imagen2.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FFC000">
              <a:alpha val="8549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 name="5 Rectángulo"/>
          <p:cNvSpPr/>
          <p:nvPr/>
        </p:nvSpPr>
        <p:spPr>
          <a:xfrm>
            <a:off x="0" y="0"/>
            <a:ext cx="9144000" cy="6858000"/>
          </a:xfrm>
          <a:prstGeom prst="rect">
            <a:avLst/>
          </a:prstGeom>
          <a:solidFill>
            <a:srgbClr val="FFC000">
              <a:alpha val="8549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17" presetClass="exit" presetSubtype="4" fill="hold" grpId="0" nodeType="withEffect">
                                  <p:stCondLst>
                                    <p:cond delay="0"/>
                                  </p:stCondLst>
                                  <p:childTnLst>
                                    <p:anim calcmode="lin" valueType="num">
                                      <p:cBhvr>
                                        <p:cTn id="12" dur="3000"/>
                                        <p:tgtEl>
                                          <p:spTgt spid="6"/>
                                        </p:tgtEl>
                                        <p:attrNameLst>
                                          <p:attrName>ppt_x</p:attrName>
                                        </p:attrNameLst>
                                      </p:cBhvr>
                                      <p:tavLst>
                                        <p:tav tm="0">
                                          <p:val>
                                            <p:strVal val="ppt_x"/>
                                          </p:val>
                                        </p:tav>
                                        <p:tav tm="100000">
                                          <p:val>
                                            <p:strVal val="ppt_x"/>
                                          </p:val>
                                        </p:tav>
                                      </p:tavLst>
                                    </p:anim>
                                    <p:anim calcmode="lin" valueType="num">
                                      <p:cBhvr>
                                        <p:cTn id="13" dur="3000"/>
                                        <p:tgtEl>
                                          <p:spTgt spid="6"/>
                                        </p:tgtEl>
                                        <p:attrNameLst>
                                          <p:attrName>ppt_y</p:attrName>
                                        </p:attrNameLst>
                                      </p:cBhvr>
                                      <p:tavLst>
                                        <p:tav tm="0">
                                          <p:val>
                                            <p:strVal val="ppt_y"/>
                                          </p:val>
                                        </p:tav>
                                        <p:tav tm="100000">
                                          <p:val>
                                            <p:strVal val="ppt_y+ppt_h/2"/>
                                          </p:val>
                                        </p:tav>
                                      </p:tavLst>
                                    </p:anim>
                                    <p:anim calcmode="lin" valueType="num">
                                      <p:cBhvr>
                                        <p:cTn id="14" dur="3000"/>
                                        <p:tgtEl>
                                          <p:spTgt spid="6"/>
                                        </p:tgtEl>
                                        <p:attrNameLst>
                                          <p:attrName>ppt_w</p:attrName>
                                        </p:attrNameLst>
                                      </p:cBhvr>
                                      <p:tavLst>
                                        <p:tav tm="0">
                                          <p:val>
                                            <p:strVal val="ppt_w"/>
                                          </p:val>
                                        </p:tav>
                                        <p:tav tm="100000">
                                          <p:val>
                                            <p:strVal val="ppt_w"/>
                                          </p:val>
                                        </p:tav>
                                      </p:tavLst>
                                    </p:anim>
                                    <p:anim calcmode="lin" valueType="num">
                                      <p:cBhvr>
                                        <p:cTn id="15" dur="3000"/>
                                        <p:tgtEl>
                                          <p:spTgt spid="6"/>
                                        </p:tgtEl>
                                        <p:attrNameLst>
                                          <p:attrName>ppt_h</p:attrName>
                                        </p:attrNameLst>
                                      </p:cBhvr>
                                      <p:tavLst>
                                        <p:tav tm="0">
                                          <p:val>
                                            <p:strVal val="ppt_h"/>
                                          </p:val>
                                        </p:tav>
                                        <p:tav tm="100000">
                                          <p:val>
                                            <p:fltVal val="0"/>
                                          </p:val>
                                        </p:tav>
                                      </p:tavLst>
                                    </p:anim>
                                    <p:set>
                                      <p:cBhvr>
                                        <p:cTn id="16" dur="1" fill="hold">
                                          <p:stCondLst>
                                            <p:cond delay="2999"/>
                                          </p:stCondLst>
                                        </p:cTn>
                                        <p:tgtEl>
                                          <p:spTgt spid="6"/>
                                        </p:tgtEl>
                                        <p:attrNameLst>
                                          <p:attrName>style.visibility</p:attrName>
                                        </p:attrNameLst>
                                      </p:cBhvr>
                                      <p:to>
                                        <p:strVal val="hidden"/>
                                      </p:to>
                                    </p:set>
                                  </p:childTnLst>
                                </p:cTn>
                              </p:par>
                              <p:par>
                                <p:cTn id="17" presetID="8" presetClass="exit" presetSubtype="32" fill="hold" grpId="1" nodeType="withEffect">
                                  <p:stCondLst>
                                    <p:cond delay="0"/>
                                  </p:stCondLst>
                                  <p:childTnLst>
                                    <p:animEffect transition="out" filter="diamond(out)">
                                      <p:cBhvr>
                                        <p:cTn id="18" dur="3000"/>
                                        <p:tgtEl>
                                          <p:spTgt spid="5"/>
                                        </p:tgtEl>
                                      </p:cBhvr>
                                    </p:animEffect>
                                    <p:set>
                                      <p:cBhvr>
                                        <p:cTn id="19" dur="1" fill="hold">
                                          <p:stCondLst>
                                            <p:cond delay="2999"/>
                                          </p:stCondLst>
                                        </p:cTn>
                                        <p:tgtEl>
                                          <p:spTgt spid="5"/>
                                        </p:tgtEl>
                                        <p:attrNameLst>
                                          <p:attrName>style.visibility</p:attrName>
                                        </p:attrNameLst>
                                      </p:cBhvr>
                                      <p:to>
                                        <p:strVal val="hidden"/>
                                      </p:to>
                                    </p:set>
                                  </p:childTnLst>
                                </p:cTn>
                              </p:par>
                              <p:par>
                                <p:cTn id="20" presetID="8" presetClass="exit" presetSubtype="32" fill="hold" grpId="1" nodeType="withEffect">
                                  <p:stCondLst>
                                    <p:cond delay="0"/>
                                  </p:stCondLst>
                                  <p:childTnLst>
                                    <p:animEffect transition="out" filter="diamond(out)">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23" presetClass="entr" presetSubtype="27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2/3*#ppt_w"/>
                                          </p:val>
                                        </p:tav>
                                        <p:tav tm="100000">
                                          <p:val>
                                            <p:strVal val="#ppt_w"/>
                                          </p:val>
                                        </p:tav>
                                      </p:tavLst>
                                    </p:anim>
                                    <p:anim calcmode="lin" valueType="num">
                                      <p:cBhvr>
                                        <p:cTn id="26" dur="3000" fill="hold"/>
                                        <p:tgtEl>
                                          <p:spTgt spid="4"/>
                                        </p:tgtEl>
                                        <p:attrNameLst>
                                          <p:attrName>ppt_h</p:attrName>
                                        </p:attrNameLst>
                                      </p:cBhvr>
                                      <p:tavLst>
                                        <p:tav tm="0">
                                          <p:val>
                                            <p:strVal val="2/3*#ppt_h"/>
                                          </p:val>
                                        </p:tav>
                                        <p:tav tm="100000">
                                          <p:val>
                                            <p:strVal val="#ppt_h"/>
                                          </p:val>
                                        </p:tav>
                                      </p:tavLst>
                                    </p:anim>
                                  </p:childTnLst>
                                </p:cTn>
                              </p:par>
                              <p:par>
                                <p:cTn id="27" presetID="8" presetClass="entr" presetSubtype="3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diamond(out)">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5024"/>
          </a:solidFill>
        </p:spPr>
        <p:txBody>
          <a:bodyPr/>
          <a:lstStyle/>
          <a:p>
            <a:endParaRPr lang="es-ES" dirty="0"/>
          </a:p>
        </p:txBody>
      </p:sp>
      <p:pic>
        <p:nvPicPr>
          <p:cNvPr id="4" name="3 Imagen" descr="Imagen1yry.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0" y="0"/>
            <a:ext cx="9144000" cy="6858000"/>
          </a:xfrm>
          <a:prstGeom prst="rect">
            <a:avLst/>
          </a:prstGeom>
          <a:solidFill>
            <a:schemeClr val="accent3">
              <a:lumMod val="75000"/>
              <a:alpha val="8549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 name="7 Rectángulo"/>
          <p:cNvSpPr/>
          <p:nvPr/>
        </p:nvSpPr>
        <p:spPr>
          <a:xfrm>
            <a:off x="0" y="0"/>
            <a:ext cx="9144000" cy="6858000"/>
          </a:xfrm>
          <a:prstGeom prst="rect">
            <a:avLst/>
          </a:prstGeom>
          <a:solidFill>
            <a:schemeClr val="accent3">
              <a:lumMod val="75000"/>
              <a:alpha val="8549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3000"/>
                                        <p:tgtEl>
                                          <p:spTgt spid="7"/>
                                        </p:tgtEl>
                                        <p:attrNameLst>
                                          <p:attrName>ppt_x</p:attrName>
                                        </p:attrNameLst>
                                      </p:cBhvr>
                                      <p:tavLst>
                                        <p:tav tm="0">
                                          <p:val>
                                            <p:strVal val="ppt_x"/>
                                          </p:val>
                                        </p:tav>
                                        <p:tav tm="100000">
                                          <p:val>
                                            <p:strVal val="ppt_x-ppt_w/2"/>
                                          </p:val>
                                        </p:tav>
                                      </p:tavLst>
                                    </p:anim>
                                    <p:anim calcmode="lin" valueType="num">
                                      <p:cBhvr>
                                        <p:cTn id="7" dur="3000"/>
                                        <p:tgtEl>
                                          <p:spTgt spid="7"/>
                                        </p:tgtEl>
                                        <p:attrNameLst>
                                          <p:attrName>ppt_y</p:attrName>
                                        </p:attrNameLst>
                                      </p:cBhvr>
                                      <p:tavLst>
                                        <p:tav tm="0">
                                          <p:val>
                                            <p:strVal val="ppt_y"/>
                                          </p:val>
                                        </p:tav>
                                        <p:tav tm="100000">
                                          <p:val>
                                            <p:strVal val="ppt_y"/>
                                          </p:val>
                                        </p:tav>
                                      </p:tavLst>
                                    </p:anim>
                                    <p:anim calcmode="lin" valueType="num">
                                      <p:cBhvr>
                                        <p:cTn id="8" dur="3000"/>
                                        <p:tgtEl>
                                          <p:spTgt spid="7"/>
                                        </p:tgtEl>
                                        <p:attrNameLst>
                                          <p:attrName>ppt_w</p:attrName>
                                        </p:attrNameLst>
                                      </p:cBhvr>
                                      <p:tavLst>
                                        <p:tav tm="0">
                                          <p:val>
                                            <p:strVal val="ppt_w"/>
                                          </p:val>
                                        </p:tav>
                                        <p:tav tm="100000">
                                          <p:val>
                                            <p:fltVal val="0"/>
                                          </p:val>
                                        </p:tav>
                                      </p:tavLst>
                                    </p:anim>
                                    <p:anim calcmode="lin" valueType="num">
                                      <p:cBhvr>
                                        <p:cTn id="9" dur="3000"/>
                                        <p:tgtEl>
                                          <p:spTgt spid="7"/>
                                        </p:tgtEl>
                                        <p:attrNameLst>
                                          <p:attrName>ppt_h</p:attrName>
                                        </p:attrNameLst>
                                      </p:cBhvr>
                                      <p:tavLst>
                                        <p:tav tm="0">
                                          <p:val>
                                            <p:strVal val="ppt_h"/>
                                          </p:val>
                                        </p:tav>
                                        <p:tav tm="100000">
                                          <p:val>
                                            <p:strVal val="ppt_h"/>
                                          </p:val>
                                        </p:tav>
                                      </p:tavLst>
                                    </p:anim>
                                    <p:set>
                                      <p:cBhvr>
                                        <p:cTn id="10" dur="1" fill="hold">
                                          <p:stCondLst>
                                            <p:cond delay="2999"/>
                                          </p:stCondLst>
                                        </p:cTn>
                                        <p:tgtEl>
                                          <p:spTgt spid="7"/>
                                        </p:tgtEl>
                                        <p:attrNameLst>
                                          <p:attrName>style.visibility</p:attrName>
                                        </p:attrNameLst>
                                      </p:cBhvr>
                                      <p:to>
                                        <p:strVal val="hidden"/>
                                      </p:to>
                                    </p:set>
                                  </p:childTnLst>
                                </p:cTn>
                              </p:par>
                              <p:par>
                                <p:cTn id="11" presetID="8" presetClass="exit" presetSubtype="32" fill="hold" grpId="1" nodeType="withEffect">
                                  <p:stCondLst>
                                    <p:cond delay="0"/>
                                  </p:stCondLst>
                                  <p:childTnLst>
                                    <p:animEffect transition="out" filter="diamond(ou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8"/>
                                        </p:tgtEl>
                                        <p:attrNameLst>
                                          <p:attrName>ppt_x</p:attrName>
                                        </p:attrNameLst>
                                      </p:cBhvr>
                                      <p:tavLst>
                                        <p:tav tm="0">
                                          <p:val>
                                            <p:strVal val="ppt_x"/>
                                          </p:val>
                                        </p:tav>
                                        <p:tav tm="100000">
                                          <p:val>
                                            <p:strVal val="ppt_x+ppt_w/2"/>
                                          </p:val>
                                        </p:tav>
                                      </p:tavLst>
                                    </p:anim>
                                    <p:anim calcmode="lin" valueType="num">
                                      <p:cBhvr>
                                        <p:cTn id="16" dur="3000"/>
                                        <p:tgtEl>
                                          <p:spTgt spid="8"/>
                                        </p:tgtEl>
                                        <p:attrNameLst>
                                          <p:attrName>ppt_y</p:attrName>
                                        </p:attrNameLst>
                                      </p:cBhvr>
                                      <p:tavLst>
                                        <p:tav tm="0">
                                          <p:val>
                                            <p:strVal val="ppt_y"/>
                                          </p:val>
                                        </p:tav>
                                        <p:tav tm="100000">
                                          <p:val>
                                            <p:strVal val="ppt_y"/>
                                          </p:val>
                                        </p:tav>
                                      </p:tavLst>
                                    </p:anim>
                                    <p:anim calcmode="lin" valueType="num">
                                      <p:cBhvr>
                                        <p:cTn id="17" dur="3000"/>
                                        <p:tgtEl>
                                          <p:spTgt spid="8"/>
                                        </p:tgtEl>
                                        <p:attrNameLst>
                                          <p:attrName>ppt_w</p:attrName>
                                        </p:attrNameLst>
                                      </p:cBhvr>
                                      <p:tavLst>
                                        <p:tav tm="0">
                                          <p:val>
                                            <p:strVal val="ppt_w"/>
                                          </p:val>
                                        </p:tav>
                                        <p:tav tm="100000">
                                          <p:val>
                                            <p:fltVal val="0"/>
                                          </p:val>
                                        </p:tav>
                                      </p:tavLst>
                                    </p:anim>
                                    <p:anim calcmode="lin" valueType="num">
                                      <p:cBhvr>
                                        <p:cTn id="18" dur="3000"/>
                                        <p:tgtEl>
                                          <p:spTgt spid="8"/>
                                        </p:tgtEl>
                                        <p:attrNameLst>
                                          <p:attrName>ppt_h</p:attrName>
                                        </p:attrNameLst>
                                      </p:cBhvr>
                                      <p:tavLst>
                                        <p:tav tm="0">
                                          <p:val>
                                            <p:strVal val="ppt_h"/>
                                          </p:val>
                                        </p:tav>
                                        <p:tav tm="100000">
                                          <p:val>
                                            <p:strVal val="ppt_h"/>
                                          </p:val>
                                        </p:tav>
                                      </p:tavLst>
                                    </p:anim>
                                    <p:set>
                                      <p:cBhvr>
                                        <p:cTn id="19" dur="1" fill="hold">
                                          <p:stCondLst>
                                            <p:cond delay="2999"/>
                                          </p:stCondLst>
                                        </p:cTn>
                                        <p:tgtEl>
                                          <p:spTgt spid="8"/>
                                        </p:tgtEl>
                                        <p:attrNameLst>
                                          <p:attrName>style.visibility</p:attrName>
                                        </p:attrNameLst>
                                      </p:cBhvr>
                                      <p:to>
                                        <p:strVal val="hidden"/>
                                      </p:to>
                                    </p:set>
                                  </p:childTnLst>
                                </p:cTn>
                              </p:par>
                              <p:par>
                                <p:cTn id="20" presetID="8" presetClass="exit" presetSubtype="32" fill="hold" grpId="1" nodeType="withEffect">
                                  <p:stCondLst>
                                    <p:cond delay="0"/>
                                  </p:stCondLst>
                                  <p:childTnLst>
                                    <p:animEffect transition="out" filter="diamond(out)">
                                      <p:cBhvr>
                                        <p:cTn id="21" dur="3000"/>
                                        <p:tgtEl>
                                          <p:spTgt spid="8"/>
                                        </p:tgtEl>
                                      </p:cBhvr>
                                    </p:animEffect>
                                    <p:set>
                                      <p:cBhvr>
                                        <p:cTn id="22" dur="1" fill="hold">
                                          <p:stCondLst>
                                            <p:cond delay="2999"/>
                                          </p:stCondLst>
                                        </p:cTn>
                                        <p:tgtEl>
                                          <p:spTgt spid="8"/>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fltVal val="0"/>
                                          </p:val>
                                        </p:tav>
                                        <p:tav tm="100000">
                                          <p:val>
                                            <p:strVal val="#ppt_w"/>
                                          </p:val>
                                        </p:tav>
                                      </p:tavLst>
                                    </p:anim>
                                    <p:anim calcmode="lin" valueType="num">
                                      <p:cBhvr>
                                        <p:cTn id="26"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8" grpId="0" animBg="1"/>
      <p:bldP spid="8" grpId="1"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C00000"/>
          </a:solidFill>
        </p:spPr>
        <p:txBody>
          <a:bodyPr/>
          <a:lstStyle/>
          <a:p>
            <a:endParaRPr lang="es-ES" dirty="0"/>
          </a:p>
        </p:txBody>
      </p:sp>
      <p:pic>
        <p:nvPicPr>
          <p:cNvPr id="4" name="3 Imagen" descr="Imagen3.jpg"/>
          <p:cNvPicPr>
            <a:picLocks noChangeAspect="1"/>
          </p:cNvPicPr>
          <p:nvPr/>
        </p:nvPicPr>
        <p:blipFill>
          <a:blip r:embed="rId2"/>
          <a:stretch>
            <a:fillRect/>
          </a:stretch>
        </p:blipFill>
        <p:spPr>
          <a:xfrm>
            <a:off x="0" y="6691"/>
            <a:ext cx="9144000" cy="6851309"/>
          </a:xfrm>
          <a:prstGeom prst="rect">
            <a:avLst/>
          </a:prstGeom>
        </p:spPr>
      </p:pic>
      <p:sp>
        <p:nvSpPr>
          <p:cNvPr id="5" name="4 Rectángulo"/>
          <p:cNvSpPr/>
          <p:nvPr/>
        </p:nvSpPr>
        <p:spPr>
          <a:xfrm>
            <a:off x="0" y="0"/>
            <a:ext cx="9144000" cy="6858000"/>
          </a:xfrm>
          <a:prstGeom prst="rect">
            <a:avLst/>
          </a:prstGeom>
          <a:solidFill>
            <a:srgbClr val="F4EFC8">
              <a:alpha val="8549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 name="5 Rectángulo"/>
          <p:cNvSpPr/>
          <p:nvPr/>
        </p:nvSpPr>
        <p:spPr>
          <a:xfrm>
            <a:off x="0" y="0"/>
            <a:ext cx="9144000" cy="6858000"/>
          </a:xfrm>
          <a:prstGeom prst="rect">
            <a:avLst/>
          </a:prstGeom>
          <a:solidFill>
            <a:srgbClr val="F4EFC8">
              <a:alpha val="8549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4" presetClass="exit" presetSubtype="32" fill="hold" grpId="1" nodeType="withEffect">
                                  <p:stCondLst>
                                    <p:cond delay="0"/>
                                  </p:stCondLst>
                                  <p:childTnLst>
                                    <p:animEffect transition="out" filter="box(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1"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
                                          </p:val>
                                        </p:tav>
                                      </p:tavLst>
                                    </p:anim>
                                    <p:anim calcmode="lin" valueType="num">
                                      <p:cBhvr>
                                        <p:cTn id="16" dur="3000"/>
                                        <p:tgtEl>
                                          <p:spTgt spid="6"/>
                                        </p:tgtEl>
                                        <p:attrNameLst>
                                          <p:attrName>ppt_y</p:attrName>
                                        </p:attrNameLst>
                                      </p:cBhvr>
                                      <p:tavLst>
                                        <p:tav tm="0">
                                          <p:val>
                                            <p:strVal val="ppt_y"/>
                                          </p:val>
                                        </p:tav>
                                        <p:tav tm="100000">
                                          <p:val>
                                            <p:strVal val="ppt_y-ppt_h/2"/>
                                          </p:val>
                                        </p:tav>
                                      </p:tavLst>
                                    </p:anim>
                                    <p:anim calcmode="lin" valueType="num">
                                      <p:cBhvr>
                                        <p:cTn id="17" dur="3000"/>
                                        <p:tgtEl>
                                          <p:spTgt spid="6"/>
                                        </p:tgtEl>
                                        <p:attrNameLst>
                                          <p:attrName>ppt_w</p:attrName>
                                        </p:attrNameLst>
                                      </p:cBhvr>
                                      <p:tavLst>
                                        <p:tav tm="0">
                                          <p:val>
                                            <p:strVal val="ppt_w"/>
                                          </p:val>
                                        </p:tav>
                                        <p:tav tm="100000">
                                          <p:val>
                                            <p:strVal val="ppt_w"/>
                                          </p:val>
                                        </p:tav>
                                      </p:tavLst>
                                    </p:anim>
                                    <p:anim calcmode="lin" valueType="num">
                                      <p:cBhvr>
                                        <p:cTn id="18" dur="3000"/>
                                        <p:tgtEl>
                                          <p:spTgt spid="6"/>
                                        </p:tgtEl>
                                        <p:attrNameLst>
                                          <p:attrName>ppt_h</p:attrName>
                                        </p:attrNameLst>
                                      </p:cBhvr>
                                      <p:tavLst>
                                        <p:tav tm="0">
                                          <p:val>
                                            <p:strVal val="ppt_h"/>
                                          </p:val>
                                        </p:tav>
                                        <p:tav tm="100000">
                                          <p:val>
                                            <p:fltVal val="0"/>
                                          </p:val>
                                        </p:tav>
                                      </p:tavLst>
                                    </p:anim>
                                    <p:set>
                                      <p:cBhvr>
                                        <p:cTn id="19" dur="1" fill="hold">
                                          <p:stCondLst>
                                            <p:cond delay="2999"/>
                                          </p:stCondLst>
                                        </p:cTn>
                                        <p:tgtEl>
                                          <p:spTgt spid="6"/>
                                        </p:tgtEl>
                                        <p:attrNameLst>
                                          <p:attrName>style.visibility</p:attrName>
                                        </p:attrNameLst>
                                      </p:cBhvr>
                                      <p:to>
                                        <p:strVal val="hidden"/>
                                      </p:to>
                                    </p:set>
                                  </p:childTnLst>
                                </p:cTn>
                              </p:par>
                              <p:par>
                                <p:cTn id="20" presetID="4" presetClass="exit" presetSubtype="32" fill="hold" grpId="1" nodeType="withEffect">
                                  <p:stCondLst>
                                    <p:cond delay="0"/>
                                  </p:stCondLst>
                                  <p:childTnLst>
                                    <p:animEffect transition="out" filter="box(out)">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23" presetClass="entr" presetSubtype="27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2/3*#ppt_w"/>
                                          </p:val>
                                        </p:tav>
                                        <p:tav tm="100000">
                                          <p:val>
                                            <p:strVal val="#ppt_w"/>
                                          </p:val>
                                        </p:tav>
                                      </p:tavLst>
                                    </p:anim>
                                    <p:anim calcmode="lin" valueType="num">
                                      <p:cBhvr>
                                        <p:cTn id="26" dur="3000" fill="hold"/>
                                        <p:tgtEl>
                                          <p:spTgt spid="4"/>
                                        </p:tgtEl>
                                        <p:attrNameLst>
                                          <p:attrName>ppt_h</p:attrName>
                                        </p:attrNameLst>
                                      </p:cBhvr>
                                      <p:tavLst>
                                        <p:tav tm="0">
                                          <p:val>
                                            <p:strVal val="2/3*#ppt_h"/>
                                          </p:val>
                                        </p:tav>
                                        <p:tav tm="100000">
                                          <p:val>
                                            <p:strVal val="#ppt_h"/>
                                          </p:val>
                                        </p:tav>
                                      </p:tavLst>
                                    </p:anim>
                                  </p:childTnLst>
                                </p:cTn>
                              </p:par>
                              <p:par>
                                <p:cTn id="27" presetID="3" presetClass="entr" presetSubtype="5"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linds(vertical)">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F4EFC8"/>
          </a:solidFill>
        </p:spPr>
        <p:txBody>
          <a:bodyPr/>
          <a:lstStyle/>
          <a:p>
            <a:endParaRPr lang="es-ES" dirty="0"/>
          </a:p>
        </p:txBody>
      </p:sp>
      <p:pic>
        <p:nvPicPr>
          <p:cNvPr id="4" name="3 Imagen" descr="Imagen4.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663300">
              <a:alpha val="8549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 name="5 Rectángulo"/>
          <p:cNvSpPr/>
          <p:nvPr/>
        </p:nvSpPr>
        <p:spPr>
          <a:xfrm>
            <a:off x="0" y="0"/>
            <a:ext cx="9144000" cy="6858000"/>
          </a:xfrm>
          <a:prstGeom prst="rect">
            <a:avLst/>
          </a:prstGeom>
          <a:solidFill>
            <a:srgbClr val="663300">
              <a:alpha val="8549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8" presetClass="exit" presetSubtype="16" fill="hold" grpId="1" nodeType="withEffect">
                                  <p:stCondLst>
                                    <p:cond delay="0"/>
                                  </p:stCondLst>
                                  <p:childTnLst>
                                    <p:animEffect transition="out" filter="diamond(i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ppt_w/2"/>
                                          </p:val>
                                        </p:tav>
                                      </p:tavLst>
                                    </p:anim>
                                    <p:anim calcmode="lin" valueType="num">
                                      <p:cBhvr>
                                        <p:cTn id="16" dur="3000"/>
                                        <p:tgtEl>
                                          <p:spTgt spid="6"/>
                                        </p:tgtEl>
                                        <p:attrNameLst>
                                          <p:attrName>ppt_y</p:attrName>
                                        </p:attrNameLst>
                                      </p:cBhvr>
                                      <p:tavLst>
                                        <p:tav tm="0">
                                          <p:val>
                                            <p:strVal val="ppt_y"/>
                                          </p:val>
                                        </p:tav>
                                        <p:tav tm="100000">
                                          <p:val>
                                            <p:strVal val="ppt_y"/>
                                          </p:val>
                                        </p:tav>
                                      </p:tavLst>
                                    </p:anim>
                                    <p:anim calcmode="lin" valueType="num">
                                      <p:cBhvr>
                                        <p:cTn id="17" dur="3000"/>
                                        <p:tgtEl>
                                          <p:spTgt spid="6"/>
                                        </p:tgtEl>
                                        <p:attrNameLst>
                                          <p:attrName>ppt_w</p:attrName>
                                        </p:attrNameLst>
                                      </p:cBhvr>
                                      <p:tavLst>
                                        <p:tav tm="0">
                                          <p:val>
                                            <p:strVal val="ppt_w"/>
                                          </p:val>
                                        </p:tav>
                                        <p:tav tm="100000">
                                          <p:val>
                                            <p:fltVal val="0"/>
                                          </p:val>
                                        </p:tav>
                                      </p:tavLst>
                                    </p:anim>
                                    <p:anim calcmode="lin" valueType="num">
                                      <p:cBhvr>
                                        <p:cTn id="18" dur="3000"/>
                                        <p:tgtEl>
                                          <p:spTgt spid="6"/>
                                        </p:tgtEl>
                                        <p:attrNameLst>
                                          <p:attrName>ppt_h</p:attrName>
                                        </p:attrNameLst>
                                      </p:cBhvr>
                                      <p:tavLst>
                                        <p:tav tm="0">
                                          <p:val>
                                            <p:strVal val="ppt_h"/>
                                          </p:val>
                                        </p:tav>
                                        <p:tav tm="100000">
                                          <p:val>
                                            <p:strVal val="ppt_h"/>
                                          </p:val>
                                        </p:tav>
                                      </p:tavLst>
                                    </p:anim>
                                    <p:set>
                                      <p:cBhvr>
                                        <p:cTn id="19" dur="1" fill="hold">
                                          <p:stCondLst>
                                            <p:cond delay="2999"/>
                                          </p:stCondLst>
                                        </p:cTn>
                                        <p:tgtEl>
                                          <p:spTgt spid="6"/>
                                        </p:tgtEl>
                                        <p:attrNameLst>
                                          <p:attrName>style.visibility</p:attrName>
                                        </p:attrNameLst>
                                      </p:cBhvr>
                                      <p:to>
                                        <p:strVal val="hidden"/>
                                      </p:to>
                                    </p:set>
                                  </p:childTnLst>
                                </p:cTn>
                              </p:par>
                              <p:par>
                                <p:cTn id="20" presetID="8" presetClass="exit" presetSubtype="16" fill="hold" grpId="1" nodeType="withEffect">
                                  <p:stCondLst>
                                    <p:cond delay="0"/>
                                  </p:stCondLst>
                                  <p:childTnLst>
                                    <p:animEffect transition="out" filter="diamond(in)">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fltVal val="0"/>
                                          </p:val>
                                        </p:tav>
                                        <p:tav tm="100000">
                                          <p:val>
                                            <p:strVal val="#ppt_w"/>
                                          </p:val>
                                        </p:tav>
                                      </p:tavLst>
                                    </p:anim>
                                    <p:anim calcmode="lin" valueType="num">
                                      <p:cBhvr>
                                        <p:cTn id="26"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5024"/>
          </a:solidFill>
        </p:spPr>
        <p:txBody>
          <a:bodyPr/>
          <a:lstStyle/>
          <a:p>
            <a:endParaRPr lang="es-ES" dirty="0"/>
          </a:p>
        </p:txBody>
      </p:sp>
      <p:pic>
        <p:nvPicPr>
          <p:cNvPr id="4" name="3 Imagen" descr="Imagen10'0.jpg"/>
          <p:cNvPicPr>
            <a:picLocks noChangeAspect="1"/>
          </p:cNvPicPr>
          <p:nvPr/>
        </p:nvPicPr>
        <p:blipFill>
          <a:blip r:embed="rId2"/>
          <a:stretch>
            <a:fillRect/>
          </a:stretch>
        </p:blipFill>
        <p:spPr>
          <a:xfrm>
            <a:off x="0" y="13368"/>
            <a:ext cx="9144000" cy="6844632"/>
          </a:xfrm>
          <a:prstGeom prst="rect">
            <a:avLst/>
          </a:prstGeom>
        </p:spPr>
      </p:pic>
      <p:sp>
        <p:nvSpPr>
          <p:cNvPr id="5" name="4 Rectángulo"/>
          <p:cNvSpPr/>
          <p:nvPr/>
        </p:nvSpPr>
        <p:spPr>
          <a:xfrm>
            <a:off x="0" y="0"/>
            <a:ext cx="9144000" cy="6858000"/>
          </a:xfrm>
          <a:prstGeom prst="rect">
            <a:avLst/>
          </a:prstGeom>
          <a:solidFill>
            <a:schemeClr val="tx1">
              <a:lumMod val="75000"/>
              <a:alpha val="8549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 name="5 Rectángulo"/>
          <p:cNvSpPr/>
          <p:nvPr/>
        </p:nvSpPr>
        <p:spPr>
          <a:xfrm>
            <a:off x="0" y="0"/>
            <a:ext cx="9144000" cy="6858000"/>
          </a:xfrm>
          <a:prstGeom prst="rect">
            <a:avLst/>
          </a:prstGeom>
          <a:solidFill>
            <a:schemeClr val="tx1">
              <a:lumMod val="75000"/>
              <a:alpha val="8549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8" presetClass="exit" presetSubtype="32" fill="hold" grpId="1" nodeType="withEffect">
                                  <p:stCondLst>
                                    <p:cond delay="0"/>
                                  </p:stCondLst>
                                  <p:childTnLst>
                                    <p:animEffect transition="out" filter="diamond(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4"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
                                          </p:val>
                                        </p:tav>
                                      </p:tavLst>
                                    </p:anim>
                                    <p:anim calcmode="lin" valueType="num">
                                      <p:cBhvr>
                                        <p:cTn id="16" dur="3000"/>
                                        <p:tgtEl>
                                          <p:spTgt spid="6"/>
                                        </p:tgtEl>
                                        <p:attrNameLst>
                                          <p:attrName>ppt_y</p:attrName>
                                        </p:attrNameLst>
                                      </p:cBhvr>
                                      <p:tavLst>
                                        <p:tav tm="0">
                                          <p:val>
                                            <p:strVal val="ppt_y"/>
                                          </p:val>
                                        </p:tav>
                                        <p:tav tm="100000">
                                          <p:val>
                                            <p:strVal val="ppt_y+ppt_h/2"/>
                                          </p:val>
                                        </p:tav>
                                      </p:tavLst>
                                    </p:anim>
                                    <p:anim calcmode="lin" valueType="num">
                                      <p:cBhvr>
                                        <p:cTn id="17" dur="3000"/>
                                        <p:tgtEl>
                                          <p:spTgt spid="6"/>
                                        </p:tgtEl>
                                        <p:attrNameLst>
                                          <p:attrName>ppt_w</p:attrName>
                                        </p:attrNameLst>
                                      </p:cBhvr>
                                      <p:tavLst>
                                        <p:tav tm="0">
                                          <p:val>
                                            <p:strVal val="ppt_w"/>
                                          </p:val>
                                        </p:tav>
                                        <p:tav tm="100000">
                                          <p:val>
                                            <p:strVal val="ppt_w"/>
                                          </p:val>
                                        </p:tav>
                                      </p:tavLst>
                                    </p:anim>
                                    <p:anim calcmode="lin" valueType="num">
                                      <p:cBhvr>
                                        <p:cTn id="18" dur="3000"/>
                                        <p:tgtEl>
                                          <p:spTgt spid="6"/>
                                        </p:tgtEl>
                                        <p:attrNameLst>
                                          <p:attrName>ppt_h</p:attrName>
                                        </p:attrNameLst>
                                      </p:cBhvr>
                                      <p:tavLst>
                                        <p:tav tm="0">
                                          <p:val>
                                            <p:strVal val="ppt_h"/>
                                          </p:val>
                                        </p:tav>
                                        <p:tav tm="100000">
                                          <p:val>
                                            <p:fltVal val="0"/>
                                          </p:val>
                                        </p:tav>
                                      </p:tavLst>
                                    </p:anim>
                                    <p:set>
                                      <p:cBhvr>
                                        <p:cTn id="19" dur="1" fill="hold">
                                          <p:stCondLst>
                                            <p:cond delay="2999"/>
                                          </p:stCondLst>
                                        </p:cTn>
                                        <p:tgtEl>
                                          <p:spTgt spid="6"/>
                                        </p:tgtEl>
                                        <p:attrNameLst>
                                          <p:attrName>style.visibility</p:attrName>
                                        </p:attrNameLst>
                                      </p:cBhvr>
                                      <p:to>
                                        <p:strVal val="hidden"/>
                                      </p:to>
                                    </p:set>
                                  </p:childTnLst>
                                </p:cTn>
                              </p:par>
                              <p:par>
                                <p:cTn id="20" presetID="8" presetClass="exit" presetSubtype="32" fill="hold" grpId="1" nodeType="withEffect">
                                  <p:stCondLst>
                                    <p:cond delay="0"/>
                                  </p:stCondLst>
                                  <p:childTnLst>
                                    <p:animEffect transition="out" filter="diamond(out)">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23" presetClass="entr" presetSubtype="27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2/3*#ppt_w"/>
                                          </p:val>
                                        </p:tav>
                                        <p:tav tm="100000">
                                          <p:val>
                                            <p:strVal val="#ppt_w"/>
                                          </p:val>
                                        </p:tav>
                                      </p:tavLst>
                                    </p:anim>
                                    <p:anim calcmode="lin" valueType="num">
                                      <p:cBhvr>
                                        <p:cTn id="26" dur="3000" fill="hold"/>
                                        <p:tgtEl>
                                          <p:spTgt spid="4"/>
                                        </p:tgtEl>
                                        <p:attrNameLst>
                                          <p:attrName>ppt_h</p:attrName>
                                        </p:attrNameLst>
                                      </p:cBhvr>
                                      <p:tavLst>
                                        <p:tav tm="0">
                                          <p:val>
                                            <p:strVal val="2/3*#ppt_h"/>
                                          </p:val>
                                        </p:tav>
                                        <p:tav tm="100000">
                                          <p:val>
                                            <p:strVal val="#ppt_h"/>
                                          </p:val>
                                        </p:tav>
                                      </p:tavLst>
                                    </p:anim>
                                  </p:childTnLst>
                                </p:cTn>
                              </p:par>
                              <p:par>
                                <p:cTn id="27" presetID="5" presetClass="entr" presetSubtype="10"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checkerboard(across)">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4376"/>
          </a:solidFill>
        </p:spPr>
        <p:txBody>
          <a:bodyPr/>
          <a:lstStyle/>
          <a:p>
            <a:endParaRPr lang="es-ES" dirty="0"/>
          </a:p>
        </p:txBody>
      </p:sp>
      <p:pic>
        <p:nvPicPr>
          <p:cNvPr id="4" name="3 Imagen" descr="Imagen1689.jpg"/>
          <p:cNvPicPr>
            <a:picLocks noChangeAspect="1"/>
          </p:cNvPicPr>
          <p:nvPr/>
        </p:nvPicPr>
        <p:blipFill>
          <a:blip r:embed="rId2"/>
          <a:stretch>
            <a:fillRect/>
          </a:stretch>
        </p:blipFill>
        <p:spPr>
          <a:xfrm>
            <a:off x="1" y="0"/>
            <a:ext cx="9144000" cy="6858000"/>
          </a:xfrm>
          <a:prstGeom prst="rect">
            <a:avLst/>
          </a:prstGeom>
        </p:spPr>
      </p:pic>
      <p:sp>
        <p:nvSpPr>
          <p:cNvPr id="5" name="4 Rectángulo"/>
          <p:cNvSpPr/>
          <p:nvPr/>
        </p:nvSpPr>
        <p:spPr>
          <a:xfrm>
            <a:off x="0" y="0"/>
            <a:ext cx="9144000" cy="6858000"/>
          </a:xfrm>
          <a:prstGeom prst="rect">
            <a:avLst/>
          </a:prstGeom>
          <a:solidFill>
            <a:srgbClr val="CC9B00">
              <a:alpha val="8549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 name="5 Rectángulo"/>
          <p:cNvSpPr/>
          <p:nvPr/>
        </p:nvSpPr>
        <p:spPr>
          <a:xfrm>
            <a:off x="0" y="0"/>
            <a:ext cx="9144000" cy="6858000"/>
          </a:xfrm>
          <a:prstGeom prst="rect">
            <a:avLst/>
          </a:prstGeom>
          <a:solidFill>
            <a:srgbClr val="CC9B00">
              <a:alpha val="8549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8" presetClass="exit" presetSubtype="32" fill="hold" grpId="1" nodeType="withEffect">
                                  <p:stCondLst>
                                    <p:cond delay="0"/>
                                  </p:stCondLst>
                                  <p:childTnLst>
                                    <p:animEffect transition="out" filter="diamond(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4"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
                                          </p:val>
                                        </p:tav>
                                      </p:tavLst>
                                    </p:anim>
                                    <p:anim calcmode="lin" valueType="num">
                                      <p:cBhvr>
                                        <p:cTn id="16" dur="3000"/>
                                        <p:tgtEl>
                                          <p:spTgt spid="6"/>
                                        </p:tgtEl>
                                        <p:attrNameLst>
                                          <p:attrName>ppt_y</p:attrName>
                                        </p:attrNameLst>
                                      </p:cBhvr>
                                      <p:tavLst>
                                        <p:tav tm="0">
                                          <p:val>
                                            <p:strVal val="ppt_y"/>
                                          </p:val>
                                        </p:tav>
                                        <p:tav tm="100000">
                                          <p:val>
                                            <p:strVal val="ppt_y+ppt_h/2"/>
                                          </p:val>
                                        </p:tav>
                                      </p:tavLst>
                                    </p:anim>
                                    <p:anim calcmode="lin" valueType="num">
                                      <p:cBhvr>
                                        <p:cTn id="17" dur="3000"/>
                                        <p:tgtEl>
                                          <p:spTgt spid="6"/>
                                        </p:tgtEl>
                                        <p:attrNameLst>
                                          <p:attrName>ppt_w</p:attrName>
                                        </p:attrNameLst>
                                      </p:cBhvr>
                                      <p:tavLst>
                                        <p:tav tm="0">
                                          <p:val>
                                            <p:strVal val="ppt_w"/>
                                          </p:val>
                                        </p:tav>
                                        <p:tav tm="100000">
                                          <p:val>
                                            <p:strVal val="ppt_w"/>
                                          </p:val>
                                        </p:tav>
                                      </p:tavLst>
                                    </p:anim>
                                    <p:anim calcmode="lin" valueType="num">
                                      <p:cBhvr>
                                        <p:cTn id="18" dur="3000"/>
                                        <p:tgtEl>
                                          <p:spTgt spid="6"/>
                                        </p:tgtEl>
                                        <p:attrNameLst>
                                          <p:attrName>ppt_h</p:attrName>
                                        </p:attrNameLst>
                                      </p:cBhvr>
                                      <p:tavLst>
                                        <p:tav tm="0">
                                          <p:val>
                                            <p:strVal val="ppt_h"/>
                                          </p:val>
                                        </p:tav>
                                        <p:tav tm="100000">
                                          <p:val>
                                            <p:fltVal val="0"/>
                                          </p:val>
                                        </p:tav>
                                      </p:tavLst>
                                    </p:anim>
                                    <p:set>
                                      <p:cBhvr>
                                        <p:cTn id="19" dur="1" fill="hold">
                                          <p:stCondLst>
                                            <p:cond delay="2999"/>
                                          </p:stCondLst>
                                        </p:cTn>
                                        <p:tgtEl>
                                          <p:spTgt spid="6"/>
                                        </p:tgtEl>
                                        <p:attrNameLst>
                                          <p:attrName>style.visibility</p:attrName>
                                        </p:attrNameLst>
                                      </p:cBhvr>
                                      <p:to>
                                        <p:strVal val="hidden"/>
                                      </p:to>
                                    </p:set>
                                  </p:childTnLst>
                                </p:cTn>
                              </p:par>
                              <p:par>
                                <p:cTn id="20" presetID="8" presetClass="exit" presetSubtype="32" fill="hold" grpId="1" nodeType="withEffect">
                                  <p:stCondLst>
                                    <p:cond delay="0"/>
                                  </p:stCondLst>
                                  <p:childTnLst>
                                    <p:animEffect transition="out" filter="diamond(out)">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fltVal val="0"/>
                                          </p:val>
                                        </p:tav>
                                        <p:tav tm="100000">
                                          <p:val>
                                            <p:strVal val="#ppt_w"/>
                                          </p:val>
                                        </p:tav>
                                      </p:tavLst>
                                    </p:anim>
                                    <p:anim calcmode="lin" valueType="num">
                                      <p:cBhvr>
                                        <p:cTn id="26"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5024"/>
          </a:solidFill>
        </p:spPr>
        <p:txBody>
          <a:bodyPr/>
          <a:lstStyle/>
          <a:p>
            <a:endParaRPr lang="es-ES" dirty="0"/>
          </a:p>
        </p:txBody>
      </p:sp>
      <p:pic>
        <p:nvPicPr>
          <p:cNvPr id="4" name="3 Imagen" descr="Imagen5.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92D050">
              <a:alpha val="8549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 name="5 Rectángulo"/>
          <p:cNvSpPr/>
          <p:nvPr/>
        </p:nvSpPr>
        <p:spPr>
          <a:xfrm>
            <a:off x="0" y="0"/>
            <a:ext cx="9144000" cy="6858000"/>
          </a:xfrm>
          <a:prstGeom prst="rect">
            <a:avLst/>
          </a:prstGeom>
          <a:solidFill>
            <a:srgbClr val="92D050">
              <a:alpha val="8549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6" presetClass="exit" presetSubtype="16" fill="hold" grpId="1" nodeType="withEffect">
                                  <p:stCondLst>
                                    <p:cond delay="0"/>
                                  </p:stCondLst>
                                  <p:childTnLst>
                                    <p:animEffect transition="out" filter="circle(i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ppt_w/2"/>
                                          </p:val>
                                        </p:tav>
                                      </p:tavLst>
                                    </p:anim>
                                    <p:anim calcmode="lin" valueType="num">
                                      <p:cBhvr>
                                        <p:cTn id="16" dur="3000"/>
                                        <p:tgtEl>
                                          <p:spTgt spid="6"/>
                                        </p:tgtEl>
                                        <p:attrNameLst>
                                          <p:attrName>ppt_y</p:attrName>
                                        </p:attrNameLst>
                                      </p:cBhvr>
                                      <p:tavLst>
                                        <p:tav tm="0">
                                          <p:val>
                                            <p:strVal val="ppt_y"/>
                                          </p:val>
                                        </p:tav>
                                        <p:tav tm="100000">
                                          <p:val>
                                            <p:strVal val="ppt_y"/>
                                          </p:val>
                                        </p:tav>
                                      </p:tavLst>
                                    </p:anim>
                                    <p:anim calcmode="lin" valueType="num">
                                      <p:cBhvr>
                                        <p:cTn id="17" dur="3000"/>
                                        <p:tgtEl>
                                          <p:spTgt spid="6"/>
                                        </p:tgtEl>
                                        <p:attrNameLst>
                                          <p:attrName>ppt_w</p:attrName>
                                        </p:attrNameLst>
                                      </p:cBhvr>
                                      <p:tavLst>
                                        <p:tav tm="0">
                                          <p:val>
                                            <p:strVal val="ppt_w"/>
                                          </p:val>
                                        </p:tav>
                                        <p:tav tm="100000">
                                          <p:val>
                                            <p:fltVal val="0"/>
                                          </p:val>
                                        </p:tav>
                                      </p:tavLst>
                                    </p:anim>
                                    <p:anim calcmode="lin" valueType="num">
                                      <p:cBhvr>
                                        <p:cTn id="18" dur="3000"/>
                                        <p:tgtEl>
                                          <p:spTgt spid="6"/>
                                        </p:tgtEl>
                                        <p:attrNameLst>
                                          <p:attrName>ppt_h</p:attrName>
                                        </p:attrNameLst>
                                      </p:cBhvr>
                                      <p:tavLst>
                                        <p:tav tm="0">
                                          <p:val>
                                            <p:strVal val="ppt_h"/>
                                          </p:val>
                                        </p:tav>
                                        <p:tav tm="100000">
                                          <p:val>
                                            <p:strVal val="ppt_h"/>
                                          </p:val>
                                        </p:tav>
                                      </p:tavLst>
                                    </p:anim>
                                    <p:set>
                                      <p:cBhvr>
                                        <p:cTn id="19" dur="1" fill="hold">
                                          <p:stCondLst>
                                            <p:cond delay="2999"/>
                                          </p:stCondLst>
                                        </p:cTn>
                                        <p:tgtEl>
                                          <p:spTgt spid="6"/>
                                        </p:tgtEl>
                                        <p:attrNameLst>
                                          <p:attrName>style.visibility</p:attrName>
                                        </p:attrNameLst>
                                      </p:cBhvr>
                                      <p:to>
                                        <p:strVal val="hidden"/>
                                      </p:to>
                                    </p:set>
                                  </p:childTnLst>
                                </p:cTn>
                              </p:par>
                              <p:par>
                                <p:cTn id="20" presetID="6" presetClass="exit" presetSubtype="16" fill="hold" grpId="1" nodeType="withEffect">
                                  <p:stCondLst>
                                    <p:cond delay="0"/>
                                  </p:stCondLst>
                                  <p:childTnLst>
                                    <p:animEffect transition="out" filter="circle(in)">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fltVal val="0"/>
                                          </p:val>
                                        </p:tav>
                                        <p:tav tm="100000">
                                          <p:val>
                                            <p:strVal val="#ppt_w"/>
                                          </p:val>
                                        </p:tav>
                                      </p:tavLst>
                                    </p:anim>
                                    <p:anim calcmode="lin" valueType="num">
                                      <p:cBhvr>
                                        <p:cTn id="26" dur="3000" fill="hold"/>
                                        <p:tgtEl>
                                          <p:spTgt spid="4"/>
                                        </p:tgtEl>
                                        <p:attrNameLst>
                                          <p:attrName>ppt_h</p:attrName>
                                        </p:attrNameLst>
                                      </p:cBhvr>
                                      <p:tavLst>
                                        <p:tav tm="0">
                                          <p:val>
                                            <p:strVal val="#ppt_h"/>
                                          </p:val>
                                        </p:tav>
                                        <p:tav tm="100000">
                                          <p:val>
                                            <p:strVal val="#ppt_h"/>
                                          </p:val>
                                        </p:tav>
                                      </p:tavLst>
                                    </p:anim>
                                  </p:childTnLst>
                                </p:cTn>
                              </p:par>
                              <p:par>
                                <p:cTn id="27" presetID="16" presetClass="entr" presetSubtype="37"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arn(outVertical)">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2060"/>
          </a:solidFill>
        </p:spPr>
        <p:txBody>
          <a:bodyPr/>
          <a:lstStyle/>
          <a:p>
            <a:endParaRPr lang="es-ES" dirty="0"/>
          </a:p>
        </p:txBody>
      </p:sp>
      <p:pic>
        <p:nvPicPr>
          <p:cNvPr id="4" name="3 Imagen" descr="Imagen16u.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tx1">
              <a:lumMod val="75000"/>
              <a:alpha val="8549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 name="5 Rectángulo"/>
          <p:cNvSpPr/>
          <p:nvPr/>
        </p:nvSpPr>
        <p:spPr>
          <a:xfrm>
            <a:off x="0" y="0"/>
            <a:ext cx="9144000" cy="6858000"/>
          </a:xfrm>
          <a:prstGeom prst="rect">
            <a:avLst/>
          </a:prstGeom>
          <a:solidFill>
            <a:schemeClr val="tx1">
              <a:lumMod val="75000"/>
              <a:alpha val="8549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8" presetClass="exit" presetSubtype="16" fill="hold" grpId="1" nodeType="withEffect">
                                  <p:stCondLst>
                                    <p:cond delay="0"/>
                                  </p:stCondLst>
                                  <p:childTnLst>
                                    <p:animEffect transition="out" filter="diamond(i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ppt_w/2"/>
                                          </p:val>
                                        </p:tav>
                                      </p:tavLst>
                                    </p:anim>
                                    <p:anim calcmode="lin" valueType="num">
                                      <p:cBhvr>
                                        <p:cTn id="16" dur="3000"/>
                                        <p:tgtEl>
                                          <p:spTgt spid="6"/>
                                        </p:tgtEl>
                                        <p:attrNameLst>
                                          <p:attrName>ppt_y</p:attrName>
                                        </p:attrNameLst>
                                      </p:cBhvr>
                                      <p:tavLst>
                                        <p:tav tm="0">
                                          <p:val>
                                            <p:strVal val="ppt_y"/>
                                          </p:val>
                                        </p:tav>
                                        <p:tav tm="100000">
                                          <p:val>
                                            <p:strVal val="ppt_y"/>
                                          </p:val>
                                        </p:tav>
                                      </p:tavLst>
                                    </p:anim>
                                    <p:anim calcmode="lin" valueType="num">
                                      <p:cBhvr>
                                        <p:cTn id="17" dur="3000"/>
                                        <p:tgtEl>
                                          <p:spTgt spid="6"/>
                                        </p:tgtEl>
                                        <p:attrNameLst>
                                          <p:attrName>ppt_w</p:attrName>
                                        </p:attrNameLst>
                                      </p:cBhvr>
                                      <p:tavLst>
                                        <p:tav tm="0">
                                          <p:val>
                                            <p:strVal val="ppt_w"/>
                                          </p:val>
                                        </p:tav>
                                        <p:tav tm="100000">
                                          <p:val>
                                            <p:fltVal val="0"/>
                                          </p:val>
                                        </p:tav>
                                      </p:tavLst>
                                    </p:anim>
                                    <p:anim calcmode="lin" valueType="num">
                                      <p:cBhvr>
                                        <p:cTn id="18" dur="3000"/>
                                        <p:tgtEl>
                                          <p:spTgt spid="6"/>
                                        </p:tgtEl>
                                        <p:attrNameLst>
                                          <p:attrName>ppt_h</p:attrName>
                                        </p:attrNameLst>
                                      </p:cBhvr>
                                      <p:tavLst>
                                        <p:tav tm="0">
                                          <p:val>
                                            <p:strVal val="ppt_h"/>
                                          </p:val>
                                        </p:tav>
                                        <p:tav tm="100000">
                                          <p:val>
                                            <p:strVal val="ppt_h"/>
                                          </p:val>
                                        </p:tav>
                                      </p:tavLst>
                                    </p:anim>
                                    <p:set>
                                      <p:cBhvr>
                                        <p:cTn id="19" dur="1" fill="hold">
                                          <p:stCondLst>
                                            <p:cond delay="2999"/>
                                          </p:stCondLst>
                                        </p:cTn>
                                        <p:tgtEl>
                                          <p:spTgt spid="6"/>
                                        </p:tgtEl>
                                        <p:attrNameLst>
                                          <p:attrName>style.visibility</p:attrName>
                                        </p:attrNameLst>
                                      </p:cBhvr>
                                      <p:to>
                                        <p:strVal val="hidden"/>
                                      </p:to>
                                    </p:set>
                                  </p:childTnLst>
                                </p:cTn>
                              </p:par>
                              <p:par>
                                <p:cTn id="20" presetID="8" presetClass="exit" presetSubtype="16" fill="hold" grpId="1" nodeType="withEffect">
                                  <p:stCondLst>
                                    <p:cond delay="0"/>
                                  </p:stCondLst>
                                  <p:childTnLst>
                                    <p:animEffect transition="out" filter="diamond(in)">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fltVal val="0"/>
                                          </p:val>
                                        </p:tav>
                                        <p:tav tm="100000">
                                          <p:val>
                                            <p:strVal val="#ppt_w"/>
                                          </p:val>
                                        </p:tav>
                                      </p:tavLst>
                                    </p:anim>
                                    <p:anim calcmode="lin" valueType="num">
                                      <p:cBhvr>
                                        <p:cTn id="26" dur="3000" fill="hold"/>
                                        <p:tgtEl>
                                          <p:spTgt spid="4"/>
                                        </p:tgtEl>
                                        <p:attrNameLst>
                                          <p:attrName>ppt_h</p:attrName>
                                        </p:attrNameLst>
                                      </p:cBhvr>
                                      <p:tavLst>
                                        <p:tav tm="0">
                                          <p:val>
                                            <p:strVal val="#ppt_h"/>
                                          </p:val>
                                        </p:tav>
                                        <p:tav tm="100000">
                                          <p:val>
                                            <p:strVal val="#ppt_h"/>
                                          </p:val>
                                        </p:tav>
                                      </p:tavLst>
                                    </p:anim>
                                  </p:childTnLst>
                                </p:cTn>
                              </p:par>
                              <p:par>
                                <p:cTn id="27" presetID="8" presetClass="entr" presetSubtype="16"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diamond(in)">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996633"/>
          </a:solidFill>
        </p:spPr>
        <p:txBody>
          <a:bodyPr/>
          <a:lstStyle/>
          <a:p>
            <a:endParaRPr lang="es-ES" dirty="0"/>
          </a:p>
        </p:txBody>
      </p:sp>
      <p:pic>
        <p:nvPicPr>
          <p:cNvPr id="4" name="3 Imagen" descr="Imagen10o'.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accent3">
              <a:lumMod val="50000"/>
              <a:alpha val="8549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 name="5 Rectángulo"/>
          <p:cNvSpPr/>
          <p:nvPr/>
        </p:nvSpPr>
        <p:spPr>
          <a:xfrm>
            <a:off x="0" y="0"/>
            <a:ext cx="9144000" cy="6858000"/>
          </a:xfrm>
          <a:prstGeom prst="rect">
            <a:avLst/>
          </a:prstGeom>
          <a:solidFill>
            <a:schemeClr val="accent3">
              <a:lumMod val="50000"/>
              <a:alpha val="8549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6" presetClass="exit" presetSubtype="16" fill="hold" grpId="1" nodeType="withEffect">
                                  <p:stCondLst>
                                    <p:cond delay="0"/>
                                  </p:stCondLst>
                                  <p:childTnLst>
                                    <p:animEffect transition="out" filter="circle(i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4"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
                                          </p:val>
                                        </p:tav>
                                      </p:tavLst>
                                    </p:anim>
                                    <p:anim calcmode="lin" valueType="num">
                                      <p:cBhvr>
                                        <p:cTn id="16" dur="3000"/>
                                        <p:tgtEl>
                                          <p:spTgt spid="6"/>
                                        </p:tgtEl>
                                        <p:attrNameLst>
                                          <p:attrName>ppt_y</p:attrName>
                                        </p:attrNameLst>
                                      </p:cBhvr>
                                      <p:tavLst>
                                        <p:tav tm="0">
                                          <p:val>
                                            <p:strVal val="ppt_y"/>
                                          </p:val>
                                        </p:tav>
                                        <p:tav tm="100000">
                                          <p:val>
                                            <p:strVal val="ppt_y+ppt_h/2"/>
                                          </p:val>
                                        </p:tav>
                                      </p:tavLst>
                                    </p:anim>
                                    <p:anim calcmode="lin" valueType="num">
                                      <p:cBhvr>
                                        <p:cTn id="17" dur="3000"/>
                                        <p:tgtEl>
                                          <p:spTgt spid="6"/>
                                        </p:tgtEl>
                                        <p:attrNameLst>
                                          <p:attrName>ppt_w</p:attrName>
                                        </p:attrNameLst>
                                      </p:cBhvr>
                                      <p:tavLst>
                                        <p:tav tm="0">
                                          <p:val>
                                            <p:strVal val="ppt_w"/>
                                          </p:val>
                                        </p:tav>
                                        <p:tav tm="100000">
                                          <p:val>
                                            <p:strVal val="ppt_w"/>
                                          </p:val>
                                        </p:tav>
                                      </p:tavLst>
                                    </p:anim>
                                    <p:anim calcmode="lin" valueType="num">
                                      <p:cBhvr>
                                        <p:cTn id="18" dur="3000"/>
                                        <p:tgtEl>
                                          <p:spTgt spid="6"/>
                                        </p:tgtEl>
                                        <p:attrNameLst>
                                          <p:attrName>ppt_h</p:attrName>
                                        </p:attrNameLst>
                                      </p:cBhvr>
                                      <p:tavLst>
                                        <p:tav tm="0">
                                          <p:val>
                                            <p:strVal val="ppt_h"/>
                                          </p:val>
                                        </p:tav>
                                        <p:tav tm="100000">
                                          <p:val>
                                            <p:fltVal val="0"/>
                                          </p:val>
                                        </p:tav>
                                      </p:tavLst>
                                    </p:anim>
                                    <p:set>
                                      <p:cBhvr>
                                        <p:cTn id="19" dur="1" fill="hold">
                                          <p:stCondLst>
                                            <p:cond delay="2999"/>
                                          </p:stCondLst>
                                        </p:cTn>
                                        <p:tgtEl>
                                          <p:spTgt spid="6"/>
                                        </p:tgtEl>
                                        <p:attrNameLst>
                                          <p:attrName>style.visibility</p:attrName>
                                        </p:attrNameLst>
                                      </p:cBhvr>
                                      <p:to>
                                        <p:strVal val="hidden"/>
                                      </p:to>
                                    </p:set>
                                  </p:childTnLst>
                                </p:cTn>
                              </p:par>
                              <p:par>
                                <p:cTn id="20" presetID="6" presetClass="exit" presetSubtype="16" fill="hold" grpId="1" nodeType="withEffect">
                                  <p:stCondLst>
                                    <p:cond delay="0"/>
                                  </p:stCondLst>
                                  <p:childTnLst>
                                    <p:animEffect transition="out" filter="circle(in)">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fltVal val="0"/>
                                          </p:val>
                                        </p:tav>
                                        <p:tav tm="100000">
                                          <p:val>
                                            <p:strVal val="#ppt_w"/>
                                          </p:val>
                                        </p:tav>
                                      </p:tavLst>
                                    </p:anim>
                                    <p:anim calcmode="lin" valueType="num">
                                      <p:cBhvr>
                                        <p:cTn id="26" dur="3000" fill="hold"/>
                                        <p:tgtEl>
                                          <p:spTgt spid="4"/>
                                        </p:tgtEl>
                                        <p:attrNameLst>
                                          <p:attrName>ppt_h</p:attrName>
                                        </p:attrNameLst>
                                      </p:cBhvr>
                                      <p:tavLst>
                                        <p:tav tm="0">
                                          <p:val>
                                            <p:strVal val="#ppt_h"/>
                                          </p:val>
                                        </p:tav>
                                        <p:tav tm="100000">
                                          <p:val>
                                            <p:strVal val="#ppt_h"/>
                                          </p:val>
                                        </p:tav>
                                      </p:tavLst>
                                    </p:anim>
                                  </p:childTnLst>
                                </p:cTn>
                              </p:par>
                              <p:par>
                                <p:cTn id="27" presetID="3" presetClass="entr" presetSubtype="5"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linds(vertical)">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A66026"/>
          </a:solidFill>
        </p:spPr>
        <p:txBody>
          <a:bodyPr/>
          <a:lstStyle/>
          <a:p>
            <a:endParaRPr lang="es-ES" dirty="0"/>
          </a:p>
        </p:txBody>
      </p:sp>
      <p:pic>
        <p:nvPicPr>
          <p:cNvPr id="4" name="3 Imagen" descr="Imagen175.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663300">
              <a:alpha val="8549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 name="5 Rectángulo"/>
          <p:cNvSpPr/>
          <p:nvPr/>
        </p:nvSpPr>
        <p:spPr>
          <a:xfrm>
            <a:off x="0" y="0"/>
            <a:ext cx="9144000" cy="6858000"/>
          </a:xfrm>
          <a:prstGeom prst="rect">
            <a:avLst/>
          </a:prstGeom>
          <a:solidFill>
            <a:srgbClr val="663300">
              <a:alpha val="8549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4" presetClass="exit" presetSubtype="32" fill="hold" grpId="1" nodeType="withEffect">
                                  <p:stCondLst>
                                    <p:cond delay="0"/>
                                  </p:stCondLst>
                                  <p:childTnLst>
                                    <p:animEffect transition="out" filter="box(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1"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
                                          </p:val>
                                        </p:tav>
                                      </p:tavLst>
                                    </p:anim>
                                    <p:anim calcmode="lin" valueType="num">
                                      <p:cBhvr>
                                        <p:cTn id="16" dur="3000"/>
                                        <p:tgtEl>
                                          <p:spTgt spid="6"/>
                                        </p:tgtEl>
                                        <p:attrNameLst>
                                          <p:attrName>ppt_y</p:attrName>
                                        </p:attrNameLst>
                                      </p:cBhvr>
                                      <p:tavLst>
                                        <p:tav tm="0">
                                          <p:val>
                                            <p:strVal val="ppt_y"/>
                                          </p:val>
                                        </p:tav>
                                        <p:tav tm="100000">
                                          <p:val>
                                            <p:strVal val="ppt_y-ppt_h/2"/>
                                          </p:val>
                                        </p:tav>
                                      </p:tavLst>
                                    </p:anim>
                                    <p:anim calcmode="lin" valueType="num">
                                      <p:cBhvr>
                                        <p:cTn id="17" dur="3000"/>
                                        <p:tgtEl>
                                          <p:spTgt spid="6"/>
                                        </p:tgtEl>
                                        <p:attrNameLst>
                                          <p:attrName>ppt_w</p:attrName>
                                        </p:attrNameLst>
                                      </p:cBhvr>
                                      <p:tavLst>
                                        <p:tav tm="0">
                                          <p:val>
                                            <p:strVal val="ppt_w"/>
                                          </p:val>
                                        </p:tav>
                                        <p:tav tm="100000">
                                          <p:val>
                                            <p:strVal val="ppt_w"/>
                                          </p:val>
                                        </p:tav>
                                      </p:tavLst>
                                    </p:anim>
                                    <p:anim calcmode="lin" valueType="num">
                                      <p:cBhvr>
                                        <p:cTn id="18" dur="3000"/>
                                        <p:tgtEl>
                                          <p:spTgt spid="6"/>
                                        </p:tgtEl>
                                        <p:attrNameLst>
                                          <p:attrName>ppt_h</p:attrName>
                                        </p:attrNameLst>
                                      </p:cBhvr>
                                      <p:tavLst>
                                        <p:tav tm="0">
                                          <p:val>
                                            <p:strVal val="ppt_h"/>
                                          </p:val>
                                        </p:tav>
                                        <p:tav tm="100000">
                                          <p:val>
                                            <p:fltVal val="0"/>
                                          </p:val>
                                        </p:tav>
                                      </p:tavLst>
                                    </p:anim>
                                    <p:set>
                                      <p:cBhvr>
                                        <p:cTn id="19" dur="1" fill="hold">
                                          <p:stCondLst>
                                            <p:cond delay="2999"/>
                                          </p:stCondLst>
                                        </p:cTn>
                                        <p:tgtEl>
                                          <p:spTgt spid="6"/>
                                        </p:tgtEl>
                                        <p:attrNameLst>
                                          <p:attrName>style.visibility</p:attrName>
                                        </p:attrNameLst>
                                      </p:cBhvr>
                                      <p:to>
                                        <p:strVal val="hidden"/>
                                      </p:to>
                                    </p:set>
                                  </p:childTnLst>
                                </p:cTn>
                              </p:par>
                              <p:par>
                                <p:cTn id="20" presetID="4" presetClass="exit" presetSubtype="32" fill="hold" grpId="1" nodeType="withEffect">
                                  <p:stCondLst>
                                    <p:cond delay="0"/>
                                  </p:stCondLst>
                                  <p:childTnLst>
                                    <p:animEffect transition="out" filter="box(out)">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4/3*#ppt_w"/>
                                          </p:val>
                                        </p:tav>
                                        <p:tav tm="100000">
                                          <p:val>
                                            <p:strVal val="#ppt_w"/>
                                          </p:val>
                                        </p:tav>
                                      </p:tavLst>
                                    </p:anim>
                                    <p:anim calcmode="lin" valueType="num">
                                      <p:cBhvr>
                                        <p:cTn id="26" dur="3000" fill="hold"/>
                                        <p:tgtEl>
                                          <p:spTgt spid="4"/>
                                        </p:tgtEl>
                                        <p:attrNameLst>
                                          <p:attrName>ppt_h</p:attrName>
                                        </p:attrNameLst>
                                      </p:cBhvr>
                                      <p:tavLst>
                                        <p:tav tm="0">
                                          <p:val>
                                            <p:strVal val="4/3*#ppt_h"/>
                                          </p:val>
                                        </p:tav>
                                        <p:tav tm="100000">
                                          <p:val>
                                            <p:strVal val="#ppt_h"/>
                                          </p:val>
                                        </p:tav>
                                      </p:tavLst>
                                    </p:anim>
                                  </p:childTnLst>
                                </p:cTn>
                              </p:par>
                              <p:par>
                                <p:cTn id="27" presetID="3" presetClass="entr" presetSubtype="5"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linds(vertical)">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C00000"/>
          </a:solidFill>
        </p:spPr>
        <p:txBody>
          <a:bodyPr/>
          <a:lstStyle/>
          <a:p>
            <a:endParaRPr lang="es-ES" dirty="0"/>
          </a:p>
        </p:txBody>
      </p:sp>
      <p:pic>
        <p:nvPicPr>
          <p:cNvPr id="4" name="3 Imagen" descr="Imagen167.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F4EFC8">
              <a:alpha val="8549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 name="5 Rectángulo"/>
          <p:cNvSpPr/>
          <p:nvPr/>
        </p:nvSpPr>
        <p:spPr>
          <a:xfrm>
            <a:off x="0" y="0"/>
            <a:ext cx="9144000" cy="6858000"/>
          </a:xfrm>
          <a:prstGeom prst="rect">
            <a:avLst/>
          </a:prstGeom>
          <a:solidFill>
            <a:srgbClr val="F4EFC8">
              <a:alpha val="8549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6" presetClass="exit" presetSubtype="42" fill="hold" grpId="1" nodeType="withEffect">
                                  <p:stCondLst>
                                    <p:cond delay="0"/>
                                  </p:stCondLst>
                                  <p:childTnLst>
                                    <p:animEffect transition="out" filter="barn(outHorizont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ppt_w/2"/>
                                          </p:val>
                                        </p:tav>
                                      </p:tavLst>
                                    </p:anim>
                                    <p:anim calcmode="lin" valueType="num">
                                      <p:cBhvr>
                                        <p:cTn id="16" dur="3000"/>
                                        <p:tgtEl>
                                          <p:spTgt spid="6"/>
                                        </p:tgtEl>
                                        <p:attrNameLst>
                                          <p:attrName>ppt_y</p:attrName>
                                        </p:attrNameLst>
                                      </p:cBhvr>
                                      <p:tavLst>
                                        <p:tav tm="0">
                                          <p:val>
                                            <p:strVal val="ppt_y"/>
                                          </p:val>
                                        </p:tav>
                                        <p:tav tm="100000">
                                          <p:val>
                                            <p:strVal val="ppt_y"/>
                                          </p:val>
                                        </p:tav>
                                      </p:tavLst>
                                    </p:anim>
                                    <p:anim calcmode="lin" valueType="num">
                                      <p:cBhvr>
                                        <p:cTn id="17" dur="3000"/>
                                        <p:tgtEl>
                                          <p:spTgt spid="6"/>
                                        </p:tgtEl>
                                        <p:attrNameLst>
                                          <p:attrName>ppt_w</p:attrName>
                                        </p:attrNameLst>
                                      </p:cBhvr>
                                      <p:tavLst>
                                        <p:tav tm="0">
                                          <p:val>
                                            <p:strVal val="ppt_w"/>
                                          </p:val>
                                        </p:tav>
                                        <p:tav tm="100000">
                                          <p:val>
                                            <p:fltVal val="0"/>
                                          </p:val>
                                        </p:tav>
                                      </p:tavLst>
                                    </p:anim>
                                    <p:anim calcmode="lin" valueType="num">
                                      <p:cBhvr>
                                        <p:cTn id="18" dur="3000"/>
                                        <p:tgtEl>
                                          <p:spTgt spid="6"/>
                                        </p:tgtEl>
                                        <p:attrNameLst>
                                          <p:attrName>ppt_h</p:attrName>
                                        </p:attrNameLst>
                                      </p:cBhvr>
                                      <p:tavLst>
                                        <p:tav tm="0">
                                          <p:val>
                                            <p:strVal val="ppt_h"/>
                                          </p:val>
                                        </p:tav>
                                        <p:tav tm="100000">
                                          <p:val>
                                            <p:strVal val="ppt_h"/>
                                          </p:val>
                                        </p:tav>
                                      </p:tavLst>
                                    </p:anim>
                                    <p:set>
                                      <p:cBhvr>
                                        <p:cTn id="19" dur="1" fill="hold">
                                          <p:stCondLst>
                                            <p:cond delay="2999"/>
                                          </p:stCondLst>
                                        </p:cTn>
                                        <p:tgtEl>
                                          <p:spTgt spid="6"/>
                                        </p:tgtEl>
                                        <p:attrNameLst>
                                          <p:attrName>style.visibility</p:attrName>
                                        </p:attrNameLst>
                                      </p:cBhvr>
                                      <p:to>
                                        <p:strVal val="hidden"/>
                                      </p:to>
                                    </p:set>
                                  </p:childTnLst>
                                </p:cTn>
                              </p:par>
                              <p:par>
                                <p:cTn id="20" presetID="16" presetClass="exit" presetSubtype="42" fill="hold" grpId="1" nodeType="withEffect">
                                  <p:stCondLst>
                                    <p:cond delay="0"/>
                                  </p:stCondLst>
                                  <p:childTnLst>
                                    <p:animEffect transition="out" filter="barn(outHorizontal)">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fltVal val="0"/>
                                          </p:val>
                                        </p:tav>
                                        <p:tav tm="100000">
                                          <p:val>
                                            <p:strVal val="#ppt_w"/>
                                          </p:val>
                                        </p:tav>
                                      </p:tavLst>
                                    </p:anim>
                                    <p:anim calcmode="lin" valueType="num">
                                      <p:cBhvr>
                                        <p:cTn id="26" dur="3000" fill="hold"/>
                                        <p:tgtEl>
                                          <p:spTgt spid="4"/>
                                        </p:tgtEl>
                                        <p:attrNameLst>
                                          <p:attrName>ppt_h</p:attrName>
                                        </p:attrNameLst>
                                      </p:cBhvr>
                                      <p:tavLst>
                                        <p:tav tm="0">
                                          <p:val>
                                            <p:strVal val="#ppt_h"/>
                                          </p:val>
                                        </p:tav>
                                        <p:tav tm="100000">
                                          <p:val>
                                            <p:strVal val="#ppt_h"/>
                                          </p:val>
                                        </p:tav>
                                      </p:tavLst>
                                    </p:anim>
                                  </p:childTnLst>
                                </p:cTn>
                              </p:par>
                              <p:par>
                                <p:cTn id="27" presetID="8" presetClass="entr" presetSubtype="3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diamond(out)">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70C0"/>
          </a:solidFill>
        </p:spPr>
        <p:txBody>
          <a:bodyPr/>
          <a:lstStyle/>
          <a:p>
            <a:endParaRPr lang="es-ES" dirty="0"/>
          </a:p>
        </p:txBody>
      </p:sp>
      <p:pic>
        <p:nvPicPr>
          <p:cNvPr id="4" name="3 Imagen" descr="Imagen198k.jpg"/>
          <p:cNvPicPr>
            <a:picLocks noChangeAspect="1"/>
          </p:cNvPicPr>
          <p:nvPr/>
        </p:nvPicPr>
        <p:blipFill>
          <a:blip r:embed="rId2"/>
          <a:stretch>
            <a:fillRect/>
          </a:stretch>
        </p:blipFill>
        <p:spPr>
          <a:xfrm>
            <a:off x="0" y="6691"/>
            <a:ext cx="9144000" cy="6851309"/>
          </a:xfrm>
          <a:prstGeom prst="rect">
            <a:avLst/>
          </a:prstGeom>
        </p:spPr>
      </p:pic>
      <p:sp>
        <p:nvSpPr>
          <p:cNvPr id="5" name="4 Rectángulo"/>
          <p:cNvSpPr/>
          <p:nvPr/>
        </p:nvSpPr>
        <p:spPr>
          <a:xfrm>
            <a:off x="0" y="0"/>
            <a:ext cx="9144000" cy="6858000"/>
          </a:xfrm>
          <a:prstGeom prst="rect">
            <a:avLst/>
          </a:prstGeom>
          <a:solidFill>
            <a:schemeClr val="bg2">
              <a:lumMod val="40000"/>
              <a:lumOff val="60000"/>
              <a:alpha val="8549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 name="5 Rectángulo"/>
          <p:cNvSpPr/>
          <p:nvPr/>
        </p:nvSpPr>
        <p:spPr>
          <a:xfrm>
            <a:off x="0" y="0"/>
            <a:ext cx="9144000" cy="6858000"/>
          </a:xfrm>
          <a:prstGeom prst="rect">
            <a:avLst/>
          </a:prstGeom>
          <a:solidFill>
            <a:schemeClr val="bg2">
              <a:lumMod val="40000"/>
              <a:lumOff val="60000"/>
              <a:alpha val="8549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8" presetClass="exit" presetSubtype="16" fill="hold" grpId="1" nodeType="withEffect">
                                  <p:stCondLst>
                                    <p:cond delay="0"/>
                                  </p:stCondLst>
                                  <p:childTnLst>
                                    <p:animEffect transition="out" filter="diamond(i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4"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
                                          </p:val>
                                        </p:tav>
                                      </p:tavLst>
                                    </p:anim>
                                    <p:anim calcmode="lin" valueType="num">
                                      <p:cBhvr>
                                        <p:cTn id="16" dur="3000"/>
                                        <p:tgtEl>
                                          <p:spTgt spid="6"/>
                                        </p:tgtEl>
                                        <p:attrNameLst>
                                          <p:attrName>ppt_y</p:attrName>
                                        </p:attrNameLst>
                                      </p:cBhvr>
                                      <p:tavLst>
                                        <p:tav tm="0">
                                          <p:val>
                                            <p:strVal val="ppt_y"/>
                                          </p:val>
                                        </p:tav>
                                        <p:tav tm="100000">
                                          <p:val>
                                            <p:strVal val="ppt_y+ppt_h/2"/>
                                          </p:val>
                                        </p:tav>
                                      </p:tavLst>
                                    </p:anim>
                                    <p:anim calcmode="lin" valueType="num">
                                      <p:cBhvr>
                                        <p:cTn id="17" dur="3000"/>
                                        <p:tgtEl>
                                          <p:spTgt spid="6"/>
                                        </p:tgtEl>
                                        <p:attrNameLst>
                                          <p:attrName>ppt_w</p:attrName>
                                        </p:attrNameLst>
                                      </p:cBhvr>
                                      <p:tavLst>
                                        <p:tav tm="0">
                                          <p:val>
                                            <p:strVal val="ppt_w"/>
                                          </p:val>
                                        </p:tav>
                                        <p:tav tm="100000">
                                          <p:val>
                                            <p:strVal val="ppt_w"/>
                                          </p:val>
                                        </p:tav>
                                      </p:tavLst>
                                    </p:anim>
                                    <p:anim calcmode="lin" valueType="num">
                                      <p:cBhvr>
                                        <p:cTn id="18" dur="3000"/>
                                        <p:tgtEl>
                                          <p:spTgt spid="6"/>
                                        </p:tgtEl>
                                        <p:attrNameLst>
                                          <p:attrName>ppt_h</p:attrName>
                                        </p:attrNameLst>
                                      </p:cBhvr>
                                      <p:tavLst>
                                        <p:tav tm="0">
                                          <p:val>
                                            <p:strVal val="ppt_h"/>
                                          </p:val>
                                        </p:tav>
                                        <p:tav tm="100000">
                                          <p:val>
                                            <p:fltVal val="0"/>
                                          </p:val>
                                        </p:tav>
                                      </p:tavLst>
                                    </p:anim>
                                    <p:set>
                                      <p:cBhvr>
                                        <p:cTn id="19" dur="1" fill="hold">
                                          <p:stCondLst>
                                            <p:cond delay="2999"/>
                                          </p:stCondLst>
                                        </p:cTn>
                                        <p:tgtEl>
                                          <p:spTgt spid="6"/>
                                        </p:tgtEl>
                                        <p:attrNameLst>
                                          <p:attrName>style.visibility</p:attrName>
                                        </p:attrNameLst>
                                      </p:cBhvr>
                                      <p:to>
                                        <p:strVal val="hidden"/>
                                      </p:to>
                                    </p:set>
                                  </p:childTnLst>
                                </p:cTn>
                              </p:par>
                              <p:par>
                                <p:cTn id="20" presetID="8" presetClass="exit" presetSubtype="16" fill="hold" grpId="1" nodeType="withEffect">
                                  <p:stCondLst>
                                    <p:cond delay="0"/>
                                  </p:stCondLst>
                                  <p:childTnLst>
                                    <p:animEffect transition="out" filter="diamond(in)">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23" presetClass="entr" presetSubtype="27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2/3*#ppt_w"/>
                                          </p:val>
                                        </p:tav>
                                        <p:tav tm="100000">
                                          <p:val>
                                            <p:strVal val="#ppt_w"/>
                                          </p:val>
                                        </p:tav>
                                      </p:tavLst>
                                    </p:anim>
                                    <p:anim calcmode="lin" valueType="num">
                                      <p:cBhvr>
                                        <p:cTn id="26" dur="3000" fill="hold"/>
                                        <p:tgtEl>
                                          <p:spTgt spid="4"/>
                                        </p:tgtEl>
                                        <p:attrNameLst>
                                          <p:attrName>ppt_h</p:attrName>
                                        </p:attrNameLst>
                                      </p:cBhvr>
                                      <p:tavLst>
                                        <p:tav tm="0">
                                          <p:val>
                                            <p:strVal val="2/3*#ppt_h"/>
                                          </p:val>
                                        </p:tav>
                                        <p:tav tm="100000">
                                          <p:val>
                                            <p:strVal val="#ppt_h"/>
                                          </p:val>
                                        </p:tav>
                                      </p:tavLst>
                                    </p:anim>
                                  </p:childTnLst>
                                </p:cTn>
                              </p:par>
                              <p:par>
                                <p:cTn id="27" presetID="8" presetClass="entr" presetSubtype="3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diamond(out)">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2">
              <a:lumMod val="60000"/>
              <a:lumOff val="40000"/>
            </a:schemeClr>
          </a:solidFill>
        </p:spPr>
        <p:txBody>
          <a:bodyPr/>
          <a:lstStyle/>
          <a:p>
            <a:endParaRPr lang="es-ES" dirty="0"/>
          </a:p>
        </p:txBody>
      </p:sp>
      <p:pic>
        <p:nvPicPr>
          <p:cNvPr id="4" name="3 Imagen" descr="Imagen17.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002060">
              <a:alpha val="8549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 name="5 Rectángulo"/>
          <p:cNvSpPr/>
          <p:nvPr/>
        </p:nvSpPr>
        <p:spPr>
          <a:xfrm>
            <a:off x="0" y="0"/>
            <a:ext cx="9144000" cy="6858000"/>
          </a:xfrm>
          <a:prstGeom prst="rect">
            <a:avLst/>
          </a:prstGeom>
          <a:solidFill>
            <a:srgbClr val="002060">
              <a:alpha val="8549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6" presetClass="exit" presetSubtype="32" fill="hold" grpId="1" nodeType="withEffect">
                                  <p:stCondLst>
                                    <p:cond delay="0"/>
                                  </p:stCondLst>
                                  <p:childTnLst>
                                    <p:animEffect transition="out" filter="circle(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ppt_w/2"/>
                                          </p:val>
                                        </p:tav>
                                      </p:tavLst>
                                    </p:anim>
                                    <p:anim calcmode="lin" valueType="num">
                                      <p:cBhvr>
                                        <p:cTn id="16" dur="3000"/>
                                        <p:tgtEl>
                                          <p:spTgt spid="6"/>
                                        </p:tgtEl>
                                        <p:attrNameLst>
                                          <p:attrName>ppt_y</p:attrName>
                                        </p:attrNameLst>
                                      </p:cBhvr>
                                      <p:tavLst>
                                        <p:tav tm="0">
                                          <p:val>
                                            <p:strVal val="ppt_y"/>
                                          </p:val>
                                        </p:tav>
                                        <p:tav tm="100000">
                                          <p:val>
                                            <p:strVal val="ppt_y"/>
                                          </p:val>
                                        </p:tav>
                                      </p:tavLst>
                                    </p:anim>
                                    <p:anim calcmode="lin" valueType="num">
                                      <p:cBhvr>
                                        <p:cTn id="17" dur="3000"/>
                                        <p:tgtEl>
                                          <p:spTgt spid="6"/>
                                        </p:tgtEl>
                                        <p:attrNameLst>
                                          <p:attrName>ppt_w</p:attrName>
                                        </p:attrNameLst>
                                      </p:cBhvr>
                                      <p:tavLst>
                                        <p:tav tm="0">
                                          <p:val>
                                            <p:strVal val="ppt_w"/>
                                          </p:val>
                                        </p:tav>
                                        <p:tav tm="100000">
                                          <p:val>
                                            <p:fltVal val="0"/>
                                          </p:val>
                                        </p:tav>
                                      </p:tavLst>
                                    </p:anim>
                                    <p:anim calcmode="lin" valueType="num">
                                      <p:cBhvr>
                                        <p:cTn id="18" dur="3000"/>
                                        <p:tgtEl>
                                          <p:spTgt spid="6"/>
                                        </p:tgtEl>
                                        <p:attrNameLst>
                                          <p:attrName>ppt_h</p:attrName>
                                        </p:attrNameLst>
                                      </p:cBhvr>
                                      <p:tavLst>
                                        <p:tav tm="0">
                                          <p:val>
                                            <p:strVal val="ppt_h"/>
                                          </p:val>
                                        </p:tav>
                                        <p:tav tm="100000">
                                          <p:val>
                                            <p:strVal val="ppt_h"/>
                                          </p:val>
                                        </p:tav>
                                      </p:tavLst>
                                    </p:anim>
                                    <p:set>
                                      <p:cBhvr>
                                        <p:cTn id="19" dur="1" fill="hold">
                                          <p:stCondLst>
                                            <p:cond delay="2999"/>
                                          </p:stCondLst>
                                        </p:cTn>
                                        <p:tgtEl>
                                          <p:spTgt spid="6"/>
                                        </p:tgtEl>
                                        <p:attrNameLst>
                                          <p:attrName>style.visibility</p:attrName>
                                        </p:attrNameLst>
                                      </p:cBhvr>
                                      <p:to>
                                        <p:strVal val="hidden"/>
                                      </p:to>
                                    </p:set>
                                  </p:childTnLst>
                                </p:cTn>
                              </p:par>
                              <p:par>
                                <p:cTn id="20" presetID="6" presetClass="exit" presetSubtype="32" fill="hold" grpId="1" nodeType="withEffect">
                                  <p:stCondLst>
                                    <p:cond delay="0"/>
                                  </p:stCondLst>
                                  <p:childTnLst>
                                    <p:animEffect transition="out" filter="circle(out)">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fltVal val="0"/>
                                          </p:val>
                                        </p:tav>
                                        <p:tav tm="100000">
                                          <p:val>
                                            <p:strVal val="#ppt_w"/>
                                          </p:val>
                                        </p:tav>
                                      </p:tavLst>
                                    </p:anim>
                                    <p:anim calcmode="lin" valueType="num">
                                      <p:cBhvr>
                                        <p:cTn id="26"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2060"/>
          </a:solidFill>
        </p:spPr>
        <p:txBody>
          <a:bodyPr/>
          <a:lstStyle/>
          <a:p>
            <a:endParaRPr lang="es-ES" dirty="0"/>
          </a:p>
        </p:txBody>
      </p:sp>
      <p:pic>
        <p:nvPicPr>
          <p:cNvPr id="4" name="3 Imagen" descr="Imagen187.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bg2">
              <a:lumMod val="60000"/>
              <a:lumOff val="40000"/>
              <a:alpha val="8549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 name="5 Rectángulo"/>
          <p:cNvSpPr/>
          <p:nvPr/>
        </p:nvSpPr>
        <p:spPr>
          <a:xfrm>
            <a:off x="0" y="0"/>
            <a:ext cx="9144000" cy="6858000"/>
          </a:xfrm>
          <a:prstGeom prst="rect">
            <a:avLst/>
          </a:prstGeom>
          <a:solidFill>
            <a:schemeClr val="bg2">
              <a:lumMod val="60000"/>
              <a:lumOff val="40000"/>
              <a:alpha val="8549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4" presetClass="exit" presetSubtype="16" fill="hold" grpId="1" nodeType="withEffect">
                                  <p:stCondLst>
                                    <p:cond delay="0"/>
                                  </p:stCondLst>
                                  <p:childTnLst>
                                    <p:animEffect transition="out" filter="box(i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4"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
                                          </p:val>
                                        </p:tav>
                                      </p:tavLst>
                                    </p:anim>
                                    <p:anim calcmode="lin" valueType="num">
                                      <p:cBhvr>
                                        <p:cTn id="16" dur="3000"/>
                                        <p:tgtEl>
                                          <p:spTgt spid="6"/>
                                        </p:tgtEl>
                                        <p:attrNameLst>
                                          <p:attrName>ppt_y</p:attrName>
                                        </p:attrNameLst>
                                      </p:cBhvr>
                                      <p:tavLst>
                                        <p:tav tm="0">
                                          <p:val>
                                            <p:strVal val="ppt_y"/>
                                          </p:val>
                                        </p:tav>
                                        <p:tav tm="100000">
                                          <p:val>
                                            <p:strVal val="ppt_y+ppt_h/2"/>
                                          </p:val>
                                        </p:tav>
                                      </p:tavLst>
                                    </p:anim>
                                    <p:anim calcmode="lin" valueType="num">
                                      <p:cBhvr>
                                        <p:cTn id="17" dur="3000"/>
                                        <p:tgtEl>
                                          <p:spTgt spid="6"/>
                                        </p:tgtEl>
                                        <p:attrNameLst>
                                          <p:attrName>ppt_w</p:attrName>
                                        </p:attrNameLst>
                                      </p:cBhvr>
                                      <p:tavLst>
                                        <p:tav tm="0">
                                          <p:val>
                                            <p:strVal val="ppt_w"/>
                                          </p:val>
                                        </p:tav>
                                        <p:tav tm="100000">
                                          <p:val>
                                            <p:strVal val="ppt_w"/>
                                          </p:val>
                                        </p:tav>
                                      </p:tavLst>
                                    </p:anim>
                                    <p:anim calcmode="lin" valueType="num">
                                      <p:cBhvr>
                                        <p:cTn id="18" dur="3000"/>
                                        <p:tgtEl>
                                          <p:spTgt spid="6"/>
                                        </p:tgtEl>
                                        <p:attrNameLst>
                                          <p:attrName>ppt_h</p:attrName>
                                        </p:attrNameLst>
                                      </p:cBhvr>
                                      <p:tavLst>
                                        <p:tav tm="0">
                                          <p:val>
                                            <p:strVal val="ppt_h"/>
                                          </p:val>
                                        </p:tav>
                                        <p:tav tm="100000">
                                          <p:val>
                                            <p:fltVal val="0"/>
                                          </p:val>
                                        </p:tav>
                                      </p:tavLst>
                                    </p:anim>
                                    <p:set>
                                      <p:cBhvr>
                                        <p:cTn id="19" dur="1" fill="hold">
                                          <p:stCondLst>
                                            <p:cond delay="2999"/>
                                          </p:stCondLst>
                                        </p:cTn>
                                        <p:tgtEl>
                                          <p:spTgt spid="6"/>
                                        </p:tgtEl>
                                        <p:attrNameLst>
                                          <p:attrName>style.visibility</p:attrName>
                                        </p:attrNameLst>
                                      </p:cBhvr>
                                      <p:to>
                                        <p:strVal val="hidden"/>
                                      </p:to>
                                    </p:set>
                                  </p:childTnLst>
                                </p:cTn>
                              </p:par>
                              <p:par>
                                <p:cTn id="20" presetID="4" presetClass="exit" presetSubtype="16" fill="hold" grpId="1" nodeType="withEffect">
                                  <p:stCondLst>
                                    <p:cond delay="0"/>
                                  </p:stCondLst>
                                  <p:childTnLst>
                                    <p:animEffect transition="out" filter="box(in)">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23" presetClass="entr" presetSubtype="27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2/3*#ppt_w"/>
                                          </p:val>
                                        </p:tav>
                                        <p:tav tm="100000">
                                          <p:val>
                                            <p:strVal val="#ppt_w"/>
                                          </p:val>
                                        </p:tav>
                                      </p:tavLst>
                                    </p:anim>
                                    <p:anim calcmode="lin" valueType="num">
                                      <p:cBhvr>
                                        <p:cTn id="26" dur="3000" fill="hold"/>
                                        <p:tgtEl>
                                          <p:spTgt spid="4"/>
                                        </p:tgtEl>
                                        <p:attrNameLst>
                                          <p:attrName>ppt_h</p:attrName>
                                        </p:attrNameLst>
                                      </p:cBhvr>
                                      <p:tavLst>
                                        <p:tav tm="0">
                                          <p:val>
                                            <p:strVal val="2/3*#ppt_h"/>
                                          </p:val>
                                        </p:tav>
                                        <p:tav tm="100000">
                                          <p:val>
                                            <p:strVal val="#ppt_h"/>
                                          </p:val>
                                        </p:tav>
                                      </p:tavLst>
                                    </p:anim>
                                  </p:childTnLst>
                                </p:cTn>
                              </p:par>
                              <p:par>
                                <p:cTn id="27" presetID="4" presetClass="entr" presetSubtype="3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ox(out)">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2">
              <a:lumMod val="50000"/>
            </a:schemeClr>
          </a:solidFill>
        </p:spPr>
        <p:txBody>
          <a:bodyPr/>
          <a:lstStyle/>
          <a:p>
            <a:endParaRPr lang="es-ES" dirty="0"/>
          </a:p>
        </p:txBody>
      </p:sp>
      <p:pic>
        <p:nvPicPr>
          <p:cNvPr id="4" name="3 Imagen" descr="Imagen198.jpg"/>
          <p:cNvPicPr>
            <a:picLocks noChangeAspect="1"/>
          </p:cNvPicPr>
          <p:nvPr/>
        </p:nvPicPr>
        <p:blipFill>
          <a:blip r:embed="rId2"/>
          <a:stretch>
            <a:fillRect/>
          </a:stretch>
        </p:blipFill>
        <p:spPr>
          <a:xfrm>
            <a:off x="0" y="0"/>
            <a:ext cx="9144000" cy="6849070"/>
          </a:xfrm>
          <a:prstGeom prst="rect">
            <a:avLst/>
          </a:prstGeom>
        </p:spPr>
      </p:pic>
      <p:sp>
        <p:nvSpPr>
          <p:cNvPr id="5" name="4 Rectángulo"/>
          <p:cNvSpPr/>
          <p:nvPr/>
        </p:nvSpPr>
        <p:spPr>
          <a:xfrm>
            <a:off x="0" y="0"/>
            <a:ext cx="9144000" cy="6858000"/>
          </a:xfrm>
          <a:prstGeom prst="rect">
            <a:avLst/>
          </a:prstGeom>
          <a:solidFill>
            <a:srgbClr val="002060">
              <a:alpha val="8549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 name="5 Rectángulo"/>
          <p:cNvSpPr/>
          <p:nvPr/>
        </p:nvSpPr>
        <p:spPr>
          <a:xfrm>
            <a:off x="0" y="0"/>
            <a:ext cx="9144000" cy="6858000"/>
          </a:xfrm>
          <a:prstGeom prst="rect">
            <a:avLst/>
          </a:prstGeom>
          <a:solidFill>
            <a:srgbClr val="002060">
              <a:alpha val="8549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6" presetClass="exit" presetSubtype="26" fill="hold" grpId="1" nodeType="withEffect">
                                  <p:stCondLst>
                                    <p:cond delay="0"/>
                                  </p:stCondLst>
                                  <p:childTnLst>
                                    <p:animEffect transition="out" filter="barn(inHorizont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ppt_w/2"/>
                                          </p:val>
                                        </p:tav>
                                      </p:tavLst>
                                    </p:anim>
                                    <p:anim calcmode="lin" valueType="num">
                                      <p:cBhvr>
                                        <p:cTn id="16" dur="3000"/>
                                        <p:tgtEl>
                                          <p:spTgt spid="6"/>
                                        </p:tgtEl>
                                        <p:attrNameLst>
                                          <p:attrName>ppt_y</p:attrName>
                                        </p:attrNameLst>
                                      </p:cBhvr>
                                      <p:tavLst>
                                        <p:tav tm="0">
                                          <p:val>
                                            <p:strVal val="ppt_y"/>
                                          </p:val>
                                        </p:tav>
                                        <p:tav tm="100000">
                                          <p:val>
                                            <p:strVal val="ppt_y"/>
                                          </p:val>
                                        </p:tav>
                                      </p:tavLst>
                                    </p:anim>
                                    <p:anim calcmode="lin" valueType="num">
                                      <p:cBhvr>
                                        <p:cTn id="17" dur="3000"/>
                                        <p:tgtEl>
                                          <p:spTgt spid="6"/>
                                        </p:tgtEl>
                                        <p:attrNameLst>
                                          <p:attrName>ppt_w</p:attrName>
                                        </p:attrNameLst>
                                      </p:cBhvr>
                                      <p:tavLst>
                                        <p:tav tm="0">
                                          <p:val>
                                            <p:strVal val="ppt_w"/>
                                          </p:val>
                                        </p:tav>
                                        <p:tav tm="100000">
                                          <p:val>
                                            <p:fltVal val="0"/>
                                          </p:val>
                                        </p:tav>
                                      </p:tavLst>
                                    </p:anim>
                                    <p:anim calcmode="lin" valueType="num">
                                      <p:cBhvr>
                                        <p:cTn id="18" dur="3000"/>
                                        <p:tgtEl>
                                          <p:spTgt spid="6"/>
                                        </p:tgtEl>
                                        <p:attrNameLst>
                                          <p:attrName>ppt_h</p:attrName>
                                        </p:attrNameLst>
                                      </p:cBhvr>
                                      <p:tavLst>
                                        <p:tav tm="0">
                                          <p:val>
                                            <p:strVal val="ppt_h"/>
                                          </p:val>
                                        </p:tav>
                                        <p:tav tm="100000">
                                          <p:val>
                                            <p:strVal val="ppt_h"/>
                                          </p:val>
                                        </p:tav>
                                      </p:tavLst>
                                    </p:anim>
                                    <p:set>
                                      <p:cBhvr>
                                        <p:cTn id="19" dur="1" fill="hold">
                                          <p:stCondLst>
                                            <p:cond delay="2999"/>
                                          </p:stCondLst>
                                        </p:cTn>
                                        <p:tgtEl>
                                          <p:spTgt spid="6"/>
                                        </p:tgtEl>
                                        <p:attrNameLst>
                                          <p:attrName>style.visibility</p:attrName>
                                        </p:attrNameLst>
                                      </p:cBhvr>
                                      <p:to>
                                        <p:strVal val="hidden"/>
                                      </p:to>
                                    </p:set>
                                  </p:childTnLst>
                                </p:cTn>
                              </p:par>
                              <p:par>
                                <p:cTn id="20" presetID="16" presetClass="exit" presetSubtype="26" fill="hold" grpId="1" nodeType="withEffect">
                                  <p:stCondLst>
                                    <p:cond delay="0"/>
                                  </p:stCondLst>
                                  <p:childTnLst>
                                    <p:animEffect transition="out" filter="barn(inHorizontal)">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23"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fltVal val="0"/>
                                          </p:val>
                                        </p:tav>
                                        <p:tav tm="100000">
                                          <p:val>
                                            <p:strVal val="#ppt_w"/>
                                          </p:val>
                                        </p:tav>
                                      </p:tavLst>
                                    </p:anim>
                                    <p:anim calcmode="lin" valueType="num">
                                      <p:cBhvr>
                                        <p:cTn id="26" dur="3000" fill="hold"/>
                                        <p:tgtEl>
                                          <p:spTgt spid="4"/>
                                        </p:tgtEl>
                                        <p:attrNameLst>
                                          <p:attrName>ppt_h</p:attrName>
                                        </p:attrNameLst>
                                      </p:cBhvr>
                                      <p:tavLst>
                                        <p:tav tm="0">
                                          <p:val>
                                            <p:fltVal val="0"/>
                                          </p:val>
                                        </p:tav>
                                        <p:tav tm="100000">
                                          <p:val>
                                            <p:strVal val="#ppt_h"/>
                                          </p:val>
                                        </p:tav>
                                      </p:tavLst>
                                    </p:anim>
                                  </p:childTnLst>
                                </p:cTn>
                              </p:par>
                              <p:par>
                                <p:cTn id="27" presetID="8" presetClass="entr" presetSubtype="3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diamond(out)">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92D050"/>
          </a:solidFill>
        </p:spPr>
        <p:txBody>
          <a:bodyPr/>
          <a:lstStyle/>
          <a:p>
            <a:endParaRPr lang="es-ES" dirty="0"/>
          </a:p>
        </p:txBody>
      </p:sp>
      <p:pic>
        <p:nvPicPr>
          <p:cNvPr id="4" name="3 Imagen" descr="Imagenu8888o.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663300">
              <a:alpha val="8549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 name="5 Rectángulo"/>
          <p:cNvSpPr/>
          <p:nvPr/>
        </p:nvSpPr>
        <p:spPr>
          <a:xfrm>
            <a:off x="0" y="0"/>
            <a:ext cx="9144000" cy="6858000"/>
          </a:xfrm>
          <a:prstGeom prst="rect">
            <a:avLst/>
          </a:prstGeom>
          <a:solidFill>
            <a:srgbClr val="663300">
              <a:alpha val="8549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6" presetClass="exit" presetSubtype="16" fill="hold" grpId="1" nodeType="withEffect">
                                  <p:stCondLst>
                                    <p:cond delay="0"/>
                                  </p:stCondLst>
                                  <p:childTnLst>
                                    <p:animEffect transition="out" filter="circle(i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4"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
                                          </p:val>
                                        </p:tav>
                                      </p:tavLst>
                                    </p:anim>
                                    <p:anim calcmode="lin" valueType="num">
                                      <p:cBhvr>
                                        <p:cTn id="16" dur="3000"/>
                                        <p:tgtEl>
                                          <p:spTgt spid="6"/>
                                        </p:tgtEl>
                                        <p:attrNameLst>
                                          <p:attrName>ppt_y</p:attrName>
                                        </p:attrNameLst>
                                      </p:cBhvr>
                                      <p:tavLst>
                                        <p:tav tm="0">
                                          <p:val>
                                            <p:strVal val="ppt_y"/>
                                          </p:val>
                                        </p:tav>
                                        <p:tav tm="100000">
                                          <p:val>
                                            <p:strVal val="ppt_y+ppt_h/2"/>
                                          </p:val>
                                        </p:tav>
                                      </p:tavLst>
                                    </p:anim>
                                    <p:anim calcmode="lin" valueType="num">
                                      <p:cBhvr>
                                        <p:cTn id="17" dur="3000"/>
                                        <p:tgtEl>
                                          <p:spTgt spid="6"/>
                                        </p:tgtEl>
                                        <p:attrNameLst>
                                          <p:attrName>ppt_w</p:attrName>
                                        </p:attrNameLst>
                                      </p:cBhvr>
                                      <p:tavLst>
                                        <p:tav tm="0">
                                          <p:val>
                                            <p:strVal val="ppt_w"/>
                                          </p:val>
                                        </p:tav>
                                        <p:tav tm="100000">
                                          <p:val>
                                            <p:strVal val="ppt_w"/>
                                          </p:val>
                                        </p:tav>
                                      </p:tavLst>
                                    </p:anim>
                                    <p:anim calcmode="lin" valueType="num">
                                      <p:cBhvr>
                                        <p:cTn id="18" dur="3000"/>
                                        <p:tgtEl>
                                          <p:spTgt spid="6"/>
                                        </p:tgtEl>
                                        <p:attrNameLst>
                                          <p:attrName>ppt_h</p:attrName>
                                        </p:attrNameLst>
                                      </p:cBhvr>
                                      <p:tavLst>
                                        <p:tav tm="0">
                                          <p:val>
                                            <p:strVal val="ppt_h"/>
                                          </p:val>
                                        </p:tav>
                                        <p:tav tm="100000">
                                          <p:val>
                                            <p:fltVal val="0"/>
                                          </p:val>
                                        </p:tav>
                                      </p:tavLst>
                                    </p:anim>
                                    <p:set>
                                      <p:cBhvr>
                                        <p:cTn id="19" dur="1" fill="hold">
                                          <p:stCondLst>
                                            <p:cond delay="2999"/>
                                          </p:stCondLst>
                                        </p:cTn>
                                        <p:tgtEl>
                                          <p:spTgt spid="6"/>
                                        </p:tgtEl>
                                        <p:attrNameLst>
                                          <p:attrName>style.visibility</p:attrName>
                                        </p:attrNameLst>
                                      </p:cBhvr>
                                      <p:to>
                                        <p:strVal val="hidden"/>
                                      </p:to>
                                    </p:set>
                                  </p:childTnLst>
                                </p:cTn>
                              </p:par>
                              <p:par>
                                <p:cTn id="20" presetID="6" presetClass="exit" presetSubtype="16" fill="hold" grpId="1" nodeType="withEffect">
                                  <p:stCondLst>
                                    <p:cond delay="0"/>
                                  </p:stCondLst>
                                  <p:childTnLst>
                                    <p:animEffect transition="out" filter="circle(in)">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23" presetClass="entr" presetSubtype="27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2/3*#ppt_w"/>
                                          </p:val>
                                        </p:tav>
                                        <p:tav tm="100000">
                                          <p:val>
                                            <p:strVal val="#ppt_w"/>
                                          </p:val>
                                        </p:tav>
                                      </p:tavLst>
                                    </p:anim>
                                    <p:anim calcmode="lin" valueType="num">
                                      <p:cBhvr>
                                        <p:cTn id="26" dur="3000" fill="hold"/>
                                        <p:tgtEl>
                                          <p:spTgt spid="4"/>
                                        </p:tgtEl>
                                        <p:attrNameLst>
                                          <p:attrName>ppt_h</p:attrName>
                                        </p:attrNameLst>
                                      </p:cBhvr>
                                      <p:tavLst>
                                        <p:tav tm="0">
                                          <p:val>
                                            <p:strVal val="2/3*#ppt_h"/>
                                          </p:val>
                                        </p:tav>
                                        <p:tav tm="100000">
                                          <p:val>
                                            <p:strVal val="#ppt_h"/>
                                          </p:val>
                                        </p:tav>
                                      </p:tavLst>
                                    </p:anim>
                                  </p:childTnLst>
                                </p:cTn>
                              </p:par>
                              <p:par>
                                <p:cTn id="27" presetID="4" presetClass="entr" presetSubtype="3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ox(out)">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1">
              <a:lumMod val="75000"/>
            </a:schemeClr>
          </a:solidFill>
        </p:spPr>
        <p:txBody>
          <a:bodyPr/>
          <a:lstStyle/>
          <a:p>
            <a:endParaRPr lang="es-ES" dirty="0"/>
          </a:p>
        </p:txBody>
      </p:sp>
      <p:pic>
        <p:nvPicPr>
          <p:cNvPr id="4" name="3 Imagen" descr="YuanyangTerracedFieldsChina6.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accent2">
              <a:lumMod val="50000"/>
              <a:alpha val="8549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 name="5 Rectángulo"/>
          <p:cNvSpPr/>
          <p:nvPr/>
        </p:nvSpPr>
        <p:spPr>
          <a:xfrm>
            <a:off x="0" y="0"/>
            <a:ext cx="9144000" cy="6858000"/>
          </a:xfrm>
          <a:prstGeom prst="rect">
            <a:avLst/>
          </a:prstGeom>
          <a:solidFill>
            <a:schemeClr val="accent2">
              <a:lumMod val="50000"/>
              <a:alpha val="8549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6" presetClass="exit" presetSubtype="16" fill="hold" grpId="1" nodeType="withEffect">
                                  <p:stCondLst>
                                    <p:cond delay="0"/>
                                  </p:stCondLst>
                                  <p:childTnLst>
                                    <p:animEffect transition="out" filter="circle(i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ppt_w/2"/>
                                          </p:val>
                                        </p:tav>
                                      </p:tavLst>
                                    </p:anim>
                                    <p:anim calcmode="lin" valueType="num">
                                      <p:cBhvr>
                                        <p:cTn id="16" dur="3000"/>
                                        <p:tgtEl>
                                          <p:spTgt spid="6"/>
                                        </p:tgtEl>
                                        <p:attrNameLst>
                                          <p:attrName>ppt_y</p:attrName>
                                        </p:attrNameLst>
                                      </p:cBhvr>
                                      <p:tavLst>
                                        <p:tav tm="0">
                                          <p:val>
                                            <p:strVal val="ppt_y"/>
                                          </p:val>
                                        </p:tav>
                                        <p:tav tm="100000">
                                          <p:val>
                                            <p:strVal val="ppt_y"/>
                                          </p:val>
                                        </p:tav>
                                      </p:tavLst>
                                    </p:anim>
                                    <p:anim calcmode="lin" valueType="num">
                                      <p:cBhvr>
                                        <p:cTn id="17" dur="3000"/>
                                        <p:tgtEl>
                                          <p:spTgt spid="6"/>
                                        </p:tgtEl>
                                        <p:attrNameLst>
                                          <p:attrName>ppt_w</p:attrName>
                                        </p:attrNameLst>
                                      </p:cBhvr>
                                      <p:tavLst>
                                        <p:tav tm="0">
                                          <p:val>
                                            <p:strVal val="ppt_w"/>
                                          </p:val>
                                        </p:tav>
                                        <p:tav tm="100000">
                                          <p:val>
                                            <p:fltVal val="0"/>
                                          </p:val>
                                        </p:tav>
                                      </p:tavLst>
                                    </p:anim>
                                    <p:anim calcmode="lin" valueType="num">
                                      <p:cBhvr>
                                        <p:cTn id="18" dur="3000"/>
                                        <p:tgtEl>
                                          <p:spTgt spid="6"/>
                                        </p:tgtEl>
                                        <p:attrNameLst>
                                          <p:attrName>ppt_h</p:attrName>
                                        </p:attrNameLst>
                                      </p:cBhvr>
                                      <p:tavLst>
                                        <p:tav tm="0">
                                          <p:val>
                                            <p:strVal val="ppt_h"/>
                                          </p:val>
                                        </p:tav>
                                        <p:tav tm="100000">
                                          <p:val>
                                            <p:strVal val="ppt_h"/>
                                          </p:val>
                                        </p:tav>
                                      </p:tavLst>
                                    </p:anim>
                                    <p:set>
                                      <p:cBhvr>
                                        <p:cTn id="19" dur="1" fill="hold">
                                          <p:stCondLst>
                                            <p:cond delay="2999"/>
                                          </p:stCondLst>
                                        </p:cTn>
                                        <p:tgtEl>
                                          <p:spTgt spid="6"/>
                                        </p:tgtEl>
                                        <p:attrNameLst>
                                          <p:attrName>style.visibility</p:attrName>
                                        </p:attrNameLst>
                                      </p:cBhvr>
                                      <p:to>
                                        <p:strVal val="hidden"/>
                                      </p:to>
                                    </p:set>
                                  </p:childTnLst>
                                </p:cTn>
                              </p:par>
                              <p:par>
                                <p:cTn id="20" presetID="6" presetClass="exit" presetSubtype="16" fill="hold" grpId="1" nodeType="withEffect">
                                  <p:stCondLst>
                                    <p:cond delay="0"/>
                                  </p:stCondLst>
                                  <p:childTnLst>
                                    <p:animEffect transition="out" filter="circle(in)">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4/3*#ppt_w"/>
                                          </p:val>
                                        </p:tav>
                                        <p:tav tm="100000">
                                          <p:val>
                                            <p:strVal val="#ppt_w"/>
                                          </p:val>
                                        </p:tav>
                                      </p:tavLst>
                                    </p:anim>
                                    <p:anim calcmode="lin" valueType="num">
                                      <p:cBhvr>
                                        <p:cTn id="26" dur="3000" fill="hold"/>
                                        <p:tgtEl>
                                          <p:spTgt spid="4"/>
                                        </p:tgtEl>
                                        <p:attrNameLst>
                                          <p:attrName>ppt_h</p:attrName>
                                        </p:attrNameLst>
                                      </p:cBhvr>
                                      <p:tavLst>
                                        <p:tav tm="0">
                                          <p:val>
                                            <p:strVal val="4/3*#ppt_h"/>
                                          </p:val>
                                        </p:tav>
                                        <p:tav tm="100000">
                                          <p:val>
                                            <p:strVal val="#ppt_h"/>
                                          </p:val>
                                        </p:tav>
                                      </p:tavLst>
                                    </p:anim>
                                  </p:childTnLst>
                                </p:cTn>
                              </p:par>
                              <p:par>
                                <p:cTn id="27" presetID="21" presetClass="entr" presetSubtype="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wheel(2)">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2060"/>
          </a:solidFill>
        </p:spPr>
        <p:txBody>
          <a:bodyPr/>
          <a:lstStyle/>
          <a:p>
            <a:endParaRPr lang="es-ES" dirty="0"/>
          </a:p>
        </p:txBody>
      </p:sp>
      <p:pic>
        <p:nvPicPr>
          <p:cNvPr id="4" name="3 Imagen" descr="yuanyang-terraced-fields.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bg2">
              <a:lumMod val="60000"/>
              <a:lumOff val="40000"/>
              <a:alpha val="8549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 name="5 Rectángulo"/>
          <p:cNvSpPr/>
          <p:nvPr/>
        </p:nvSpPr>
        <p:spPr>
          <a:xfrm>
            <a:off x="0" y="0"/>
            <a:ext cx="9144000" cy="6858000"/>
          </a:xfrm>
          <a:prstGeom prst="rect">
            <a:avLst/>
          </a:prstGeom>
          <a:solidFill>
            <a:schemeClr val="bg2">
              <a:lumMod val="60000"/>
              <a:lumOff val="40000"/>
              <a:alpha val="8549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026" name="AutoShape 2" descr="Rendered Image"/>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1028" name="Picture 4" descr="Rendered Image"/>
          <p:cNvPicPr>
            <a:picLocks noChangeAspect="1" noChangeArrowheads="1"/>
          </p:cNvPicPr>
          <p:nvPr/>
        </p:nvPicPr>
        <p:blipFill>
          <a:blip r:embed="rId3"/>
          <a:srcRect/>
          <a:stretch>
            <a:fillRect/>
          </a:stretch>
        </p:blipFill>
        <p:spPr bwMode="auto">
          <a:xfrm rot="20727745">
            <a:off x="2357422" y="4772024"/>
            <a:ext cx="3267075" cy="2085976"/>
          </a:xfrm>
          <a:prstGeom prst="rect">
            <a:avLst/>
          </a:prstGeom>
          <a:noFill/>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6" presetClass="exit" presetSubtype="32" fill="hold" grpId="1" nodeType="withEffect">
                                  <p:stCondLst>
                                    <p:cond delay="0"/>
                                  </p:stCondLst>
                                  <p:childTnLst>
                                    <p:animEffect transition="out" filter="circle(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ppt_w/2"/>
                                          </p:val>
                                        </p:tav>
                                      </p:tavLst>
                                    </p:anim>
                                    <p:anim calcmode="lin" valueType="num">
                                      <p:cBhvr>
                                        <p:cTn id="16" dur="3000"/>
                                        <p:tgtEl>
                                          <p:spTgt spid="6"/>
                                        </p:tgtEl>
                                        <p:attrNameLst>
                                          <p:attrName>ppt_y</p:attrName>
                                        </p:attrNameLst>
                                      </p:cBhvr>
                                      <p:tavLst>
                                        <p:tav tm="0">
                                          <p:val>
                                            <p:strVal val="ppt_y"/>
                                          </p:val>
                                        </p:tav>
                                        <p:tav tm="100000">
                                          <p:val>
                                            <p:strVal val="ppt_y"/>
                                          </p:val>
                                        </p:tav>
                                      </p:tavLst>
                                    </p:anim>
                                    <p:anim calcmode="lin" valueType="num">
                                      <p:cBhvr>
                                        <p:cTn id="17" dur="3000"/>
                                        <p:tgtEl>
                                          <p:spTgt spid="6"/>
                                        </p:tgtEl>
                                        <p:attrNameLst>
                                          <p:attrName>ppt_w</p:attrName>
                                        </p:attrNameLst>
                                      </p:cBhvr>
                                      <p:tavLst>
                                        <p:tav tm="0">
                                          <p:val>
                                            <p:strVal val="ppt_w"/>
                                          </p:val>
                                        </p:tav>
                                        <p:tav tm="100000">
                                          <p:val>
                                            <p:fltVal val="0"/>
                                          </p:val>
                                        </p:tav>
                                      </p:tavLst>
                                    </p:anim>
                                    <p:anim calcmode="lin" valueType="num">
                                      <p:cBhvr>
                                        <p:cTn id="18" dur="3000"/>
                                        <p:tgtEl>
                                          <p:spTgt spid="6"/>
                                        </p:tgtEl>
                                        <p:attrNameLst>
                                          <p:attrName>ppt_h</p:attrName>
                                        </p:attrNameLst>
                                      </p:cBhvr>
                                      <p:tavLst>
                                        <p:tav tm="0">
                                          <p:val>
                                            <p:strVal val="ppt_h"/>
                                          </p:val>
                                        </p:tav>
                                        <p:tav tm="100000">
                                          <p:val>
                                            <p:strVal val="ppt_h"/>
                                          </p:val>
                                        </p:tav>
                                      </p:tavLst>
                                    </p:anim>
                                    <p:set>
                                      <p:cBhvr>
                                        <p:cTn id="19" dur="1" fill="hold">
                                          <p:stCondLst>
                                            <p:cond delay="2999"/>
                                          </p:stCondLst>
                                        </p:cTn>
                                        <p:tgtEl>
                                          <p:spTgt spid="6"/>
                                        </p:tgtEl>
                                        <p:attrNameLst>
                                          <p:attrName>style.visibility</p:attrName>
                                        </p:attrNameLst>
                                      </p:cBhvr>
                                      <p:to>
                                        <p:strVal val="hidden"/>
                                      </p:to>
                                    </p:set>
                                  </p:childTnLst>
                                </p:cTn>
                              </p:par>
                              <p:par>
                                <p:cTn id="20" presetID="6" presetClass="exit" presetSubtype="32" fill="hold" grpId="1" nodeType="withEffect">
                                  <p:stCondLst>
                                    <p:cond delay="0"/>
                                  </p:stCondLst>
                                  <p:childTnLst>
                                    <p:animEffect transition="out" filter="circle(out)">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4/3*#ppt_w"/>
                                          </p:val>
                                        </p:tav>
                                        <p:tav tm="100000">
                                          <p:val>
                                            <p:strVal val="#ppt_w"/>
                                          </p:val>
                                        </p:tav>
                                      </p:tavLst>
                                    </p:anim>
                                    <p:anim calcmode="lin" valueType="num">
                                      <p:cBhvr>
                                        <p:cTn id="26" dur="3000" fill="hold"/>
                                        <p:tgtEl>
                                          <p:spTgt spid="4"/>
                                        </p:tgtEl>
                                        <p:attrNameLst>
                                          <p:attrName>ppt_h</p:attrName>
                                        </p:attrNameLst>
                                      </p:cBhvr>
                                      <p:tavLst>
                                        <p:tav tm="0">
                                          <p:val>
                                            <p:strVal val="4/3*#ppt_h"/>
                                          </p:val>
                                        </p:tav>
                                        <p:tav tm="100000">
                                          <p:val>
                                            <p:strVal val="#ppt_h"/>
                                          </p:val>
                                        </p:tav>
                                      </p:tavLst>
                                    </p:anim>
                                  </p:childTnLst>
                                </p:cTn>
                              </p:par>
                              <p:par>
                                <p:cTn id="27" presetID="6" presetClass="entr" presetSubtype="3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circle(out)">
                                      <p:cBhvr>
                                        <p:cTn id="29" dur="3000"/>
                                        <p:tgtEl>
                                          <p:spTgt spid="4"/>
                                        </p:tgtEl>
                                      </p:cBhvr>
                                    </p:animEffect>
                                  </p:childTnLst>
                                </p:cTn>
                              </p:par>
                            </p:childTnLst>
                          </p:cTn>
                        </p:par>
                        <p:par>
                          <p:cTn id="30" fill="hold">
                            <p:stCondLst>
                              <p:cond delay="3000"/>
                            </p:stCondLst>
                            <p:childTnLst>
                              <p:par>
                                <p:cTn id="31" presetID="23" presetClass="entr" presetSubtype="16" fill="hold" nodeType="afterEffect">
                                  <p:stCondLst>
                                    <p:cond delay="0"/>
                                  </p:stCondLst>
                                  <p:childTnLst>
                                    <p:set>
                                      <p:cBhvr>
                                        <p:cTn id="32" dur="1" fill="hold">
                                          <p:stCondLst>
                                            <p:cond delay="0"/>
                                          </p:stCondLst>
                                        </p:cTn>
                                        <p:tgtEl>
                                          <p:spTgt spid="1028"/>
                                        </p:tgtEl>
                                        <p:attrNameLst>
                                          <p:attrName>style.visibility</p:attrName>
                                        </p:attrNameLst>
                                      </p:cBhvr>
                                      <p:to>
                                        <p:strVal val="visible"/>
                                      </p:to>
                                    </p:set>
                                    <p:anim calcmode="lin" valueType="num">
                                      <p:cBhvr>
                                        <p:cTn id="33" dur="2000" fill="hold"/>
                                        <p:tgtEl>
                                          <p:spTgt spid="1028"/>
                                        </p:tgtEl>
                                        <p:attrNameLst>
                                          <p:attrName>ppt_w</p:attrName>
                                        </p:attrNameLst>
                                      </p:cBhvr>
                                      <p:tavLst>
                                        <p:tav tm="0">
                                          <p:val>
                                            <p:fltVal val="0"/>
                                          </p:val>
                                        </p:tav>
                                        <p:tav tm="100000">
                                          <p:val>
                                            <p:strVal val="#ppt_w"/>
                                          </p:val>
                                        </p:tav>
                                      </p:tavLst>
                                    </p:anim>
                                    <p:anim calcmode="lin" valueType="num">
                                      <p:cBhvr>
                                        <p:cTn id="34" dur="2000" fill="hold"/>
                                        <p:tgtEl>
                                          <p:spTgt spid="102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57.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400</Words>
  <Application>Microsoft Office PowerPoint</Application>
  <PresentationFormat>Presentación en pantalla (4:3)</PresentationFormat>
  <Paragraphs>24</Paragraphs>
  <Slides>57</Slides>
  <Notes>0</Notes>
  <HiddenSlides>0</HiddenSlides>
  <MMClips>1</MMClips>
  <ScaleCrop>false</ScaleCrop>
  <HeadingPairs>
    <vt:vector size="4" baseType="variant">
      <vt:variant>
        <vt:lpstr>Tema</vt:lpstr>
      </vt:variant>
      <vt:variant>
        <vt:i4>2</vt:i4>
      </vt:variant>
      <vt:variant>
        <vt:lpstr>Títulos de diapositiva</vt:lpstr>
      </vt:variant>
      <vt:variant>
        <vt:i4>57</vt:i4>
      </vt:variant>
    </vt:vector>
  </HeadingPairs>
  <TitlesOfParts>
    <vt:vector size="59"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59</cp:revision>
  <dcterms:created xsi:type="dcterms:W3CDTF">2014-06-16T17:25:27Z</dcterms:created>
  <dcterms:modified xsi:type="dcterms:W3CDTF">2014-06-17T02:32:06Z</dcterms:modified>
</cp:coreProperties>
</file>