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8"/>
  </p:notesMasterIdLst>
  <p:sldIdLst>
    <p:sldId id="290" r:id="rId3"/>
    <p:sldId id="274" r:id="rId4"/>
    <p:sldId id="336" r:id="rId5"/>
    <p:sldId id="287" r:id="rId6"/>
    <p:sldId id="282" r:id="rId7"/>
    <p:sldId id="289" r:id="rId8"/>
    <p:sldId id="338" r:id="rId9"/>
    <p:sldId id="286" r:id="rId10"/>
    <p:sldId id="288" r:id="rId11"/>
    <p:sldId id="279" r:id="rId12"/>
    <p:sldId id="337" r:id="rId13"/>
    <p:sldId id="281" r:id="rId14"/>
    <p:sldId id="273" r:id="rId15"/>
    <p:sldId id="270" r:id="rId16"/>
    <p:sldId id="339" r:id="rId17"/>
    <p:sldId id="262" r:id="rId18"/>
    <p:sldId id="267" r:id="rId19"/>
    <p:sldId id="268" r:id="rId20"/>
    <p:sldId id="340" r:id="rId21"/>
    <p:sldId id="301" r:id="rId22"/>
    <p:sldId id="261" r:id="rId23"/>
    <p:sldId id="266" r:id="rId24"/>
    <p:sldId id="312" r:id="rId25"/>
    <p:sldId id="298" r:id="rId26"/>
    <p:sldId id="265" r:id="rId27"/>
    <p:sldId id="271" r:id="rId28"/>
    <p:sldId id="272" r:id="rId29"/>
    <p:sldId id="307" r:id="rId30"/>
    <p:sldId id="309" r:id="rId31"/>
    <p:sldId id="305" r:id="rId32"/>
    <p:sldId id="304" r:id="rId33"/>
    <p:sldId id="297" r:id="rId34"/>
    <p:sldId id="303" r:id="rId35"/>
    <p:sldId id="302" r:id="rId36"/>
    <p:sldId id="300" r:id="rId37"/>
    <p:sldId id="299" r:id="rId38"/>
    <p:sldId id="311" r:id="rId39"/>
    <p:sldId id="295" r:id="rId40"/>
    <p:sldId id="321" r:id="rId41"/>
    <p:sldId id="334" r:id="rId42"/>
    <p:sldId id="259" r:id="rId43"/>
    <p:sldId id="319" r:id="rId44"/>
    <p:sldId id="327" r:id="rId45"/>
    <p:sldId id="320" r:id="rId46"/>
    <p:sldId id="296" r:id="rId47"/>
    <p:sldId id="284" r:id="rId48"/>
    <p:sldId id="331" r:id="rId49"/>
    <p:sldId id="313" r:id="rId50"/>
    <p:sldId id="325" r:id="rId51"/>
    <p:sldId id="333" r:id="rId52"/>
    <p:sldId id="256" r:id="rId53"/>
    <p:sldId id="324" r:id="rId54"/>
    <p:sldId id="326" r:id="rId55"/>
    <p:sldId id="323" r:id="rId56"/>
    <p:sldId id="322" r:id="rId57"/>
    <p:sldId id="330" r:id="rId58"/>
    <p:sldId id="329" r:id="rId59"/>
    <p:sldId id="260" r:id="rId60"/>
    <p:sldId id="332" r:id="rId61"/>
    <p:sldId id="328" r:id="rId62"/>
    <p:sldId id="258" r:id="rId63"/>
    <p:sldId id="310" r:id="rId64"/>
    <p:sldId id="316" r:id="rId65"/>
    <p:sldId id="291" r:id="rId66"/>
    <p:sldId id="292" r:id="rId67"/>
    <p:sldId id="314" r:id="rId68"/>
    <p:sldId id="306" r:id="rId69"/>
    <p:sldId id="317" r:id="rId70"/>
    <p:sldId id="308" r:id="rId71"/>
    <p:sldId id="269" r:id="rId72"/>
    <p:sldId id="276" r:id="rId73"/>
    <p:sldId id="263" r:id="rId74"/>
    <p:sldId id="278" r:id="rId75"/>
    <p:sldId id="277" r:id="rId76"/>
    <p:sldId id="335" r:id="rId7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6TQyWWaicmml+YELY5ftQ" hashData="T6gdQg0ZKxTioyeSGFjhrWn30V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03B"/>
    <a:srgbClr val="CC9900"/>
    <a:srgbClr val="4C3800"/>
    <a:srgbClr val="000099"/>
    <a:srgbClr val="73602F"/>
    <a:srgbClr val="A48944"/>
    <a:srgbClr val="FF116C"/>
    <a:srgbClr val="FF6699"/>
    <a:srgbClr val="513417"/>
    <a:srgbClr val="6B234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212" autoAdjust="0"/>
    <p:restoredTop sz="92185" autoAdjust="0"/>
  </p:normalViewPr>
  <p:slideViewPr>
    <p:cSldViewPr>
      <p:cViewPr>
        <p:scale>
          <a:sx n="40" d="100"/>
          <a:sy n="40" d="100"/>
        </p:scale>
        <p:origin x="-1314" y="-61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C93E37-9E3A-417F-8205-5DB917D32657}" type="datetimeFigureOut">
              <a:rPr lang="es-ES" smtClean="0"/>
              <a:pPr/>
              <a:t>09/08/2014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BB30BB-958E-437C-A5B9-222EF000FD6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7BB30BB-958E-437C-A5B9-222EF000FD62}" type="slidenum">
              <a:rPr lang="es-ES" smtClean="0"/>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7BB30BB-958E-437C-A5B9-222EF000FD62}" type="slidenum">
              <a:rPr lang="es-ES" smtClean="0"/>
              <a:pPr/>
              <a:t>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7BB30BB-958E-437C-A5B9-222EF000FD62}" type="slidenum">
              <a:rPr lang="es-ES" smtClean="0"/>
              <a:pPr/>
              <a:t>48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6BB0C2-2211-41CE-8D53-73E6F154CA00}" type="datetimeFigureOut">
              <a:rPr lang="es-ES" smtClean="0"/>
              <a:pPr/>
              <a:t>09/08/2014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714B62-7777-417B-9465-C3B55FF4B9A6}"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825C812-51B9-4958-8C74-F03B26A9C031}" type="slidenum">
              <a:rPr lang="es-ES_tradnl"/>
              <a:pPr/>
              <a:t>‹Nº›</a:t>
            </a:fld>
            <a:endParaRPr lang="es-ES_tradnl"/>
          </a:p>
        </p:txBody>
      </p:sp>
    </p:spTree>
  </p:cSld>
  <p:clrMapOvr>
    <a:masterClrMapping/>
  </p:clrMapOvr>
  <p:transition spd="slow"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6BB0C2-2211-41CE-8D53-73E6F154CA00}" type="datetimeFigureOut">
              <a:rPr lang="es-ES" smtClean="0"/>
              <a:pPr/>
              <a:t>09/08/2014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714B62-7777-417B-9465-C3B55FF4B9A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9299958-F6C7-410D-8FFB-135F48C20BC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7.jpe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4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1.png"/></Relationships>
</file>

<file path=ppt/slides/_rels/slide4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4.jpeg"/><Relationship Id="rId1" Type="http://schemas.openxmlformats.org/officeDocument/2006/relationships/slideLayout" Target="../slideLayouts/slideLayout1.xml"/><Relationship Id="rId4" Type="http://schemas.openxmlformats.org/officeDocument/2006/relationships/image" Target="../media/image85.png"/></Relationships>
</file>

<file path=ppt/slides/_rels/slide5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9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eg"/><Relationship Id="rId1" Type="http://schemas.openxmlformats.org/officeDocument/2006/relationships/slideLayout" Target="../slideLayouts/slideLayout1.xml"/><Relationship Id="rId4" Type="http://schemas.openxmlformats.org/officeDocument/2006/relationships/image" Target="../media/image101.png"/></Relationships>
</file>

<file path=ppt/slides/_rels/slide67.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jpeg"/><Relationship Id="rId1" Type="http://schemas.openxmlformats.org/officeDocument/2006/relationships/slideLayout" Target="../slideLayouts/slideLayout1.xml"/><Relationship Id="rId4" Type="http://schemas.openxmlformats.org/officeDocument/2006/relationships/image" Target="../media/image105.png"/></Relationships>
</file>

<file path=ppt/slides/_rels/slide6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106.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107.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12.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jpeg"/><Relationship Id="rId1" Type="http://schemas.openxmlformats.org/officeDocument/2006/relationships/slideLayout" Target="../slideLayouts/slideLayout1.xml"/><Relationship Id="rId5" Type="http://schemas.openxmlformats.org/officeDocument/2006/relationships/image" Target="../media/image115.png"/><Relationship Id="rId4" Type="http://schemas.openxmlformats.org/officeDocument/2006/relationships/image" Target="../media/image98.png"/></Relationships>
</file>

<file path=ppt/slides/_rels/slide7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16.png"/><Relationship Id="rId7" Type="http://schemas.openxmlformats.org/officeDocument/2006/relationships/image" Target="../media/image11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1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1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ln>
            <a:noFill/>
          </a:ln>
        </p:spPr>
        <p:txBody>
          <a:bodyPr/>
          <a:lstStyle/>
          <a:p>
            <a:endParaRPr lang="es-ES" dirty="0"/>
          </a:p>
        </p:txBody>
      </p:sp>
      <p:pic>
        <p:nvPicPr>
          <p:cNvPr id="4" name="3 Imagen" descr="5 (4).jpg"/>
          <p:cNvPicPr>
            <a:picLocks noChangeAspect="1"/>
          </p:cNvPicPr>
          <p:nvPr/>
        </p:nvPicPr>
        <p:blipFill>
          <a:blip r:embed="rId3"/>
          <a:stretch>
            <a:fillRect/>
          </a:stretch>
        </p:blipFill>
        <p:spPr>
          <a:xfrm>
            <a:off x="0" y="0"/>
            <a:ext cx="9144000" cy="6858000"/>
          </a:xfrm>
          <a:prstGeom prst="rect">
            <a:avLst/>
          </a:prstGeom>
          <a:ln>
            <a:noFill/>
          </a:ln>
        </p:spPr>
      </p:pic>
      <p:pic>
        <p:nvPicPr>
          <p:cNvPr id="76802" name="Picture 2" descr="Rendered Image"/>
          <p:cNvPicPr>
            <a:picLocks noChangeAspect="1" noChangeArrowheads="1"/>
          </p:cNvPicPr>
          <p:nvPr/>
        </p:nvPicPr>
        <p:blipFill>
          <a:blip r:embed="rId4"/>
          <a:srcRect/>
          <a:stretch>
            <a:fillRect/>
          </a:stretch>
        </p:blipFill>
        <p:spPr bwMode="auto">
          <a:xfrm>
            <a:off x="1714480" y="428604"/>
            <a:ext cx="3357586" cy="685800"/>
          </a:xfrm>
          <a:prstGeom prst="rect">
            <a:avLst/>
          </a:prstGeom>
          <a:noFill/>
        </p:spPr>
      </p:pic>
      <p:pic>
        <p:nvPicPr>
          <p:cNvPr id="76804" name="Picture 4" descr="Rendered Image"/>
          <p:cNvPicPr>
            <a:picLocks noChangeAspect="1" noChangeArrowheads="1"/>
          </p:cNvPicPr>
          <p:nvPr/>
        </p:nvPicPr>
        <p:blipFill>
          <a:blip r:embed="rId5"/>
          <a:srcRect/>
          <a:stretch>
            <a:fillRect/>
          </a:stretch>
        </p:blipFill>
        <p:spPr bwMode="auto">
          <a:xfrm>
            <a:off x="5357818" y="357166"/>
            <a:ext cx="2500330" cy="695325"/>
          </a:xfrm>
          <a:prstGeom prst="rect">
            <a:avLst/>
          </a:prstGeom>
          <a:noFill/>
        </p:spPr>
      </p:pic>
      <p:pic>
        <p:nvPicPr>
          <p:cNvPr id="76806" name="Picture 6" descr="Rendered Image"/>
          <p:cNvPicPr>
            <a:picLocks noChangeAspect="1" noChangeArrowheads="1"/>
          </p:cNvPicPr>
          <p:nvPr/>
        </p:nvPicPr>
        <p:blipFill>
          <a:blip r:embed="rId6"/>
          <a:srcRect/>
          <a:stretch>
            <a:fillRect/>
          </a:stretch>
        </p:blipFill>
        <p:spPr bwMode="auto">
          <a:xfrm>
            <a:off x="1285852" y="1071546"/>
            <a:ext cx="952500" cy="685800"/>
          </a:xfrm>
          <a:prstGeom prst="rect">
            <a:avLst/>
          </a:prstGeom>
          <a:noFill/>
        </p:spPr>
      </p:pic>
      <p:pic>
        <p:nvPicPr>
          <p:cNvPr id="76808" name="Picture 8" descr="Rendered Image"/>
          <p:cNvPicPr>
            <a:picLocks noChangeAspect="1" noChangeArrowheads="1"/>
          </p:cNvPicPr>
          <p:nvPr/>
        </p:nvPicPr>
        <p:blipFill>
          <a:blip r:embed="rId7"/>
          <a:srcRect/>
          <a:stretch>
            <a:fillRect/>
          </a:stretch>
        </p:blipFill>
        <p:spPr bwMode="auto">
          <a:xfrm>
            <a:off x="2500298" y="1071546"/>
            <a:ext cx="2876550" cy="704851"/>
          </a:xfrm>
          <a:prstGeom prst="rect">
            <a:avLst/>
          </a:prstGeom>
          <a:noFill/>
        </p:spPr>
      </p:pic>
      <p:pic>
        <p:nvPicPr>
          <p:cNvPr id="76810" name="Picture 10" descr="Rendered Image"/>
          <p:cNvPicPr>
            <a:picLocks noChangeAspect="1" noChangeArrowheads="1"/>
          </p:cNvPicPr>
          <p:nvPr/>
        </p:nvPicPr>
        <p:blipFill>
          <a:blip r:embed="rId8"/>
          <a:srcRect/>
          <a:stretch>
            <a:fillRect/>
          </a:stretch>
        </p:blipFill>
        <p:spPr bwMode="auto">
          <a:xfrm>
            <a:off x="5429256" y="1071546"/>
            <a:ext cx="2962275" cy="676276"/>
          </a:xfrm>
          <a:prstGeom prst="rect">
            <a:avLst/>
          </a:prstGeom>
          <a:noFill/>
        </p:spPr>
      </p:pic>
      <p:sp>
        <p:nvSpPr>
          <p:cNvPr id="22" name="21 Luna"/>
          <p:cNvSpPr/>
          <p:nvPr/>
        </p:nvSpPr>
        <p:spPr>
          <a:xfrm>
            <a:off x="1071538" y="1785902"/>
            <a:ext cx="3429024" cy="5072098"/>
          </a:xfrm>
          <a:prstGeom prst="moon">
            <a:avLst>
              <a:gd name="adj" fmla="val 11286"/>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flipH="1">
            <a:off x="4929190" y="1714464"/>
            <a:ext cx="3571900" cy="5072098"/>
          </a:xfrm>
          <a:prstGeom prst="moon">
            <a:avLst>
              <a:gd name="adj" fmla="val 10105"/>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5400000">
            <a:off x="3714743" y="571457"/>
            <a:ext cx="2214580" cy="4500594"/>
          </a:xfrm>
          <a:prstGeom prst="moon">
            <a:avLst>
              <a:gd name="adj" fmla="val 17648"/>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6200000">
            <a:off x="3857632" y="3500402"/>
            <a:ext cx="1928802" cy="4357718"/>
          </a:xfrm>
          <a:prstGeom prst="moon">
            <a:avLst>
              <a:gd name="adj" fmla="val 16000"/>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a:off x="1571604" y="1857340"/>
            <a:ext cx="3429024" cy="5000660"/>
          </a:xfrm>
          <a:prstGeom prst="moon">
            <a:avLst>
              <a:gd name="adj" fmla="val 11286"/>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flipH="1">
            <a:off x="4429124" y="1785902"/>
            <a:ext cx="3571900" cy="5072098"/>
          </a:xfrm>
          <a:prstGeom prst="moon">
            <a:avLst>
              <a:gd name="adj" fmla="val 10105"/>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5400000">
            <a:off x="3714743" y="1000085"/>
            <a:ext cx="2214580" cy="4500594"/>
          </a:xfrm>
          <a:prstGeom prst="moon">
            <a:avLst>
              <a:gd name="adj" fmla="val 17648"/>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6200000">
            <a:off x="3857632" y="3143212"/>
            <a:ext cx="1928802" cy="4357718"/>
          </a:xfrm>
          <a:prstGeom prst="moon">
            <a:avLst>
              <a:gd name="adj" fmla="val 16000"/>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a:off x="2000232" y="1857340"/>
            <a:ext cx="3429024" cy="5000660"/>
          </a:xfrm>
          <a:prstGeom prst="moon">
            <a:avLst>
              <a:gd name="adj" fmla="val 11286"/>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flipH="1">
            <a:off x="4000496" y="1785902"/>
            <a:ext cx="3571900" cy="5072098"/>
          </a:xfrm>
          <a:prstGeom prst="moon">
            <a:avLst>
              <a:gd name="adj" fmla="val 10105"/>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5400000">
            <a:off x="3714743" y="1428713"/>
            <a:ext cx="2214580" cy="4500594"/>
          </a:xfrm>
          <a:prstGeom prst="moon">
            <a:avLst>
              <a:gd name="adj" fmla="val 17648"/>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6200000">
            <a:off x="3857632" y="2786022"/>
            <a:ext cx="1928802" cy="4357718"/>
          </a:xfrm>
          <a:prstGeom prst="moon">
            <a:avLst>
              <a:gd name="adj" fmla="val 16000"/>
            </a:avLst>
          </a:prstGeom>
          <a:blipFill dpi="0" rotWithShape="1">
            <a:blip r:embed="rId9">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0906" name="Picture 10" descr="http://www.gif-mania.net/signatures-animees/resultat/x/3fa3eb65.gif"/>
          <p:cNvPicPr>
            <a:picLocks noChangeAspect="1" noChangeArrowheads="1" noCrop="1"/>
          </p:cNvPicPr>
          <p:nvPr/>
        </p:nvPicPr>
        <p:blipFill>
          <a:blip r:embed="rId10">
            <a:lum contrast="40000"/>
          </a:blip>
          <a:srcRect/>
          <a:stretch>
            <a:fillRect/>
          </a:stretch>
        </p:blipFill>
        <p:spPr bwMode="auto">
          <a:xfrm>
            <a:off x="285720" y="5686425"/>
            <a:ext cx="3000363" cy="1171575"/>
          </a:xfrm>
          <a:prstGeom prst="rect">
            <a:avLst/>
          </a:prstGeom>
          <a:noFill/>
          <a:effectLst>
            <a:softEdge rad="12700"/>
          </a:effectLst>
        </p:spPr>
      </p:pic>
      <p:pic>
        <p:nvPicPr>
          <p:cNvPr id="34" name="33 Imagen" descr="5 (4).jpg"/>
          <p:cNvPicPr>
            <a:picLocks noChangeAspect="1"/>
          </p:cNvPicPr>
          <p:nvPr/>
        </p:nvPicPr>
        <p:blipFill>
          <a:blip r:embed="rId3"/>
          <a:stretch>
            <a:fillRect/>
          </a:stretch>
        </p:blipFill>
        <p:spPr>
          <a:xfrm>
            <a:off x="0" y="0"/>
            <a:ext cx="9144000" cy="6858000"/>
          </a:xfrm>
          <a:prstGeom prst="rect">
            <a:avLst/>
          </a:prstGeom>
          <a:ln>
            <a:noFill/>
          </a:ln>
        </p:spPr>
      </p:pic>
    </p:spTree>
  </p:cSld>
  <p:clrMapOvr>
    <a:masterClrMapping/>
  </p:clrMapOvr>
  <p:transition spd="slow" advTm="22000">
    <p:sndAc>
      <p:stSnd loop="1">
        <p:snd r:embed="rId2" name="Beautiful Chine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3000" fill="hold"/>
                                        <p:tgtEl>
                                          <p:spTgt spid="22"/>
                                        </p:tgtEl>
                                        <p:attrNameLst>
                                          <p:attrName>ppt_w</p:attrName>
                                        </p:attrNameLst>
                                      </p:cBhvr>
                                      <p:tavLst>
                                        <p:tav tm="0">
                                          <p:val>
                                            <p:fltVal val="0"/>
                                          </p:val>
                                        </p:tav>
                                        <p:tav tm="100000">
                                          <p:val>
                                            <p:strVal val="#ppt_w"/>
                                          </p:val>
                                        </p:tav>
                                      </p:tavLst>
                                    </p:anim>
                                    <p:anim calcmode="lin" valueType="num">
                                      <p:cBhvr>
                                        <p:cTn id="11" dur="3000" fill="hold"/>
                                        <p:tgtEl>
                                          <p:spTgt spid="22"/>
                                        </p:tgtEl>
                                        <p:attrNameLst>
                                          <p:attrName>ppt_h</p:attrName>
                                        </p:attrNameLst>
                                      </p:cBhvr>
                                      <p:tavLst>
                                        <p:tav tm="0">
                                          <p:val>
                                            <p:fltVal val="0"/>
                                          </p:val>
                                        </p:tav>
                                        <p:tav tm="100000">
                                          <p:val>
                                            <p:strVal val="#ppt_h"/>
                                          </p:val>
                                        </p:tav>
                                      </p:tavLst>
                                    </p:anim>
                                    <p:anim calcmode="lin" valueType="num">
                                      <p:cBhvr>
                                        <p:cTn id="12" dur="3000" fill="hold"/>
                                        <p:tgtEl>
                                          <p:spTgt spid="22"/>
                                        </p:tgtEl>
                                        <p:attrNameLst>
                                          <p:attrName>ppt_x</p:attrName>
                                        </p:attrNameLst>
                                      </p:cBhvr>
                                      <p:tavLst>
                                        <p:tav tm="0">
                                          <p:val>
                                            <p:fltVal val="0.5"/>
                                          </p:val>
                                        </p:tav>
                                        <p:tav tm="100000">
                                          <p:val>
                                            <p:strVal val="#ppt_x"/>
                                          </p:val>
                                        </p:tav>
                                      </p:tavLst>
                                    </p:anim>
                                    <p:anim calcmode="lin" valueType="num">
                                      <p:cBhvr>
                                        <p:cTn id="13" dur="3000" fill="hold"/>
                                        <p:tgtEl>
                                          <p:spTgt spid="22"/>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3000" fill="hold"/>
                                        <p:tgtEl>
                                          <p:spTgt spid="23"/>
                                        </p:tgtEl>
                                        <p:attrNameLst>
                                          <p:attrName>ppt_w</p:attrName>
                                        </p:attrNameLst>
                                      </p:cBhvr>
                                      <p:tavLst>
                                        <p:tav tm="0">
                                          <p:val>
                                            <p:fltVal val="0"/>
                                          </p:val>
                                        </p:tav>
                                        <p:tav tm="100000">
                                          <p:val>
                                            <p:strVal val="#ppt_w"/>
                                          </p:val>
                                        </p:tav>
                                      </p:tavLst>
                                    </p:anim>
                                    <p:anim calcmode="lin" valueType="num">
                                      <p:cBhvr>
                                        <p:cTn id="17" dur="3000" fill="hold"/>
                                        <p:tgtEl>
                                          <p:spTgt spid="23"/>
                                        </p:tgtEl>
                                        <p:attrNameLst>
                                          <p:attrName>ppt_h</p:attrName>
                                        </p:attrNameLst>
                                      </p:cBhvr>
                                      <p:tavLst>
                                        <p:tav tm="0">
                                          <p:val>
                                            <p:fltVal val="0"/>
                                          </p:val>
                                        </p:tav>
                                        <p:tav tm="100000">
                                          <p:val>
                                            <p:strVal val="#ppt_h"/>
                                          </p:val>
                                        </p:tav>
                                      </p:tavLst>
                                    </p:anim>
                                    <p:anim calcmode="lin" valueType="num">
                                      <p:cBhvr>
                                        <p:cTn id="18" dur="3000" fill="hold"/>
                                        <p:tgtEl>
                                          <p:spTgt spid="23"/>
                                        </p:tgtEl>
                                        <p:attrNameLst>
                                          <p:attrName>ppt_x</p:attrName>
                                        </p:attrNameLst>
                                      </p:cBhvr>
                                      <p:tavLst>
                                        <p:tav tm="0">
                                          <p:val>
                                            <p:fltVal val="0.5"/>
                                          </p:val>
                                        </p:tav>
                                        <p:tav tm="100000">
                                          <p:val>
                                            <p:strVal val="#ppt_x"/>
                                          </p:val>
                                        </p:tav>
                                      </p:tavLst>
                                    </p:anim>
                                    <p:anim calcmode="lin" valueType="num">
                                      <p:cBhvr>
                                        <p:cTn id="19" dur="3000" fill="hold"/>
                                        <p:tgtEl>
                                          <p:spTgt spid="23"/>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3000" fill="hold"/>
                                        <p:tgtEl>
                                          <p:spTgt spid="24"/>
                                        </p:tgtEl>
                                        <p:attrNameLst>
                                          <p:attrName>ppt_w</p:attrName>
                                        </p:attrNameLst>
                                      </p:cBhvr>
                                      <p:tavLst>
                                        <p:tav tm="0">
                                          <p:val>
                                            <p:fltVal val="0"/>
                                          </p:val>
                                        </p:tav>
                                        <p:tav tm="100000">
                                          <p:val>
                                            <p:strVal val="#ppt_w"/>
                                          </p:val>
                                        </p:tav>
                                      </p:tavLst>
                                    </p:anim>
                                    <p:anim calcmode="lin" valueType="num">
                                      <p:cBhvr>
                                        <p:cTn id="23" dur="3000" fill="hold"/>
                                        <p:tgtEl>
                                          <p:spTgt spid="24"/>
                                        </p:tgtEl>
                                        <p:attrNameLst>
                                          <p:attrName>ppt_h</p:attrName>
                                        </p:attrNameLst>
                                      </p:cBhvr>
                                      <p:tavLst>
                                        <p:tav tm="0">
                                          <p:val>
                                            <p:fltVal val="0"/>
                                          </p:val>
                                        </p:tav>
                                        <p:tav tm="100000">
                                          <p:val>
                                            <p:strVal val="#ppt_h"/>
                                          </p:val>
                                        </p:tav>
                                      </p:tavLst>
                                    </p:anim>
                                    <p:anim calcmode="lin" valueType="num">
                                      <p:cBhvr>
                                        <p:cTn id="24" dur="3000" fill="hold"/>
                                        <p:tgtEl>
                                          <p:spTgt spid="24"/>
                                        </p:tgtEl>
                                        <p:attrNameLst>
                                          <p:attrName>ppt_x</p:attrName>
                                        </p:attrNameLst>
                                      </p:cBhvr>
                                      <p:tavLst>
                                        <p:tav tm="0">
                                          <p:val>
                                            <p:fltVal val="0.5"/>
                                          </p:val>
                                        </p:tav>
                                        <p:tav tm="100000">
                                          <p:val>
                                            <p:strVal val="#ppt_x"/>
                                          </p:val>
                                        </p:tav>
                                      </p:tavLst>
                                    </p:anim>
                                    <p:anim calcmode="lin" valueType="num">
                                      <p:cBhvr>
                                        <p:cTn id="25" dur="3000" fill="hold"/>
                                        <p:tgtEl>
                                          <p:spTgt spid="24"/>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3000" fill="hold"/>
                                        <p:tgtEl>
                                          <p:spTgt spid="25"/>
                                        </p:tgtEl>
                                        <p:attrNameLst>
                                          <p:attrName>ppt_w</p:attrName>
                                        </p:attrNameLst>
                                      </p:cBhvr>
                                      <p:tavLst>
                                        <p:tav tm="0">
                                          <p:val>
                                            <p:fltVal val="0"/>
                                          </p:val>
                                        </p:tav>
                                        <p:tav tm="100000">
                                          <p:val>
                                            <p:strVal val="#ppt_w"/>
                                          </p:val>
                                        </p:tav>
                                      </p:tavLst>
                                    </p:anim>
                                    <p:anim calcmode="lin" valueType="num">
                                      <p:cBhvr>
                                        <p:cTn id="29" dur="3000" fill="hold"/>
                                        <p:tgtEl>
                                          <p:spTgt spid="25"/>
                                        </p:tgtEl>
                                        <p:attrNameLst>
                                          <p:attrName>ppt_h</p:attrName>
                                        </p:attrNameLst>
                                      </p:cBhvr>
                                      <p:tavLst>
                                        <p:tav tm="0">
                                          <p:val>
                                            <p:fltVal val="0"/>
                                          </p:val>
                                        </p:tav>
                                        <p:tav tm="100000">
                                          <p:val>
                                            <p:strVal val="#ppt_h"/>
                                          </p:val>
                                        </p:tav>
                                      </p:tavLst>
                                    </p:anim>
                                    <p:anim calcmode="lin" valueType="num">
                                      <p:cBhvr>
                                        <p:cTn id="30" dur="3000" fill="hold"/>
                                        <p:tgtEl>
                                          <p:spTgt spid="25"/>
                                        </p:tgtEl>
                                        <p:attrNameLst>
                                          <p:attrName>ppt_x</p:attrName>
                                        </p:attrNameLst>
                                      </p:cBhvr>
                                      <p:tavLst>
                                        <p:tav tm="0">
                                          <p:val>
                                            <p:fltVal val="0.5"/>
                                          </p:val>
                                        </p:tav>
                                        <p:tav tm="100000">
                                          <p:val>
                                            <p:strVal val="#ppt_x"/>
                                          </p:val>
                                        </p:tav>
                                      </p:tavLst>
                                    </p:anim>
                                    <p:anim calcmode="lin" valueType="num">
                                      <p:cBhvr>
                                        <p:cTn id="31" dur="3000" fill="hold"/>
                                        <p:tgtEl>
                                          <p:spTgt spid="25"/>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3000" fill="hold"/>
                                        <p:tgtEl>
                                          <p:spTgt spid="26"/>
                                        </p:tgtEl>
                                        <p:attrNameLst>
                                          <p:attrName>ppt_w</p:attrName>
                                        </p:attrNameLst>
                                      </p:cBhvr>
                                      <p:tavLst>
                                        <p:tav tm="0">
                                          <p:val>
                                            <p:fltVal val="0"/>
                                          </p:val>
                                        </p:tav>
                                        <p:tav tm="100000">
                                          <p:val>
                                            <p:strVal val="#ppt_w"/>
                                          </p:val>
                                        </p:tav>
                                      </p:tavLst>
                                    </p:anim>
                                    <p:anim calcmode="lin" valueType="num">
                                      <p:cBhvr>
                                        <p:cTn id="35" dur="3000" fill="hold"/>
                                        <p:tgtEl>
                                          <p:spTgt spid="26"/>
                                        </p:tgtEl>
                                        <p:attrNameLst>
                                          <p:attrName>ppt_h</p:attrName>
                                        </p:attrNameLst>
                                      </p:cBhvr>
                                      <p:tavLst>
                                        <p:tav tm="0">
                                          <p:val>
                                            <p:fltVal val="0"/>
                                          </p:val>
                                        </p:tav>
                                        <p:tav tm="100000">
                                          <p:val>
                                            <p:strVal val="#ppt_h"/>
                                          </p:val>
                                        </p:tav>
                                      </p:tavLst>
                                    </p:anim>
                                    <p:anim calcmode="lin" valueType="num">
                                      <p:cBhvr>
                                        <p:cTn id="36" dur="3000" fill="hold"/>
                                        <p:tgtEl>
                                          <p:spTgt spid="26"/>
                                        </p:tgtEl>
                                        <p:attrNameLst>
                                          <p:attrName>ppt_x</p:attrName>
                                        </p:attrNameLst>
                                      </p:cBhvr>
                                      <p:tavLst>
                                        <p:tav tm="0">
                                          <p:val>
                                            <p:fltVal val="0.5"/>
                                          </p:val>
                                        </p:tav>
                                        <p:tav tm="100000">
                                          <p:val>
                                            <p:strVal val="#ppt_x"/>
                                          </p:val>
                                        </p:tav>
                                      </p:tavLst>
                                    </p:anim>
                                    <p:anim calcmode="lin" valueType="num">
                                      <p:cBhvr>
                                        <p:cTn id="37" dur="3000" fill="hold"/>
                                        <p:tgtEl>
                                          <p:spTgt spid="26"/>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p:cTn id="40" dur="3000" fill="hold"/>
                                        <p:tgtEl>
                                          <p:spTgt spid="27"/>
                                        </p:tgtEl>
                                        <p:attrNameLst>
                                          <p:attrName>ppt_w</p:attrName>
                                        </p:attrNameLst>
                                      </p:cBhvr>
                                      <p:tavLst>
                                        <p:tav tm="0">
                                          <p:val>
                                            <p:fltVal val="0"/>
                                          </p:val>
                                        </p:tav>
                                        <p:tav tm="100000">
                                          <p:val>
                                            <p:strVal val="#ppt_w"/>
                                          </p:val>
                                        </p:tav>
                                      </p:tavLst>
                                    </p:anim>
                                    <p:anim calcmode="lin" valueType="num">
                                      <p:cBhvr>
                                        <p:cTn id="41" dur="3000" fill="hold"/>
                                        <p:tgtEl>
                                          <p:spTgt spid="27"/>
                                        </p:tgtEl>
                                        <p:attrNameLst>
                                          <p:attrName>ppt_h</p:attrName>
                                        </p:attrNameLst>
                                      </p:cBhvr>
                                      <p:tavLst>
                                        <p:tav tm="0">
                                          <p:val>
                                            <p:fltVal val="0"/>
                                          </p:val>
                                        </p:tav>
                                        <p:tav tm="100000">
                                          <p:val>
                                            <p:strVal val="#ppt_h"/>
                                          </p:val>
                                        </p:tav>
                                      </p:tavLst>
                                    </p:anim>
                                    <p:anim calcmode="lin" valueType="num">
                                      <p:cBhvr>
                                        <p:cTn id="42" dur="3000" fill="hold"/>
                                        <p:tgtEl>
                                          <p:spTgt spid="27"/>
                                        </p:tgtEl>
                                        <p:attrNameLst>
                                          <p:attrName>ppt_x</p:attrName>
                                        </p:attrNameLst>
                                      </p:cBhvr>
                                      <p:tavLst>
                                        <p:tav tm="0">
                                          <p:val>
                                            <p:fltVal val="0.5"/>
                                          </p:val>
                                        </p:tav>
                                        <p:tav tm="100000">
                                          <p:val>
                                            <p:strVal val="#ppt_x"/>
                                          </p:val>
                                        </p:tav>
                                      </p:tavLst>
                                    </p:anim>
                                    <p:anim calcmode="lin" valueType="num">
                                      <p:cBhvr>
                                        <p:cTn id="43" dur="3000" fill="hold"/>
                                        <p:tgtEl>
                                          <p:spTgt spid="27"/>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p:cTn id="46" dur="3000" fill="hold"/>
                                        <p:tgtEl>
                                          <p:spTgt spid="28"/>
                                        </p:tgtEl>
                                        <p:attrNameLst>
                                          <p:attrName>ppt_w</p:attrName>
                                        </p:attrNameLst>
                                      </p:cBhvr>
                                      <p:tavLst>
                                        <p:tav tm="0">
                                          <p:val>
                                            <p:fltVal val="0"/>
                                          </p:val>
                                        </p:tav>
                                        <p:tav tm="100000">
                                          <p:val>
                                            <p:strVal val="#ppt_w"/>
                                          </p:val>
                                        </p:tav>
                                      </p:tavLst>
                                    </p:anim>
                                    <p:anim calcmode="lin" valueType="num">
                                      <p:cBhvr>
                                        <p:cTn id="47" dur="3000" fill="hold"/>
                                        <p:tgtEl>
                                          <p:spTgt spid="28"/>
                                        </p:tgtEl>
                                        <p:attrNameLst>
                                          <p:attrName>ppt_h</p:attrName>
                                        </p:attrNameLst>
                                      </p:cBhvr>
                                      <p:tavLst>
                                        <p:tav tm="0">
                                          <p:val>
                                            <p:fltVal val="0"/>
                                          </p:val>
                                        </p:tav>
                                        <p:tav tm="100000">
                                          <p:val>
                                            <p:strVal val="#ppt_h"/>
                                          </p:val>
                                        </p:tav>
                                      </p:tavLst>
                                    </p:anim>
                                    <p:anim calcmode="lin" valueType="num">
                                      <p:cBhvr>
                                        <p:cTn id="48" dur="3000" fill="hold"/>
                                        <p:tgtEl>
                                          <p:spTgt spid="28"/>
                                        </p:tgtEl>
                                        <p:attrNameLst>
                                          <p:attrName>ppt_x</p:attrName>
                                        </p:attrNameLst>
                                      </p:cBhvr>
                                      <p:tavLst>
                                        <p:tav tm="0">
                                          <p:val>
                                            <p:fltVal val="0.5"/>
                                          </p:val>
                                        </p:tav>
                                        <p:tav tm="100000">
                                          <p:val>
                                            <p:strVal val="#ppt_x"/>
                                          </p:val>
                                        </p:tav>
                                      </p:tavLst>
                                    </p:anim>
                                    <p:anim calcmode="lin" valueType="num">
                                      <p:cBhvr>
                                        <p:cTn id="49" dur="3000" fill="hold"/>
                                        <p:tgtEl>
                                          <p:spTgt spid="28"/>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3000" fill="hold"/>
                                        <p:tgtEl>
                                          <p:spTgt spid="29"/>
                                        </p:tgtEl>
                                        <p:attrNameLst>
                                          <p:attrName>ppt_w</p:attrName>
                                        </p:attrNameLst>
                                      </p:cBhvr>
                                      <p:tavLst>
                                        <p:tav tm="0">
                                          <p:val>
                                            <p:fltVal val="0"/>
                                          </p:val>
                                        </p:tav>
                                        <p:tav tm="100000">
                                          <p:val>
                                            <p:strVal val="#ppt_w"/>
                                          </p:val>
                                        </p:tav>
                                      </p:tavLst>
                                    </p:anim>
                                    <p:anim calcmode="lin" valueType="num">
                                      <p:cBhvr>
                                        <p:cTn id="53" dur="3000" fill="hold"/>
                                        <p:tgtEl>
                                          <p:spTgt spid="29"/>
                                        </p:tgtEl>
                                        <p:attrNameLst>
                                          <p:attrName>ppt_h</p:attrName>
                                        </p:attrNameLst>
                                      </p:cBhvr>
                                      <p:tavLst>
                                        <p:tav tm="0">
                                          <p:val>
                                            <p:fltVal val="0"/>
                                          </p:val>
                                        </p:tav>
                                        <p:tav tm="100000">
                                          <p:val>
                                            <p:strVal val="#ppt_h"/>
                                          </p:val>
                                        </p:tav>
                                      </p:tavLst>
                                    </p:anim>
                                    <p:anim calcmode="lin" valueType="num">
                                      <p:cBhvr>
                                        <p:cTn id="54" dur="3000" fill="hold"/>
                                        <p:tgtEl>
                                          <p:spTgt spid="29"/>
                                        </p:tgtEl>
                                        <p:attrNameLst>
                                          <p:attrName>ppt_x</p:attrName>
                                        </p:attrNameLst>
                                      </p:cBhvr>
                                      <p:tavLst>
                                        <p:tav tm="0">
                                          <p:val>
                                            <p:fltVal val="0.5"/>
                                          </p:val>
                                        </p:tav>
                                        <p:tav tm="100000">
                                          <p:val>
                                            <p:strVal val="#ppt_x"/>
                                          </p:val>
                                        </p:tav>
                                      </p:tavLst>
                                    </p:anim>
                                    <p:anim calcmode="lin" valueType="num">
                                      <p:cBhvr>
                                        <p:cTn id="55" dur="3000" fill="hold"/>
                                        <p:tgtEl>
                                          <p:spTgt spid="29"/>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p:cTn id="58" dur="3000" fill="hold"/>
                                        <p:tgtEl>
                                          <p:spTgt spid="30"/>
                                        </p:tgtEl>
                                        <p:attrNameLst>
                                          <p:attrName>ppt_w</p:attrName>
                                        </p:attrNameLst>
                                      </p:cBhvr>
                                      <p:tavLst>
                                        <p:tav tm="0">
                                          <p:val>
                                            <p:fltVal val="0"/>
                                          </p:val>
                                        </p:tav>
                                        <p:tav tm="100000">
                                          <p:val>
                                            <p:strVal val="#ppt_w"/>
                                          </p:val>
                                        </p:tav>
                                      </p:tavLst>
                                    </p:anim>
                                    <p:anim calcmode="lin" valueType="num">
                                      <p:cBhvr>
                                        <p:cTn id="59" dur="3000" fill="hold"/>
                                        <p:tgtEl>
                                          <p:spTgt spid="30"/>
                                        </p:tgtEl>
                                        <p:attrNameLst>
                                          <p:attrName>ppt_h</p:attrName>
                                        </p:attrNameLst>
                                      </p:cBhvr>
                                      <p:tavLst>
                                        <p:tav tm="0">
                                          <p:val>
                                            <p:fltVal val="0"/>
                                          </p:val>
                                        </p:tav>
                                        <p:tav tm="100000">
                                          <p:val>
                                            <p:strVal val="#ppt_h"/>
                                          </p:val>
                                        </p:tav>
                                      </p:tavLst>
                                    </p:anim>
                                    <p:anim calcmode="lin" valueType="num">
                                      <p:cBhvr>
                                        <p:cTn id="60" dur="3000" fill="hold"/>
                                        <p:tgtEl>
                                          <p:spTgt spid="30"/>
                                        </p:tgtEl>
                                        <p:attrNameLst>
                                          <p:attrName>ppt_x</p:attrName>
                                        </p:attrNameLst>
                                      </p:cBhvr>
                                      <p:tavLst>
                                        <p:tav tm="0">
                                          <p:val>
                                            <p:fltVal val="0.5"/>
                                          </p:val>
                                        </p:tav>
                                        <p:tav tm="100000">
                                          <p:val>
                                            <p:strVal val="#ppt_x"/>
                                          </p:val>
                                        </p:tav>
                                      </p:tavLst>
                                    </p:anim>
                                    <p:anim calcmode="lin" valueType="num">
                                      <p:cBhvr>
                                        <p:cTn id="61" dur="3000" fill="hold"/>
                                        <p:tgtEl>
                                          <p:spTgt spid="30"/>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3000" fill="hold"/>
                                        <p:tgtEl>
                                          <p:spTgt spid="31"/>
                                        </p:tgtEl>
                                        <p:attrNameLst>
                                          <p:attrName>ppt_w</p:attrName>
                                        </p:attrNameLst>
                                      </p:cBhvr>
                                      <p:tavLst>
                                        <p:tav tm="0">
                                          <p:val>
                                            <p:fltVal val="0"/>
                                          </p:val>
                                        </p:tav>
                                        <p:tav tm="100000">
                                          <p:val>
                                            <p:strVal val="#ppt_w"/>
                                          </p:val>
                                        </p:tav>
                                      </p:tavLst>
                                    </p:anim>
                                    <p:anim calcmode="lin" valueType="num">
                                      <p:cBhvr>
                                        <p:cTn id="65" dur="3000" fill="hold"/>
                                        <p:tgtEl>
                                          <p:spTgt spid="31"/>
                                        </p:tgtEl>
                                        <p:attrNameLst>
                                          <p:attrName>ppt_h</p:attrName>
                                        </p:attrNameLst>
                                      </p:cBhvr>
                                      <p:tavLst>
                                        <p:tav tm="0">
                                          <p:val>
                                            <p:fltVal val="0"/>
                                          </p:val>
                                        </p:tav>
                                        <p:tav tm="100000">
                                          <p:val>
                                            <p:strVal val="#ppt_h"/>
                                          </p:val>
                                        </p:tav>
                                      </p:tavLst>
                                    </p:anim>
                                    <p:anim calcmode="lin" valueType="num">
                                      <p:cBhvr>
                                        <p:cTn id="66" dur="3000" fill="hold"/>
                                        <p:tgtEl>
                                          <p:spTgt spid="31"/>
                                        </p:tgtEl>
                                        <p:attrNameLst>
                                          <p:attrName>ppt_x</p:attrName>
                                        </p:attrNameLst>
                                      </p:cBhvr>
                                      <p:tavLst>
                                        <p:tav tm="0">
                                          <p:val>
                                            <p:fltVal val="0.5"/>
                                          </p:val>
                                        </p:tav>
                                        <p:tav tm="100000">
                                          <p:val>
                                            <p:strVal val="#ppt_x"/>
                                          </p:val>
                                        </p:tav>
                                      </p:tavLst>
                                    </p:anim>
                                    <p:anim calcmode="lin" valueType="num">
                                      <p:cBhvr>
                                        <p:cTn id="67" dur="3000" fill="hold"/>
                                        <p:tgtEl>
                                          <p:spTgt spid="31"/>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p:cTn id="70" dur="3000" fill="hold"/>
                                        <p:tgtEl>
                                          <p:spTgt spid="32"/>
                                        </p:tgtEl>
                                        <p:attrNameLst>
                                          <p:attrName>ppt_w</p:attrName>
                                        </p:attrNameLst>
                                      </p:cBhvr>
                                      <p:tavLst>
                                        <p:tav tm="0">
                                          <p:val>
                                            <p:fltVal val="0"/>
                                          </p:val>
                                        </p:tav>
                                        <p:tav tm="100000">
                                          <p:val>
                                            <p:strVal val="#ppt_w"/>
                                          </p:val>
                                        </p:tav>
                                      </p:tavLst>
                                    </p:anim>
                                    <p:anim calcmode="lin" valueType="num">
                                      <p:cBhvr>
                                        <p:cTn id="71" dur="3000" fill="hold"/>
                                        <p:tgtEl>
                                          <p:spTgt spid="32"/>
                                        </p:tgtEl>
                                        <p:attrNameLst>
                                          <p:attrName>ppt_h</p:attrName>
                                        </p:attrNameLst>
                                      </p:cBhvr>
                                      <p:tavLst>
                                        <p:tav tm="0">
                                          <p:val>
                                            <p:fltVal val="0"/>
                                          </p:val>
                                        </p:tav>
                                        <p:tav tm="100000">
                                          <p:val>
                                            <p:strVal val="#ppt_h"/>
                                          </p:val>
                                        </p:tav>
                                      </p:tavLst>
                                    </p:anim>
                                    <p:anim calcmode="lin" valueType="num">
                                      <p:cBhvr>
                                        <p:cTn id="72" dur="3000" fill="hold"/>
                                        <p:tgtEl>
                                          <p:spTgt spid="32"/>
                                        </p:tgtEl>
                                        <p:attrNameLst>
                                          <p:attrName>ppt_x</p:attrName>
                                        </p:attrNameLst>
                                      </p:cBhvr>
                                      <p:tavLst>
                                        <p:tav tm="0">
                                          <p:val>
                                            <p:fltVal val="0.5"/>
                                          </p:val>
                                        </p:tav>
                                        <p:tav tm="100000">
                                          <p:val>
                                            <p:strVal val="#ppt_x"/>
                                          </p:val>
                                        </p:tav>
                                      </p:tavLst>
                                    </p:anim>
                                    <p:anim calcmode="lin" valueType="num">
                                      <p:cBhvr>
                                        <p:cTn id="73" dur="3000" fill="hold"/>
                                        <p:tgtEl>
                                          <p:spTgt spid="32"/>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33"/>
                                        </p:tgtEl>
                                        <p:attrNameLst>
                                          <p:attrName>style.visibility</p:attrName>
                                        </p:attrNameLst>
                                      </p:cBhvr>
                                      <p:to>
                                        <p:strVal val="visible"/>
                                      </p:to>
                                    </p:set>
                                    <p:anim calcmode="lin" valueType="num">
                                      <p:cBhvr>
                                        <p:cTn id="76" dur="3000" fill="hold"/>
                                        <p:tgtEl>
                                          <p:spTgt spid="33"/>
                                        </p:tgtEl>
                                        <p:attrNameLst>
                                          <p:attrName>ppt_w</p:attrName>
                                        </p:attrNameLst>
                                      </p:cBhvr>
                                      <p:tavLst>
                                        <p:tav tm="0">
                                          <p:val>
                                            <p:fltVal val="0"/>
                                          </p:val>
                                        </p:tav>
                                        <p:tav tm="100000">
                                          <p:val>
                                            <p:strVal val="#ppt_w"/>
                                          </p:val>
                                        </p:tav>
                                      </p:tavLst>
                                    </p:anim>
                                    <p:anim calcmode="lin" valueType="num">
                                      <p:cBhvr>
                                        <p:cTn id="77" dur="3000" fill="hold"/>
                                        <p:tgtEl>
                                          <p:spTgt spid="33"/>
                                        </p:tgtEl>
                                        <p:attrNameLst>
                                          <p:attrName>ppt_h</p:attrName>
                                        </p:attrNameLst>
                                      </p:cBhvr>
                                      <p:tavLst>
                                        <p:tav tm="0">
                                          <p:val>
                                            <p:fltVal val="0"/>
                                          </p:val>
                                        </p:tav>
                                        <p:tav tm="100000">
                                          <p:val>
                                            <p:strVal val="#ppt_h"/>
                                          </p:val>
                                        </p:tav>
                                      </p:tavLst>
                                    </p:anim>
                                    <p:anim calcmode="lin" valueType="num">
                                      <p:cBhvr>
                                        <p:cTn id="78" dur="3000" fill="hold"/>
                                        <p:tgtEl>
                                          <p:spTgt spid="33"/>
                                        </p:tgtEl>
                                        <p:attrNameLst>
                                          <p:attrName>ppt_x</p:attrName>
                                        </p:attrNameLst>
                                      </p:cBhvr>
                                      <p:tavLst>
                                        <p:tav tm="0">
                                          <p:val>
                                            <p:fltVal val="0.5"/>
                                          </p:val>
                                        </p:tav>
                                        <p:tav tm="100000">
                                          <p:val>
                                            <p:strVal val="#ppt_x"/>
                                          </p:val>
                                        </p:tav>
                                      </p:tavLst>
                                    </p:anim>
                                    <p:anim calcmode="lin" valueType="num">
                                      <p:cBhvr>
                                        <p:cTn id="79" dur="3000" fill="hold"/>
                                        <p:tgtEl>
                                          <p:spTgt spid="33"/>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22"/>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23"/>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24"/>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2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3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3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33"/>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22"/>
                                        </p:tgtEl>
                                        <p:attrNameLst>
                                          <p:attrName>ppt_w</p:attrName>
                                        </p:attrNameLst>
                                      </p:cBhvr>
                                      <p:tavLst>
                                        <p:tav tm="0">
                                          <p:val>
                                            <p:strVal val="ppt_w"/>
                                          </p:val>
                                        </p:tav>
                                        <p:tav tm="100000">
                                          <p:val>
                                            <p:fltVal val="0"/>
                                          </p:val>
                                        </p:tav>
                                      </p:tavLst>
                                    </p:anim>
                                    <p:anim calcmode="lin" valueType="num">
                                      <p:cBhvr>
                                        <p:cTn id="107" dur="3000"/>
                                        <p:tgtEl>
                                          <p:spTgt spid="22"/>
                                        </p:tgtEl>
                                        <p:attrNameLst>
                                          <p:attrName>ppt_h</p:attrName>
                                        </p:attrNameLst>
                                      </p:cBhvr>
                                      <p:tavLst>
                                        <p:tav tm="0">
                                          <p:val>
                                            <p:strVal val="ppt_h"/>
                                          </p:val>
                                        </p:tav>
                                        <p:tav tm="100000">
                                          <p:val>
                                            <p:fltVal val="0"/>
                                          </p:val>
                                        </p:tav>
                                      </p:tavLst>
                                    </p:anim>
                                    <p:anim calcmode="lin" valueType="num">
                                      <p:cBhvr>
                                        <p:cTn id="108" dur="3000"/>
                                        <p:tgtEl>
                                          <p:spTgt spid="22"/>
                                        </p:tgtEl>
                                        <p:attrNameLst>
                                          <p:attrName>ppt_x</p:attrName>
                                        </p:attrNameLst>
                                      </p:cBhvr>
                                      <p:tavLst>
                                        <p:tav tm="0">
                                          <p:val>
                                            <p:strVal val="ppt_x"/>
                                          </p:val>
                                        </p:tav>
                                        <p:tav tm="100000">
                                          <p:val>
                                            <p:fltVal val="0.5"/>
                                          </p:val>
                                        </p:tav>
                                      </p:tavLst>
                                    </p:anim>
                                    <p:anim calcmode="lin" valueType="num">
                                      <p:cBhvr>
                                        <p:cTn id="109" dur="3000"/>
                                        <p:tgtEl>
                                          <p:spTgt spid="22"/>
                                        </p:tgtEl>
                                        <p:attrNameLst>
                                          <p:attrName>ppt_y</p:attrName>
                                        </p:attrNameLst>
                                      </p:cBhvr>
                                      <p:tavLst>
                                        <p:tav tm="0">
                                          <p:val>
                                            <p:strVal val="ppt_y"/>
                                          </p:val>
                                        </p:tav>
                                        <p:tav tm="100000">
                                          <p:val>
                                            <p:fltVal val="0.5"/>
                                          </p:val>
                                        </p:tav>
                                      </p:tavLst>
                                    </p:anim>
                                    <p:set>
                                      <p:cBhvr>
                                        <p:cTn id="110" dur="1" fill="hold">
                                          <p:stCondLst>
                                            <p:cond delay="2999"/>
                                          </p:stCondLst>
                                        </p:cTn>
                                        <p:tgtEl>
                                          <p:spTgt spid="22"/>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23"/>
                                        </p:tgtEl>
                                        <p:attrNameLst>
                                          <p:attrName>ppt_w</p:attrName>
                                        </p:attrNameLst>
                                      </p:cBhvr>
                                      <p:tavLst>
                                        <p:tav tm="0">
                                          <p:val>
                                            <p:strVal val="ppt_w"/>
                                          </p:val>
                                        </p:tav>
                                        <p:tav tm="100000">
                                          <p:val>
                                            <p:fltVal val="0"/>
                                          </p:val>
                                        </p:tav>
                                      </p:tavLst>
                                    </p:anim>
                                    <p:anim calcmode="lin" valueType="num">
                                      <p:cBhvr>
                                        <p:cTn id="113" dur="3000"/>
                                        <p:tgtEl>
                                          <p:spTgt spid="23"/>
                                        </p:tgtEl>
                                        <p:attrNameLst>
                                          <p:attrName>ppt_h</p:attrName>
                                        </p:attrNameLst>
                                      </p:cBhvr>
                                      <p:tavLst>
                                        <p:tav tm="0">
                                          <p:val>
                                            <p:strVal val="ppt_h"/>
                                          </p:val>
                                        </p:tav>
                                        <p:tav tm="100000">
                                          <p:val>
                                            <p:fltVal val="0"/>
                                          </p:val>
                                        </p:tav>
                                      </p:tavLst>
                                    </p:anim>
                                    <p:anim calcmode="lin" valueType="num">
                                      <p:cBhvr>
                                        <p:cTn id="114" dur="3000"/>
                                        <p:tgtEl>
                                          <p:spTgt spid="23"/>
                                        </p:tgtEl>
                                        <p:attrNameLst>
                                          <p:attrName>ppt_x</p:attrName>
                                        </p:attrNameLst>
                                      </p:cBhvr>
                                      <p:tavLst>
                                        <p:tav tm="0">
                                          <p:val>
                                            <p:strVal val="ppt_x"/>
                                          </p:val>
                                        </p:tav>
                                        <p:tav tm="100000">
                                          <p:val>
                                            <p:fltVal val="0.5"/>
                                          </p:val>
                                        </p:tav>
                                      </p:tavLst>
                                    </p:anim>
                                    <p:anim calcmode="lin" valueType="num">
                                      <p:cBhvr>
                                        <p:cTn id="115" dur="3000"/>
                                        <p:tgtEl>
                                          <p:spTgt spid="23"/>
                                        </p:tgtEl>
                                        <p:attrNameLst>
                                          <p:attrName>ppt_y</p:attrName>
                                        </p:attrNameLst>
                                      </p:cBhvr>
                                      <p:tavLst>
                                        <p:tav tm="0">
                                          <p:val>
                                            <p:strVal val="ppt_y"/>
                                          </p:val>
                                        </p:tav>
                                        <p:tav tm="100000">
                                          <p:val>
                                            <p:fltVal val="0.5"/>
                                          </p:val>
                                        </p:tav>
                                      </p:tavLst>
                                    </p:anim>
                                    <p:set>
                                      <p:cBhvr>
                                        <p:cTn id="116" dur="1" fill="hold">
                                          <p:stCondLst>
                                            <p:cond delay="2999"/>
                                          </p:stCondLst>
                                        </p:cTn>
                                        <p:tgtEl>
                                          <p:spTgt spid="23"/>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24"/>
                                        </p:tgtEl>
                                        <p:attrNameLst>
                                          <p:attrName>ppt_w</p:attrName>
                                        </p:attrNameLst>
                                      </p:cBhvr>
                                      <p:tavLst>
                                        <p:tav tm="0">
                                          <p:val>
                                            <p:strVal val="ppt_w"/>
                                          </p:val>
                                        </p:tav>
                                        <p:tav tm="100000">
                                          <p:val>
                                            <p:fltVal val="0"/>
                                          </p:val>
                                        </p:tav>
                                      </p:tavLst>
                                    </p:anim>
                                    <p:anim calcmode="lin" valueType="num">
                                      <p:cBhvr>
                                        <p:cTn id="119" dur="3000"/>
                                        <p:tgtEl>
                                          <p:spTgt spid="24"/>
                                        </p:tgtEl>
                                        <p:attrNameLst>
                                          <p:attrName>ppt_h</p:attrName>
                                        </p:attrNameLst>
                                      </p:cBhvr>
                                      <p:tavLst>
                                        <p:tav tm="0">
                                          <p:val>
                                            <p:strVal val="ppt_h"/>
                                          </p:val>
                                        </p:tav>
                                        <p:tav tm="100000">
                                          <p:val>
                                            <p:fltVal val="0"/>
                                          </p:val>
                                        </p:tav>
                                      </p:tavLst>
                                    </p:anim>
                                    <p:anim calcmode="lin" valueType="num">
                                      <p:cBhvr>
                                        <p:cTn id="120" dur="3000"/>
                                        <p:tgtEl>
                                          <p:spTgt spid="24"/>
                                        </p:tgtEl>
                                        <p:attrNameLst>
                                          <p:attrName>ppt_x</p:attrName>
                                        </p:attrNameLst>
                                      </p:cBhvr>
                                      <p:tavLst>
                                        <p:tav tm="0">
                                          <p:val>
                                            <p:strVal val="ppt_x"/>
                                          </p:val>
                                        </p:tav>
                                        <p:tav tm="100000">
                                          <p:val>
                                            <p:fltVal val="0.5"/>
                                          </p:val>
                                        </p:tav>
                                      </p:tavLst>
                                    </p:anim>
                                    <p:anim calcmode="lin" valueType="num">
                                      <p:cBhvr>
                                        <p:cTn id="121" dur="3000"/>
                                        <p:tgtEl>
                                          <p:spTgt spid="24"/>
                                        </p:tgtEl>
                                        <p:attrNameLst>
                                          <p:attrName>ppt_y</p:attrName>
                                        </p:attrNameLst>
                                      </p:cBhvr>
                                      <p:tavLst>
                                        <p:tav tm="0">
                                          <p:val>
                                            <p:strVal val="ppt_y"/>
                                          </p:val>
                                        </p:tav>
                                        <p:tav tm="100000">
                                          <p:val>
                                            <p:fltVal val="0.5"/>
                                          </p:val>
                                        </p:tav>
                                      </p:tavLst>
                                    </p:anim>
                                    <p:set>
                                      <p:cBhvr>
                                        <p:cTn id="122" dur="1" fill="hold">
                                          <p:stCondLst>
                                            <p:cond delay="2999"/>
                                          </p:stCondLst>
                                        </p:cTn>
                                        <p:tgtEl>
                                          <p:spTgt spid="24"/>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25"/>
                                        </p:tgtEl>
                                        <p:attrNameLst>
                                          <p:attrName>ppt_w</p:attrName>
                                        </p:attrNameLst>
                                      </p:cBhvr>
                                      <p:tavLst>
                                        <p:tav tm="0">
                                          <p:val>
                                            <p:strVal val="ppt_w"/>
                                          </p:val>
                                        </p:tav>
                                        <p:tav tm="100000">
                                          <p:val>
                                            <p:fltVal val="0"/>
                                          </p:val>
                                        </p:tav>
                                      </p:tavLst>
                                    </p:anim>
                                    <p:anim calcmode="lin" valueType="num">
                                      <p:cBhvr>
                                        <p:cTn id="125" dur="3000"/>
                                        <p:tgtEl>
                                          <p:spTgt spid="25"/>
                                        </p:tgtEl>
                                        <p:attrNameLst>
                                          <p:attrName>ppt_h</p:attrName>
                                        </p:attrNameLst>
                                      </p:cBhvr>
                                      <p:tavLst>
                                        <p:tav tm="0">
                                          <p:val>
                                            <p:strVal val="ppt_h"/>
                                          </p:val>
                                        </p:tav>
                                        <p:tav tm="100000">
                                          <p:val>
                                            <p:fltVal val="0"/>
                                          </p:val>
                                        </p:tav>
                                      </p:tavLst>
                                    </p:anim>
                                    <p:anim calcmode="lin" valueType="num">
                                      <p:cBhvr>
                                        <p:cTn id="126" dur="3000"/>
                                        <p:tgtEl>
                                          <p:spTgt spid="25"/>
                                        </p:tgtEl>
                                        <p:attrNameLst>
                                          <p:attrName>ppt_x</p:attrName>
                                        </p:attrNameLst>
                                      </p:cBhvr>
                                      <p:tavLst>
                                        <p:tav tm="0">
                                          <p:val>
                                            <p:strVal val="ppt_x"/>
                                          </p:val>
                                        </p:tav>
                                        <p:tav tm="100000">
                                          <p:val>
                                            <p:fltVal val="0.5"/>
                                          </p:val>
                                        </p:tav>
                                      </p:tavLst>
                                    </p:anim>
                                    <p:anim calcmode="lin" valueType="num">
                                      <p:cBhvr>
                                        <p:cTn id="127" dur="3000"/>
                                        <p:tgtEl>
                                          <p:spTgt spid="25"/>
                                        </p:tgtEl>
                                        <p:attrNameLst>
                                          <p:attrName>ppt_y</p:attrName>
                                        </p:attrNameLst>
                                      </p:cBhvr>
                                      <p:tavLst>
                                        <p:tav tm="0">
                                          <p:val>
                                            <p:strVal val="ppt_y"/>
                                          </p:val>
                                        </p:tav>
                                        <p:tav tm="100000">
                                          <p:val>
                                            <p:fltVal val="0.5"/>
                                          </p:val>
                                        </p:tav>
                                      </p:tavLst>
                                    </p:anim>
                                    <p:set>
                                      <p:cBhvr>
                                        <p:cTn id="128" dur="1" fill="hold">
                                          <p:stCondLst>
                                            <p:cond delay="2999"/>
                                          </p:stCondLst>
                                        </p:cTn>
                                        <p:tgtEl>
                                          <p:spTgt spid="25"/>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26"/>
                                        </p:tgtEl>
                                        <p:attrNameLst>
                                          <p:attrName>ppt_w</p:attrName>
                                        </p:attrNameLst>
                                      </p:cBhvr>
                                      <p:tavLst>
                                        <p:tav tm="0">
                                          <p:val>
                                            <p:strVal val="ppt_w"/>
                                          </p:val>
                                        </p:tav>
                                        <p:tav tm="100000">
                                          <p:val>
                                            <p:fltVal val="0"/>
                                          </p:val>
                                        </p:tav>
                                      </p:tavLst>
                                    </p:anim>
                                    <p:anim calcmode="lin" valueType="num">
                                      <p:cBhvr>
                                        <p:cTn id="131" dur="3000"/>
                                        <p:tgtEl>
                                          <p:spTgt spid="26"/>
                                        </p:tgtEl>
                                        <p:attrNameLst>
                                          <p:attrName>ppt_h</p:attrName>
                                        </p:attrNameLst>
                                      </p:cBhvr>
                                      <p:tavLst>
                                        <p:tav tm="0">
                                          <p:val>
                                            <p:strVal val="ppt_h"/>
                                          </p:val>
                                        </p:tav>
                                        <p:tav tm="100000">
                                          <p:val>
                                            <p:fltVal val="0"/>
                                          </p:val>
                                        </p:tav>
                                      </p:tavLst>
                                    </p:anim>
                                    <p:anim calcmode="lin" valueType="num">
                                      <p:cBhvr>
                                        <p:cTn id="132" dur="3000"/>
                                        <p:tgtEl>
                                          <p:spTgt spid="26"/>
                                        </p:tgtEl>
                                        <p:attrNameLst>
                                          <p:attrName>ppt_x</p:attrName>
                                        </p:attrNameLst>
                                      </p:cBhvr>
                                      <p:tavLst>
                                        <p:tav tm="0">
                                          <p:val>
                                            <p:strVal val="ppt_x"/>
                                          </p:val>
                                        </p:tav>
                                        <p:tav tm="100000">
                                          <p:val>
                                            <p:fltVal val="0.5"/>
                                          </p:val>
                                        </p:tav>
                                      </p:tavLst>
                                    </p:anim>
                                    <p:anim calcmode="lin" valueType="num">
                                      <p:cBhvr>
                                        <p:cTn id="133" dur="3000"/>
                                        <p:tgtEl>
                                          <p:spTgt spid="26"/>
                                        </p:tgtEl>
                                        <p:attrNameLst>
                                          <p:attrName>ppt_y</p:attrName>
                                        </p:attrNameLst>
                                      </p:cBhvr>
                                      <p:tavLst>
                                        <p:tav tm="0">
                                          <p:val>
                                            <p:strVal val="ppt_y"/>
                                          </p:val>
                                        </p:tav>
                                        <p:tav tm="100000">
                                          <p:val>
                                            <p:fltVal val="0.5"/>
                                          </p:val>
                                        </p:tav>
                                      </p:tavLst>
                                    </p:anim>
                                    <p:set>
                                      <p:cBhvr>
                                        <p:cTn id="134" dur="1" fill="hold">
                                          <p:stCondLst>
                                            <p:cond delay="2999"/>
                                          </p:stCondLst>
                                        </p:cTn>
                                        <p:tgtEl>
                                          <p:spTgt spid="26"/>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27"/>
                                        </p:tgtEl>
                                        <p:attrNameLst>
                                          <p:attrName>ppt_w</p:attrName>
                                        </p:attrNameLst>
                                      </p:cBhvr>
                                      <p:tavLst>
                                        <p:tav tm="0">
                                          <p:val>
                                            <p:strVal val="ppt_w"/>
                                          </p:val>
                                        </p:tav>
                                        <p:tav tm="100000">
                                          <p:val>
                                            <p:fltVal val="0"/>
                                          </p:val>
                                        </p:tav>
                                      </p:tavLst>
                                    </p:anim>
                                    <p:anim calcmode="lin" valueType="num">
                                      <p:cBhvr>
                                        <p:cTn id="137" dur="3000"/>
                                        <p:tgtEl>
                                          <p:spTgt spid="27"/>
                                        </p:tgtEl>
                                        <p:attrNameLst>
                                          <p:attrName>ppt_h</p:attrName>
                                        </p:attrNameLst>
                                      </p:cBhvr>
                                      <p:tavLst>
                                        <p:tav tm="0">
                                          <p:val>
                                            <p:strVal val="ppt_h"/>
                                          </p:val>
                                        </p:tav>
                                        <p:tav tm="100000">
                                          <p:val>
                                            <p:fltVal val="0"/>
                                          </p:val>
                                        </p:tav>
                                      </p:tavLst>
                                    </p:anim>
                                    <p:anim calcmode="lin" valueType="num">
                                      <p:cBhvr>
                                        <p:cTn id="138" dur="3000"/>
                                        <p:tgtEl>
                                          <p:spTgt spid="27"/>
                                        </p:tgtEl>
                                        <p:attrNameLst>
                                          <p:attrName>ppt_x</p:attrName>
                                        </p:attrNameLst>
                                      </p:cBhvr>
                                      <p:tavLst>
                                        <p:tav tm="0">
                                          <p:val>
                                            <p:strVal val="ppt_x"/>
                                          </p:val>
                                        </p:tav>
                                        <p:tav tm="100000">
                                          <p:val>
                                            <p:fltVal val="0.5"/>
                                          </p:val>
                                        </p:tav>
                                      </p:tavLst>
                                    </p:anim>
                                    <p:anim calcmode="lin" valueType="num">
                                      <p:cBhvr>
                                        <p:cTn id="139" dur="3000"/>
                                        <p:tgtEl>
                                          <p:spTgt spid="27"/>
                                        </p:tgtEl>
                                        <p:attrNameLst>
                                          <p:attrName>ppt_y</p:attrName>
                                        </p:attrNameLst>
                                      </p:cBhvr>
                                      <p:tavLst>
                                        <p:tav tm="0">
                                          <p:val>
                                            <p:strVal val="ppt_y"/>
                                          </p:val>
                                        </p:tav>
                                        <p:tav tm="100000">
                                          <p:val>
                                            <p:fltVal val="0.5"/>
                                          </p:val>
                                        </p:tav>
                                      </p:tavLst>
                                    </p:anim>
                                    <p:set>
                                      <p:cBhvr>
                                        <p:cTn id="140" dur="1" fill="hold">
                                          <p:stCondLst>
                                            <p:cond delay="2999"/>
                                          </p:stCondLst>
                                        </p:cTn>
                                        <p:tgtEl>
                                          <p:spTgt spid="27"/>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28"/>
                                        </p:tgtEl>
                                        <p:attrNameLst>
                                          <p:attrName>ppt_w</p:attrName>
                                        </p:attrNameLst>
                                      </p:cBhvr>
                                      <p:tavLst>
                                        <p:tav tm="0">
                                          <p:val>
                                            <p:strVal val="ppt_w"/>
                                          </p:val>
                                        </p:tav>
                                        <p:tav tm="100000">
                                          <p:val>
                                            <p:fltVal val="0"/>
                                          </p:val>
                                        </p:tav>
                                      </p:tavLst>
                                    </p:anim>
                                    <p:anim calcmode="lin" valueType="num">
                                      <p:cBhvr>
                                        <p:cTn id="143" dur="3000"/>
                                        <p:tgtEl>
                                          <p:spTgt spid="28"/>
                                        </p:tgtEl>
                                        <p:attrNameLst>
                                          <p:attrName>ppt_h</p:attrName>
                                        </p:attrNameLst>
                                      </p:cBhvr>
                                      <p:tavLst>
                                        <p:tav tm="0">
                                          <p:val>
                                            <p:strVal val="ppt_h"/>
                                          </p:val>
                                        </p:tav>
                                        <p:tav tm="100000">
                                          <p:val>
                                            <p:fltVal val="0"/>
                                          </p:val>
                                        </p:tav>
                                      </p:tavLst>
                                    </p:anim>
                                    <p:anim calcmode="lin" valueType="num">
                                      <p:cBhvr>
                                        <p:cTn id="144" dur="3000"/>
                                        <p:tgtEl>
                                          <p:spTgt spid="28"/>
                                        </p:tgtEl>
                                        <p:attrNameLst>
                                          <p:attrName>ppt_x</p:attrName>
                                        </p:attrNameLst>
                                      </p:cBhvr>
                                      <p:tavLst>
                                        <p:tav tm="0">
                                          <p:val>
                                            <p:strVal val="ppt_x"/>
                                          </p:val>
                                        </p:tav>
                                        <p:tav tm="100000">
                                          <p:val>
                                            <p:fltVal val="0.5"/>
                                          </p:val>
                                        </p:tav>
                                      </p:tavLst>
                                    </p:anim>
                                    <p:anim calcmode="lin" valueType="num">
                                      <p:cBhvr>
                                        <p:cTn id="145" dur="3000"/>
                                        <p:tgtEl>
                                          <p:spTgt spid="28"/>
                                        </p:tgtEl>
                                        <p:attrNameLst>
                                          <p:attrName>ppt_y</p:attrName>
                                        </p:attrNameLst>
                                      </p:cBhvr>
                                      <p:tavLst>
                                        <p:tav tm="0">
                                          <p:val>
                                            <p:strVal val="ppt_y"/>
                                          </p:val>
                                        </p:tav>
                                        <p:tav tm="100000">
                                          <p:val>
                                            <p:fltVal val="0.5"/>
                                          </p:val>
                                        </p:tav>
                                      </p:tavLst>
                                    </p:anim>
                                    <p:set>
                                      <p:cBhvr>
                                        <p:cTn id="146" dur="1" fill="hold">
                                          <p:stCondLst>
                                            <p:cond delay="2999"/>
                                          </p:stCondLst>
                                        </p:cTn>
                                        <p:tgtEl>
                                          <p:spTgt spid="28"/>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29"/>
                                        </p:tgtEl>
                                        <p:attrNameLst>
                                          <p:attrName>ppt_w</p:attrName>
                                        </p:attrNameLst>
                                      </p:cBhvr>
                                      <p:tavLst>
                                        <p:tav tm="0">
                                          <p:val>
                                            <p:strVal val="ppt_w"/>
                                          </p:val>
                                        </p:tav>
                                        <p:tav tm="100000">
                                          <p:val>
                                            <p:fltVal val="0"/>
                                          </p:val>
                                        </p:tav>
                                      </p:tavLst>
                                    </p:anim>
                                    <p:anim calcmode="lin" valueType="num">
                                      <p:cBhvr>
                                        <p:cTn id="149" dur="3000"/>
                                        <p:tgtEl>
                                          <p:spTgt spid="29"/>
                                        </p:tgtEl>
                                        <p:attrNameLst>
                                          <p:attrName>ppt_h</p:attrName>
                                        </p:attrNameLst>
                                      </p:cBhvr>
                                      <p:tavLst>
                                        <p:tav tm="0">
                                          <p:val>
                                            <p:strVal val="ppt_h"/>
                                          </p:val>
                                        </p:tav>
                                        <p:tav tm="100000">
                                          <p:val>
                                            <p:fltVal val="0"/>
                                          </p:val>
                                        </p:tav>
                                      </p:tavLst>
                                    </p:anim>
                                    <p:anim calcmode="lin" valueType="num">
                                      <p:cBhvr>
                                        <p:cTn id="150" dur="3000"/>
                                        <p:tgtEl>
                                          <p:spTgt spid="29"/>
                                        </p:tgtEl>
                                        <p:attrNameLst>
                                          <p:attrName>ppt_x</p:attrName>
                                        </p:attrNameLst>
                                      </p:cBhvr>
                                      <p:tavLst>
                                        <p:tav tm="0">
                                          <p:val>
                                            <p:strVal val="ppt_x"/>
                                          </p:val>
                                        </p:tav>
                                        <p:tav tm="100000">
                                          <p:val>
                                            <p:fltVal val="0.5"/>
                                          </p:val>
                                        </p:tav>
                                      </p:tavLst>
                                    </p:anim>
                                    <p:anim calcmode="lin" valueType="num">
                                      <p:cBhvr>
                                        <p:cTn id="151" dur="3000"/>
                                        <p:tgtEl>
                                          <p:spTgt spid="29"/>
                                        </p:tgtEl>
                                        <p:attrNameLst>
                                          <p:attrName>ppt_y</p:attrName>
                                        </p:attrNameLst>
                                      </p:cBhvr>
                                      <p:tavLst>
                                        <p:tav tm="0">
                                          <p:val>
                                            <p:strVal val="ppt_y"/>
                                          </p:val>
                                        </p:tav>
                                        <p:tav tm="100000">
                                          <p:val>
                                            <p:fltVal val="0.5"/>
                                          </p:val>
                                        </p:tav>
                                      </p:tavLst>
                                    </p:anim>
                                    <p:set>
                                      <p:cBhvr>
                                        <p:cTn id="152" dur="1" fill="hold">
                                          <p:stCondLst>
                                            <p:cond delay="2999"/>
                                          </p:stCondLst>
                                        </p:cTn>
                                        <p:tgtEl>
                                          <p:spTgt spid="29"/>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30"/>
                                        </p:tgtEl>
                                        <p:attrNameLst>
                                          <p:attrName>ppt_w</p:attrName>
                                        </p:attrNameLst>
                                      </p:cBhvr>
                                      <p:tavLst>
                                        <p:tav tm="0">
                                          <p:val>
                                            <p:strVal val="ppt_w"/>
                                          </p:val>
                                        </p:tav>
                                        <p:tav tm="100000">
                                          <p:val>
                                            <p:fltVal val="0"/>
                                          </p:val>
                                        </p:tav>
                                      </p:tavLst>
                                    </p:anim>
                                    <p:anim calcmode="lin" valueType="num">
                                      <p:cBhvr>
                                        <p:cTn id="155" dur="3000"/>
                                        <p:tgtEl>
                                          <p:spTgt spid="30"/>
                                        </p:tgtEl>
                                        <p:attrNameLst>
                                          <p:attrName>ppt_h</p:attrName>
                                        </p:attrNameLst>
                                      </p:cBhvr>
                                      <p:tavLst>
                                        <p:tav tm="0">
                                          <p:val>
                                            <p:strVal val="ppt_h"/>
                                          </p:val>
                                        </p:tav>
                                        <p:tav tm="100000">
                                          <p:val>
                                            <p:fltVal val="0"/>
                                          </p:val>
                                        </p:tav>
                                      </p:tavLst>
                                    </p:anim>
                                    <p:anim calcmode="lin" valueType="num">
                                      <p:cBhvr>
                                        <p:cTn id="156" dur="3000"/>
                                        <p:tgtEl>
                                          <p:spTgt spid="30"/>
                                        </p:tgtEl>
                                        <p:attrNameLst>
                                          <p:attrName>ppt_x</p:attrName>
                                        </p:attrNameLst>
                                      </p:cBhvr>
                                      <p:tavLst>
                                        <p:tav tm="0">
                                          <p:val>
                                            <p:strVal val="ppt_x"/>
                                          </p:val>
                                        </p:tav>
                                        <p:tav tm="100000">
                                          <p:val>
                                            <p:fltVal val="0.5"/>
                                          </p:val>
                                        </p:tav>
                                      </p:tavLst>
                                    </p:anim>
                                    <p:anim calcmode="lin" valueType="num">
                                      <p:cBhvr>
                                        <p:cTn id="157" dur="3000"/>
                                        <p:tgtEl>
                                          <p:spTgt spid="30"/>
                                        </p:tgtEl>
                                        <p:attrNameLst>
                                          <p:attrName>ppt_y</p:attrName>
                                        </p:attrNameLst>
                                      </p:cBhvr>
                                      <p:tavLst>
                                        <p:tav tm="0">
                                          <p:val>
                                            <p:strVal val="ppt_y"/>
                                          </p:val>
                                        </p:tav>
                                        <p:tav tm="100000">
                                          <p:val>
                                            <p:fltVal val="0.5"/>
                                          </p:val>
                                        </p:tav>
                                      </p:tavLst>
                                    </p:anim>
                                    <p:set>
                                      <p:cBhvr>
                                        <p:cTn id="158" dur="1" fill="hold">
                                          <p:stCondLst>
                                            <p:cond delay="2999"/>
                                          </p:stCondLst>
                                        </p:cTn>
                                        <p:tgtEl>
                                          <p:spTgt spid="30"/>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31"/>
                                        </p:tgtEl>
                                        <p:attrNameLst>
                                          <p:attrName>ppt_w</p:attrName>
                                        </p:attrNameLst>
                                      </p:cBhvr>
                                      <p:tavLst>
                                        <p:tav tm="0">
                                          <p:val>
                                            <p:strVal val="ppt_w"/>
                                          </p:val>
                                        </p:tav>
                                        <p:tav tm="100000">
                                          <p:val>
                                            <p:fltVal val="0"/>
                                          </p:val>
                                        </p:tav>
                                      </p:tavLst>
                                    </p:anim>
                                    <p:anim calcmode="lin" valueType="num">
                                      <p:cBhvr>
                                        <p:cTn id="161" dur="3000"/>
                                        <p:tgtEl>
                                          <p:spTgt spid="31"/>
                                        </p:tgtEl>
                                        <p:attrNameLst>
                                          <p:attrName>ppt_h</p:attrName>
                                        </p:attrNameLst>
                                      </p:cBhvr>
                                      <p:tavLst>
                                        <p:tav tm="0">
                                          <p:val>
                                            <p:strVal val="ppt_h"/>
                                          </p:val>
                                        </p:tav>
                                        <p:tav tm="100000">
                                          <p:val>
                                            <p:fltVal val="0"/>
                                          </p:val>
                                        </p:tav>
                                      </p:tavLst>
                                    </p:anim>
                                    <p:anim calcmode="lin" valueType="num">
                                      <p:cBhvr>
                                        <p:cTn id="162" dur="3000"/>
                                        <p:tgtEl>
                                          <p:spTgt spid="31"/>
                                        </p:tgtEl>
                                        <p:attrNameLst>
                                          <p:attrName>ppt_x</p:attrName>
                                        </p:attrNameLst>
                                      </p:cBhvr>
                                      <p:tavLst>
                                        <p:tav tm="0">
                                          <p:val>
                                            <p:strVal val="ppt_x"/>
                                          </p:val>
                                        </p:tav>
                                        <p:tav tm="100000">
                                          <p:val>
                                            <p:fltVal val="0.5"/>
                                          </p:val>
                                        </p:tav>
                                      </p:tavLst>
                                    </p:anim>
                                    <p:anim calcmode="lin" valueType="num">
                                      <p:cBhvr>
                                        <p:cTn id="163" dur="3000"/>
                                        <p:tgtEl>
                                          <p:spTgt spid="31"/>
                                        </p:tgtEl>
                                        <p:attrNameLst>
                                          <p:attrName>ppt_y</p:attrName>
                                        </p:attrNameLst>
                                      </p:cBhvr>
                                      <p:tavLst>
                                        <p:tav tm="0">
                                          <p:val>
                                            <p:strVal val="ppt_y"/>
                                          </p:val>
                                        </p:tav>
                                        <p:tav tm="100000">
                                          <p:val>
                                            <p:fltVal val="0.5"/>
                                          </p:val>
                                        </p:tav>
                                      </p:tavLst>
                                    </p:anim>
                                    <p:set>
                                      <p:cBhvr>
                                        <p:cTn id="164" dur="1" fill="hold">
                                          <p:stCondLst>
                                            <p:cond delay="2999"/>
                                          </p:stCondLst>
                                        </p:cTn>
                                        <p:tgtEl>
                                          <p:spTgt spid="31"/>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32"/>
                                        </p:tgtEl>
                                        <p:attrNameLst>
                                          <p:attrName>ppt_w</p:attrName>
                                        </p:attrNameLst>
                                      </p:cBhvr>
                                      <p:tavLst>
                                        <p:tav tm="0">
                                          <p:val>
                                            <p:strVal val="ppt_w"/>
                                          </p:val>
                                        </p:tav>
                                        <p:tav tm="100000">
                                          <p:val>
                                            <p:fltVal val="0"/>
                                          </p:val>
                                        </p:tav>
                                      </p:tavLst>
                                    </p:anim>
                                    <p:anim calcmode="lin" valueType="num">
                                      <p:cBhvr>
                                        <p:cTn id="167" dur="3000"/>
                                        <p:tgtEl>
                                          <p:spTgt spid="32"/>
                                        </p:tgtEl>
                                        <p:attrNameLst>
                                          <p:attrName>ppt_h</p:attrName>
                                        </p:attrNameLst>
                                      </p:cBhvr>
                                      <p:tavLst>
                                        <p:tav tm="0">
                                          <p:val>
                                            <p:strVal val="ppt_h"/>
                                          </p:val>
                                        </p:tav>
                                        <p:tav tm="100000">
                                          <p:val>
                                            <p:fltVal val="0"/>
                                          </p:val>
                                        </p:tav>
                                      </p:tavLst>
                                    </p:anim>
                                    <p:anim calcmode="lin" valueType="num">
                                      <p:cBhvr>
                                        <p:cTn id="168" dur="3000"/>
                                        <p:tgtEl>
                                          <p:spTgt spid="32"/>
                                        </p:tgtEl>
                                        <p:attrNameLst>
                                          <p:attrName>ppt_x</p:attrName>
                                        </p:attrNameLst>
                                      </p:cBhvr>
                                      <p:tavLst>
                                        <p:tav tm="0">
                                          <p:val>
                                            <p:strVal val="ppt_x"/>
                                          </p:val>
                                        </p:tav>
                                        <p:tav tm="100000">
                                          <p:val>
                                            <p:fltVal val="0.5"/>
                                          </p:val>
                                        </p:tav>
                                      </p:tavLst>
                                    </p:anim>
                                    <p:anim calcmode="lin" valueType="num">
                                      <p:cBhvr>
                                        <p:cTn id="169" dur="3000"/>
                                        <p:tgtEl>
                                          <p:spTgt spid="32"/>
                                        </p:tgtEl>
                                        <p:attrNameLst>
                                          <p:attrName>ppt_y</p:attrName>
                                        </p:attrNameLst>
                                      </p:cBhvr>
                                      <p:tavLst>
                                        <p:tav tm="0">
                                          <p:val>
                                            <p:strVal val="ppt_y"/>
                                          </p:val>
                                        </p:tav>
                                        <p:tav tm="100000">
                                          <p:val>
                                            <p:fltVal val="0.5"/>
                                          </p:val>
                                        </p:tav>
                                      </p:tavLst>
                                    </p:anim>
                                    <p:set>
                                      <p:cBhvr>
                                        <p:cTn id="170" dur="1" fill="hold">
                                          <p:stCondLst>
                                            <p:cond delay="2999"/>
                                          </p:stCondLst>
                                        </p:cTn>
                                        <p:tgtEl>
                                          <p:spTgt spid="32"/>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33"/>
                                        </p:tgtEl>
                                        <p:attrNameLst>
                                          <p:attrName>ppt_w</p:attrName>
                                        </p:attrNameLst>
                                      </p:cBhvr>
                                      <p:tavLst>
                                        <p:tav tm="0">
                                          <p:val>
                                            <p:strVal val="ppt_w"/>
                                          </p:val>
                                        </p:tav>
                                        <p:tav tm="100000">
                                          <p:val>
                                            <p:fltVal val="0"/>
                                          </p:val>
                                        </p:tav>
                                      </p:tavLst>
                                    </p:anim>
                                    <p:anim calcmode="lin" valueType="num">
                                      <p:cBhvr>
                                        <p:cTn id="173" dur="3000"/>
                                        <p:tgtEl>
                                          <p:spTgt spid="33"/>
                                        </p:tgtEl>
                                        <p:attrNameLst>
                                          <p:attrName>ppt_h</p:attrName>
                                        </p:attrNameLst>
                                      </p:cBhvr>
                                      <p:tavLst>
                                        <p:tav tm="0">
                                          <p:val>
                                            <p:strVal val="ppt_h"/>
                                          </p:val>
                                        </p:tav>
                                        <p:tav tm="100000">
                                          <p:val>
                                            <p:fltVal val="0"/>
                                          </p:val>
                                        </p:tav>
                                      </p:tavLst>
                                    </p:anim>
                                    <p:anim calcmode="lin" valueType="num">
                                      <p:cBhvr>
                                        <p:cTn id="174" dur="3000"/>
                                        <p:tgtEl>
                                          <p:spTgt spid="33"/>
                                        </p:tgtEl>
                                        <p:attrNameLst>
                                          <p:attrName>ppt_x</p:attrName>
                                        </p:attrNameLst>
                                      </p:cBhvr>
                                      <p:tavLst>
                                        <p:tav tm="0">
                                          <p:val>
                                            <p:strVal val="ppt_x"/>
                                          </p:val>
                                        </p:tav>
                                        <p:tav tm="100000">
                                          <p:val>
                                            <p:fltVal val="0.5"/>
                                          </p:val>
                                        </p:tav>
                                      </p:tavLst>
                                    </p:anim>
                                    <p:anim calcmode="lin" valueType="num">
                                      <p:cBhvr>
                                        <p:cTn id="175" dur="3000"/>
                                        <p:tgtEl>
                                          <p:spTgt spid="33"/>
                                        </p:tgtEl>
                                        <p:attrNameLst>
                                          <p:attrName>ppt_y</p:attrName>
                                        </p:attrNameLst>
                                      </p:cBhvr>
                                      <p:tavLst>
                                        <p:tav tm="0">
                                          <p:val>
                                            <p:strVal val="ppt_y"/>
                                          </p:val>
                                        </p:tav>
                                        <p:tav tm="100000">
                                          <p:val>
                                            <p:fltVal val="0.5"/>
                                          </p:val>
                                        </p:tav>
                                      </p:tavLst>
                                    </p:anim>
                                    <p:set>
                                      <p:cBhvr>
                                        <p:cTn id="176" dur="1" fill="hold">
                                          <p:stCondLst>
                                            <p:cond delay="2999"/>
                                          </p:stCondLst>
                                        </p:cTn>
                                        <p:tgtEl>
                                          <p:spTgt spid="33"/>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22"/>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23"/>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24"/>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5"/>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2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2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28"/>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2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3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31"/>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32"/>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33"/>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6"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circle(out)">
                                      <p:cBhvr>
                                        <p:cTn id="207" dur="3000"/>
                                        <p:tgtEl>
                                          <p:spTgt spid="4"/>
                                        </p:tgtEl>
                                      </p:cBhvr>
                                    </p:animEffect>
                                  </p:childTnLst>
                                </p:cTn>
                              </p:par>
                            </p:childTnLst>
                          </p:cTn>
                        </p:par>
                        <p:par>
                          <p:cTn id="208" fill="hold">
                            <p:stCondLst>
                              <p:cond delay="6000"/>
                            </p:stCondLst>
                            <p:childTnLst>
                              <p:par>
                                <p:cTn id="209" presetID="31" presetClass="entr" presetSubtype="0" fill="hold" nodeType="afterEffect">
                                  <p:stCondLst>
                                    <p:cond delay="0"/>
                                  </p:stCondLst>
                                  <p:iterate type="lt">
                                    <p:tmPct val="5000"/>
                                  </p:iterate>
                                  <p:childTnLst>
                                    <p:set>
                                      <p:cBhvr>
                                        <p:cTn id="210" dur="1" fill="hold">
                                          <p:stCondLst>
                                            <p:cond delay="0"/>
                                          </p:stCondLst>
                                        </p:cTn>
                                        <p:tgtEl>
                                          <p:spTgt spid="76802"/>
                                        </p:tgtEl>
                                        <p:attrNameLst>
                                          <p:attrName>style.visibility</p:attrName>
                                        </p:attrNameLst>
                                      </p:cBhvr>
                                      <p:to>
                                        <p:strVal val="visible"/>
                                      </p:to>
                                    </p:set>
                                    <p:anim calcmode="lin" valueType="num">
                                      <p:cBhvr>
                                        <p:cTn id="211" dur="2000" fill="hold"/>
                                        <p:tgtEl>
                                          <p:spTgt spid="76802"/>
                                        </p:tgtEl>
                                        <p:attrNameLst>
                                          <p:attrName>ppt_w</p:attrName>
                                        </p:attrNameLst>
                                      </p:cBhvr>
                                      <p:tavLst>
                                        <p:tav tm="0">
                                          <p:val>
                                            <p:fltVal val="0"/>
                                          </p:val>
                                        </p:tav>
                                        <p:tav tm="100000">
                                          <p:val>
                                            <p:strVal val="#ppt_w"/>
                                          </p:val>
                                        </p:tav>
                                      </p:tavLst>
                                    </p:anim>
                                    <p:anim calcmode="lin" valueType="num">
                                      <p:cBhvr>
                                        <p:cTn id="212" dur="2000" fill="hold"/>
                                        <p:tgtEl>
                                          <p:spTgt spid="76802"/>
                                        </p:tgtEl>
                                        <p:attrNameLst>
                                          <p:attrName>ppt_h</p:attrName>
                                        </p:attrNameLst>
                                      </p:cBhvr>
                                      <p:tavLst>
                                        <p:tav tm="0">
                                          <p:val>
                                            <p:fltVal val="0"/>
                                          </p:val>
                                        </p:tav>
                                        <p:tav tm="100000">
                                          <p:val>
                                            <p:strVal val="#ppt_h"/>
                                          </p:val>
                                        </p:tav>
                                      </p:tavLst>
                                    </p:anim>
                                    <p:anim calcmode="lin" valueType="num">
                                      <p:cBhvr>
                                        <p:cTn id="213" dur="2000" fill="hold"/>
                                        <p:tgtEl>
                                          <p:spTgt spid="76802"/>
                                        </p:tgtEl>
                                        <p:attrNameLst>
                                          <p:attrName>style.rotation</p:attrName>
                                        </p:attrNameLst>
                                      </p:cBhvr>
                                      <p:tavLst>
                                        <p:tav tm="0">
                                          <p:val>
                                            <p:fltVal val="90"/>
                                          </p:val>
                                        </p:tav>
                                        <p:tav tm="100000">
                                          <p:val>
                                            <p:fltVal val="0"/>
                                          </p:val>
                                        </p:tav>
                                      </p:tavLst>
                                    </p:anim>
                                    <p:animEffect transition="in" filter="fade">
                                      <p:cBhvr>
                                        <p:cTn id="214" dur="2000"/>
                                        <p:tgtEl>
                                          <p:spTgt spid="76802"/>
                                        </p:tgtEl>
                                      </p:cBhvr>
                                    </p:animEffect>
                                  </p:childTnLst>
                                </p:cTn>
                              </p:par>
                            </p:childTnLst>
                          </p:cTn>
                        </p:par>
                        <p:par>
                          <p:cTn id="215" fill="hold">
                            <p:stCondLst>
                              <p:cond delay="8000"/>
                            </p:stCondLst>
                            <p:childTnLst>
                              <p:par>
                                <p:cTn id="216" presetID="31" presetClass="entr" presetSubtype="0" fill="hold" nodeType="afterEffect">
                                  <p:stCondLst>
                                    <p:cond delay="0"/>
                                  </p:stCondLst>
                                  <p:iterate type="lt">
                                    <p:tmPct val="5000"/>
                                  </p:iterate>
                                  <p:childTnLst>
                                    <p:set>
                                      <p:cBhvr>
                                        <p:cTn id="217" dur="1" fill="hold">
                                          <p:stCondLst>
                                            <p:cond delay="0"/>
                                          </p:stCondLst>
                                        </p:cTn>
                                        <p:tgtEl>
                                          <p:spTgt spid="76804"/>
                                        </p:tgtEl>
                                        <p:attrNameLst>
                                          <p:attrName>style.visibility</p:attrName>
                                        </p:attrNameLst>
                                      </p:cBhvr>
                                      <p:to>
                                        <p:strVal val="visible"/>
                                      </p:to>
                                    </p:set>
                                    <p:anim calcmode="lin" valueType="num">
                                      <p:cBhvr>
                                        <p:cTn id="218" dur="2000" fill="hold"/>
                                        <p:tgtEl>
                                          <p:spTgt spid="76804"/>
                                        </p:tgtEl>
                                        <p:attrNameLst>
                                          <p:attrName>ppt_w</p:attrName>
                                        </p:attrNameLst>
                                      </p:cBhvr>
                                      <p:tavLst>
                                        <p:tav tm="0">
                                          <p:val>
                                            <p:fltVal val="0"/>
                                          </p:val>
                                        </p:tav>
                                        <p:tav tm="100000">
                                          <p:val>
                                            <p:strVal val="#ppt_w"/>
                                          </p:val>
                                        </p:tav>
                                      </p:tavLst>
                                    </p:anim>
                                    <p:anim calcmode="lin" valueType="num">
                                      <p:cBhvr>
                                        <p:cTn id="219" dur="2000" fill="hold"/>
                                        <p:tgtEl>
                                          <p:spTgt spid="76804"/>
                                        </p:tgtEl>
                                        <p:attrNameLst>
                                          <p:attrName>ppt_h</p:attrName>
                                        </p:attrNameLst>
                                      </p:cBhvr>
                                      <p:tavLst>
                                        <p:tav tm="0">
                                          <p:val>
                                            <p:fltVal val="0"/>
                                          </p:val>
                                        </p:tav>
                                        <p:tav tm="100000">
                                          <p:val>
                                            <p:strVal val="#ppt_h"/>
                                          </p:val>
                                        </p:tav>
                                      </p:tavLst>
                                    </p:anim>
                                    <p:anim calcmode="lin" valueType="num">
                                      <p:cBhvr>
                                        <p:cTn id="220" dur="2000" fill="hold"/>
                                        <p:tgtEl>
                                          <p:spTgt spid="76804"/>
                                        </p:tgtEl>
                                        <p:attrNameLst>
                                          <p:attrName>style.rotation</p:attrName>
                                        </p:attrNameLst>
                                      </p:cBhvr>
                                      <p:tavLst>
                                        <p:tav tm="0">
                                          <p:val>
                                            <p:fltVal val="90"/>
                                          </p:val>
                                        </p:tav>
                                        <p:tav tm="100000">
                                          <p:val>
                                            <p:fltVal val="0"/>
                                          </p:val>
                                        </p:tav>
                                      </p:tavLst>
                                    </p:anim>
                                    <p:animEffect transition="in" filter="fade">
                                      <p:cBhvr>
                                        <p:cTn id="221" dur="2000"/>
                                        <p:tgtEl>
                                          <p:spTgt spid="76804"/>
                                        </p:tgtEl>
                                      </p:cBhvr>
                                    </p:animEffect>
                                  </p:childTnLst>
                                </p:cTn>
                              </p:par>
                            </p:childTnLst>
                          </p:cTn>
                        </p:par>
                        <p:par>
                          <p:cTn id="222" fill="hold">
                            <p:stCondLst>
                              <p:cond delay="10000"/>
                            </p:stCondLst>
                            <p:childTnLst>
                              <p:par>
                                <p:cTn id="223" presetID="31" presetClass="entr" presetSubtype="0" fill="hold" nodeType="afterEffect">
                                  <p:stCondLst>
                                    <p:cond delay="0"/>
                                  </p:stCondLst>
                                  <p:iterate type="lt">
                                    <p:tmPct val="5000"/>
                                  </p:iterate>
                                  <p:childTnLst>
                                    <p:set>
                                      <p:cBhvr>
                                        <p:cTn id="224" dur="1" fill="hold">
                                          <p:stCondLst>
                                            <p:cond delay="0"/>
                                          </p:stCondLst>
                                        </p:cTn>
                                        <p:tgtEl>
                                          <p:spTgt spid="76806"/>
                                        </p:tgtEl>
                                        <p:attrNameLst>
                                          <p:attrName>style.visibility</p:attrName>
                                        </p:attrNameLst>
                                      </p:cBhvr>
                                      <p:to>
                                        <p:strVal val="visible"/>
                                      </p:to>
                                    </p:set>
                                    <p:anim calcmode="lin" valueType="num">
                                      <p:cBhvr>
                                        <p:cTn id="225" dur="2000" fill="hold"/>
                                        <p:tgtEl>
                                          <p:spTgt spid="76806"/>
                                        </p:tgtEl>
                                        <p:attrNameLst>
                                          <p:attrName>ppt_w</p:attrName>
                                        </p:attrNameLst>
                                      </p:cBhvr>
                                      <p:tavLst>
                                        <p:tav tm="0">
                                          <p:val>
                                            <p:fltVal val="0"/>
                                          </p:val>
                                        </p:tav>
                                        <p:tav tm="100000">
                                          <p:val>
                                            <p:strVal val="#ppt_w"/>
                                          </p:val>
                                        </p:tav>
                                      </p:tavLst>
                                    </p:anim>
                                    <p:anim calcmode="lin" valueType="num">
                                      <p:cBhvr>
                                        <p:cTn id="226" dur="2000" fill="hold"/>
                                        <p:tgtEl>
                                          <p:spTgt spid="76806"/>
                                        </p:tgtEl>
                                        <p:attrNameLst>
                                          <p:attrName>ppt_h</p:attrName>
                                        </p:attrNameLst>
                                      </p:cBhvr>
                                      <p:tavLst>
                                        <p:tav tm="0">
                                          <p:val>
                                            <p:fltVal val="0"/>
                                          </p:val>
                                        </p:tav>
                                        <p:tav tm="100000">
                                          <p:val>
                                            <p:strVal val="#ppt_h"/>
                                          </p:val>
                                        </p:tav>
                                      </p:tavLst>
                                    </p:anim>
                                    <p:anim calcmode="lin" valueType="num">
                                      <p:cBhvr>
                                        <p:cTn id="227" dur="2000" fill="hold"/>
                                        <p:tgtEl>
                                          <p:spTgt spid="76806"/>
                                        </p:tgtEl>
                                        <p:attrNameLst>
                                          <p:attrName>style.rotation</p:attrName>
                                        </p:attrNameLst>
                                      </p:cBhvr>
                                      <p:tavLst>
                                        <p:tav tm="0">
                                          <p:val>
                                            <p:fltVal val="90"/>
                                          </p:val>
                                        </p:tav>
                                        <p:tav tm="100000">
                                          <p:val>
                                            <p:fltVal val="0"/>
                                          </p:val>
                                        </p:tav>
                                      </p:tavLst>
                                    </p:anim>
                                    <p:animEffect transition="in" filter="fade">
                                      <p:cBhvr>
                                        <p:cTn id="228" dur="2000"/>
                                        <p:tgtEl>
                                          <p:spTgt spid="76806"/>
                                        </p:tgtEl>
                                      </p:cBhvr>
                                    </p:animEffect>
                                  </p:childTnLst>
                                </p:cTn>
                              </p:par>
                            </p:childTnLst>
                          </p:cTn>
                        </p:par>
                        <p:par>
                          <p:cTn id="229" fill="hold">
                            <p:stCondLst>
                              <p:cond delay="12000"/>
                            </p:stCondLst>
                            <p:childTnLst>
                              <p:par>
                                <p:cTn id="230" presetID="31" presetClass="entr" presetSubtype="0" fill="hold" nodeType="afterEffect">
                                  <p:stCondLst>
                                    <p:cond delay="0"/>
                                  </p:stCondLst>
                                  <p:iterate type="lt">
                                    <p:tmPct val="5000"/>
                                  </p:iterate>
                                  <p:childTnLst>
                                    <p:set>
                                      <p:cBhvr>
                                        <p:cTn id="231" dur="1" fill="hold">
                                          <p:stCondLst>
                                            <p:cond delay="0"/>
                                          </p:stCondLst>
                                        </p:cTn>
                                        <p:tgtEl>
                                          <p:spTgt spid="76808"/>
                                        </p:tgtEl>
                                        <p:attrNameLst>
                                          <p:attrName>style.visibility</p:attrName>
                                        </p:attrNameLst>
                                      </p:cBhvr>
                                      <p:to>
                                        <p:strVal val="visible"/>
                                      </p:to>
                                    </p:set>
                                    <p:anim calcmode="lin" valueType="num">
                                      <p:cBhvr>
                                        <p:cTn id="232" dur="2000" fill="hold"/>
                                        <p:tgtEl>
                                          <p:spTgt spid="76808"/>
                                        </p:tgtEl>
                                        <p:attrNameLst>
                                          <p:attrName>ppt_w</p:attrName>
                                        </p:attrNameLst>
                                      </p:cBhvr>
                                      <p:tavLst>
                                        <p:tav tm="0">
                                          <p:val>
                                            <p:fltVal val="0"/>
                                          </p:val>
                                        </p:tav>
                                        <p:tav tm="100000">
                                          <p:val>
                                            <p:strVal val="#ppt_w"/>
                                          </p:val>
                                        </p:tav>
                                      </p:tavLst>
                                    </p:anim>
                                    <p:anim calcmode="lin" valueType="num">
                                      <p:cBhvr>
                                        <p:cTn id="233" dur="2000" fill="hold"/>
                                        <p:tgtEl>
                                          <p:spTgt spid="76808"/>
                                        </p:tgtEl>
                                        <p:attrNameLst>
                                          <p:attrName>ppt_h</p:attrName>
                                        </p:attrNameLst>
                                      </p:cBhvr>
                                      <p:tavLst>
                                        <p:tav tm="0">
                                          <p:val>
                                            <p:fltVal val="0"/>
                                          </p:val>
                                        </p:tav>
                                        <p:tav tm="100000">
                                          <p:val>
                                            <p:strVal val="#ppt_h"/>
                                          </p:val>
                                        </p:tav>
                                      </p:tavLst>
                                    </p:anim>
                                    <p:anim calcmode="lin" valueType="num">
                                      <p:cBhvr>
                                        <p:cTn id="234" dur="2000" fill="hold"/>
                                        <p:tgtEl>
                                          <p:spTgt spid="76808"/>
                                        </p:tgtEl>
                                        <p:attrNameLst>
                                          <p:attrName>style.rotation</p:attrName>
                                        </p:attrNameLst>
                                      </p:cBhvr>
                                      <p:tavLst>
                                        <p:tav tm="0">
                                          <p:val>
                                            <p:fltVal val="90"/>
                                          </p:val>
                                        </p:tav>
                                        <p:tav tm="100000">
                                          <p:val>
                                            <p:fltVal val="0"/>
                                          </p:val>
                                        </p:tav>
                                      </p:tavLst>
                                    </p:anim>
                                    <p:animEffect transition="in" filter="fade">
                                      <p:cBhvr>
                                        <p:cTn id="235" dur="2000"/>
                                        <p:tgtEl>
                                          <p:spTgt spid="76808"/>
                                        </p:tgtEl>
                                      </p:cBhvr>
                                    </p:animEffect>
                                  </p:childTnLst>
                                </p:cTn>
                              </p:par>
                            </p:childTnLst>
                          </p:cTn>
                        </p:par>
                        <p:par>
                          <p:cTn id="236" fill="hold">
                            <p:stCondLst>
                              <p:cond delay="14000"/>
                            </p:stCondLst>
                            <p:childTnLst>
                              <p:par>
                                <p:cTn id="237" presetID="31" presetClass="entr" presetSubtype="0" fill="hold" nodeType="afterEffect">
                                  <p:stCondLst>
                                    <p:cond delay="0"/>
                                  </p:stCondLst>
                                  <p:iterate type="lt">
                                    <p:tmPct val="5000"/>
                                  </p:iterate>
                                  <p:childTnLst>
                                    <p:set>
                                      <p:cBhvr>
                                        <p:cTn id="238" dur="1" fill="hold">
                                          <p:stCondLst>
                                            <p:cond delay="0"/>
                                          </p:stCondLst>
                                        </p:cTn>
                                        <p:tgtEl>
                                          <p:spTgt spid="76810"/>
                                        </p:tgtEl>
                                        <p:attrNameLst>
                                          <p:attrName>style.visibility</p:attrName>
                                        </p:attrNameLst>
                                      </p:cBhvr>
                                      <p:to>
                                        <p:strVal val="visible"/>
                                      </p:to>
                                    </p:set>
                                    <p:anim calcmode="lin" valueType="num">
                                      <p:cBhvr>
                                        <p:cTn id="239" dur="2000" fill="hold"/>
                                        <p:tgtEl>
                                          <p:spTgt spid="76810"/>
                                        </p:tgtEl>
                                        <p:attrNameLst>
                                          <p:attrName>ppt_w</p:attrName>
                                        </p:attrNameLst>
                                      </p:cBhvr>
                                      <p:tavLst>
                                        <p:tav tm="0">
                                          <p:val>
                                            <p:fltVal val="0"/>
                                          </p:val>
                                        </p:tav>
                                        <p:tav tm="100000">
                                          <p:val>
                                            <p:strVal val="#ppt_w"/>
                                          </p:val>
                                        </p:tav>
                                      </p:tavLst>
                                    </p:anim>
                                    <p:anim calcmode="lin" valueType="num">
                                      <p:cBhvr>
                                        <p:cTn id="240" dur="2000" fill="hold"/>
                                        <p:tgtEl>
                                          <p:spTgt spid="76810"/>
                                        </p:tgtEl>
                                        <p:attrNameLst>
                                          <p:attrName>ppt_h</p:attrName>
                                        </p:attrNameLst>
                                      </p:cBhvr>
                                      <p:tavLst>
                                        <p:tav tm="0">
                                          <p:val>
                                            <p:fltVal val="0"/>
                                          </p:val>
                                        </p:tav>
                                        <p:tav tm="100000">
                                          <p:val>
                                            <p:strVal val="#ppt_h"/>
                                          </p:val>
                                        </p:tav>
                                      </p:tavLst>
                                    </p:anim>
                                    <p:anim calcmode="lin" valueType="num">
                                      <p:cBhvr>
                                        <p:cTn id="241" dur="2000" fill="hold"/>
                                        <p:tgtEl>
                                          <p:spTgt spid="76810"/>
                                        </p:tgtEl>
                                        <p:attrNameLst>
                                          <p:attrName>style.rotation</p:attrName>
                                        </p:attrNameLst>
                                      </p:cBhvr>
                                      <p:tavLst>
                                        <p:tav tm="0">
                                          <p:val>
                                            <p:fltVal val="90"/>
                                          </p:val>
                                        </p:tav>
                                        <p:tav tm="100000">
                                          <p:val>
                                            <p:fltVal val="0"/>
                                          </p:val>
                                        </p:tav>
                                      </p:tavLst>
                                    </p:anim>
                                    <p:animEffect transition="in" filter="fade">
                                      <p:cBhvr>
                                        <p:cTn id="242" dur="2000"/>
                                        <p:tgtEl>
                                          <p:spTgt spid="76810"/>
                                        </p:tgtEl>
                                      </p:cBhvr>
                                    </p:animEffect>
                                  </p:childTnLst>
                                </p:cTn>
                              </p:par>
                            </p:childTnLst>
                          </p:cTn>
                        </p:par>
                        <p:par>
                          <p:cTn id="243" fill="hold">
                            <p:stCondLst>
                              <p:cond delay="16000"/>
                            </p:stCondLst>
                            <p:childTnLst>
                              <p:par>
                                <p:cTn id="244" presetID="23" presetClass="entr" presetSubtype="16" fill="hold" nodeType="afterEffect">
                                  <p:stCondLst>
                                    <p:cond delay="0"/>
                                  </p:stCondLst>
                                  <p:childTnLst>
                                    <p:set>
                                      <p:cBhvr>
                                        <p:cTn id="245" dur="1" fill="hold">
                                          <p:stCondLst>
                                            <p:cond delay="0"/>
                                          </p:stCondLst>
                                        </p:cTn>
                                        <p:tgtEl>
                                          <p:spTgt spid="80906"/>
                                        </p:tgtEl>
                                        <p:attrNameLst>
                                          <p:attrName>style.visibility</p:attrName>
                                        </p:attrNameLst>
                                      </p:cBhvr>
                                      <p:to>
                                        <p:strVal val="visible"/>
                                      </p:to>
                                    </p:set>
                                    <p:anim calcmode="lin" valueType="num">
                                      <p:cBhvr>
                                        <p:cTn id="246" dur="2000" fill="hold"/>
                                        <p:tgtEl>
                                          <p:spTgt spid="80906"/>
                                        </p:tgtEl>
                                        <p:attrNameLst>
                                          <p:attrName>ppt_w</p:attrName>
                                        </p:attrNameLst>
                                      </p:cBhvr>
                                      <p:tavLst>
                                        <p:tav tm="0">
                                          <p:val>
                                            <p:fltVal val="0"/>
                                          </p:val>
                                        </p:tav>
                                        <p:tav tm="100000">
                                          <p:val>
                                            <p:strVal val="#ppt_w"/>
                                          </p:val>
                                        </p:tav>
                                      </p:tavLst>
                                    </p:anim>
                                    <p:anim calcmode="lin" valueType="num">
                                      <p:cBhvr>
                                        <p:cTn id="247" dur="2000" fill="hold"/>
                                        <p:tgtEl>
                                          <p:spTgt spid="8090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43A00">
                  <a:shade val="67500"/>
                  <a:satMod val="115000"/>
                </a:srgbClr>
              </a:gs>
              <a:gs pos="100000">
                <a:srgbClr val="743A00">
                  <a:shade val="100000"/>
                  <a:satMod val="115000"/>
                </a:srgbClr>
              </a:gs>
            </a:gsLst>
            <a:lin ang="16200000" scaled="1"/>
            <a:tileRect/>
          </a:gradFill>
        </p:spPr>
        <p:txBody>
          <a:bodyPr/>
          <a:lstStyle/>
          <a:p>
            <a:endParaRPr lang="es-ES" dirty="0"/>
          </a:p>
        </p:txBody>
      </p:sp>
      <p:pic>
        <p:nvPicPr>
          <p:cNvPr id="4" name="3 Imagen" descr="5 (30).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rot="16200000">
            <a:off x="-245182" y="1823284"/>
            <a:ext cx="5214954" cy="1568389"/>
          </a:xfrm>
          <a:prstGeom prst="wave">
            <a:avLst>
              <a:gd name="adj1" fmla="val 20000"/>
              <a:gd name="adj2" fmla="val -10000"/>
            </a:avLst>
          </a:prstGeom>
          <a:blipFill dpi="0" rotWithShape="1">
            <a:blip r:embed="rId3">
              <a:duotone>
                <a:prstClr val="black"/>
                <a:srgbClr val="FF3300">
                  <a:tint val="45000"/>
                  <a:satMod val="400000"/>
                </a:srgbClr>
              </a:duotone>
              <a:lum contrast="40000"/>
            </a:blip>
            <a:srcRect/>
            <a:stretch>
              <a:fillRect/>
            </a:stretch>
          </a:blipFill>
          <a:ln>
            <a:solidFill>
              <a:srgbClr val="FF0000"/>
            </a:solidFill>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1748613" y="1823296"/>
            <a:ext cx="5214952" cy="1568359"/>
          </a:xfrm>
          <a:prstGeom prst="wave">
            <a:avLst>
              <a:gd name="adj1" fmla="val 20000"/>
              <a:gd name="adj2" fmla="val -9167"/>
            </a:avLst>
          </a:prstGeom>
          <a:blipFill dpi="0" rotWithShape="1">
            <a:blip r:embed="rId3">
              <a:duotone>
                <a:prstClr val="black"/>
                <a:srgbClr val="FF3300">
                  <a:tint val="45000"/>
                  <a:satMod val="400000"/>
                </a:srgbClr>
              </a:duotone>
              <a:lum contrast="40000"/>
            </a:blip>
            <a:srcRect/>
            <a:stretch>
              <a:fillRect/>
            </a:stretch>
          </a:blipFill>
          <a:ln>
            <a:solidFill>
              <a:srgbClr val="FF0000"/>
            </a:solidFill>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5755288" y="1888546"/>
            <a:ext cx="5214950" cy="1437858"/>
          </a:xfrm>
          <a:prstGeom prst="wave">
            <a:avLst>
              <a:gd name="adj1" fmla="val 20000"/>
              <a:gd name="adj2" fmla="val -10000"/>
            </a:avLst>
          </a:prstGeom>
          <a:blipFill>
            <a:blip r:embed="rId3">
              <a:duotone>
                <a:prstClr val="black"/>
                <a:srgbClr val="FF3300">
                  <a:tint val="45000"/>
                  <a:satMod val="400000"/>
                </a:srgbClr>
              </a:duotone>
              <a:lum contrast="40000"/>
            </a:blip>
            <a:stretch>
              <a:fillRect/>
            </a:stretch>
          </a:blipFill>
          <a:ln>
            <a:solidFill>
              <a:srgbClr val="FF0000"/>
            </a:solidFill>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flipV="1">
            <a:off x="4390450" y="1824624"/>
            <a:ext cx="5214950" cy="1565702"/>
          </a:xfrm>
          <a:prstGeom prst="wave">
            <a:avLst>
              <a:gd name="adj1" fmla="val 20000"/>
              <a:gd name="adj2" fmla="val -8889"/>
            </a:avLst>
          </a:prstGeom>
          <a:blipFill>
            <a:blip r:embed="rId3">
              <a:duotone>
                <a:prstClr val="black"/>
                <a:srgbClr val="FF3300">
                  <a:tint val="45000"/>
                  <a:satMod val="400000"/>
                </a:srgbClr>
              </a:duotone>
              <a:lum contrast="40000"/>
            </a:blip>
            <a:stretch>
              <a:fillRect/>
            </a:stretch>
          </a:blipFill>
          <a:ln>
            <a:solidFill>
              <a:srgbClr val="FF0000"/>
            </a:solidFill>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1214426" y="1857376"/>
            <a:ext cx="5214950" cy="1500198"/>
          </a:xfrm>
          <a:prstGeom prst="wave">
            <a:avLst>
              <a:gd name="adj1" fmla="val 20000"/>
              <a:gd name="adj2" fmla="val -10000"/>
            </a:avLst>
          </a:prstGeom>
          <a:blipFill dpi="0" rotWithShape="1">
            <a:blip r:embed="rId3">
              <a:duotone>
                <a:prstClr val="black"/>
                <a:srgbClr val="FF3300">
                  <a:tint val="45000"/>
                  <a:satMod val="400000"/>
                </a:srgbClr>
              </a:duotone>
              <a:lum contrast="40000"/>
            </a:blip>
            <a:srcRect/>
            <a:stretch>
              <a:fillRect/>
            </a:stretch>
          </a:blipFill>
          <a:ln>
            <a:solidFill>
              <a:srgbClr val="FF0000"/>
            </a:solidFill>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flipV="1">
            <a:off x="3036095" y="1893095"/>
            <a:ext cx="5214950" cy="1428760"/>
          </a:xfrm>
          <a:prstGeom prst="wave">
            <a:avLst>
              <a:gd name="adj1" fmla="val 20000"/>
              <a:gd name="adj2" fmla="val -8889"/>
            </a:avLst>
          </a:prstGeom>
          <a:blipFill>
            <a:blip r:embed="rId3">
              <a:duotone>
                <a:prstClr val="black"/>
                <a:srgbClr val="FF3300">
                  <a:tint val="45000"/>
                  <a:satMod val="400000"/>
                </a:srgbClr>
              </a:duotone>
              <a:lum contrast="40000"/>
            </a:blip>
            <a:stretch>
              <a:fillRect/>
            </a:stretch>
          </a:blipFill>
          <a:ln>
            <a:solidFill>
              <a:srgbClr val="FF0000"/>
            </a:solidFill>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fmla="#ppt_w*sin(2.5*pi*$)">
                                          <p:val>
                                            <p:fltVal val="0"/>
                                          </p:val>
                                        </p:tav>
                                        <p:tav tm="100000">
                                          <p:val>
                                            <p:fltVal val="1"/>
                                          </p:val>
                                        </p:tav>
                                      </p:tavLst>
                                    </p:anim>
                                    <p:anim calcmode="lin" valueType="num">
                                      <p:cBhvr>
                                        <p:cTn id="27" dur="3000" fill="hold"/>
                                        <p:tgtEl>
                                          <p:spTgt spid="7"/>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3000"/>
                                        <p:tgtEl>
                                          <p:spTgt spid="6"/>
                                        </p:tgtEl>
                                        <p:attrNameLst>
                                          <p:attrName>ppt_h</p:attrName>
                                        </p:attrNameLst>
                                      </p:cBhvr>
                                      <p:tavLst>
                                        <p:tav tm="0">
                                          <p:val>
                                            <p:strVal val="ppt_h"/>
                                          </p:val>
                                        </p:tav>
                                        <p:tav tm="100000">
                                          <p:val>
                                            <p:strVal val="ppt_h"/>
                                          </p:val>
                                        </p:tav>
                                      </p:tavLst>
                                    </p:anim>
                                    <p:anim calcmode="lin" valueType="num">
                                      <p:cBhvr>
                                        <p:cTn id="7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6"/>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7"/>
                                        </p:tgtEl>
                                        <p:attrNameLst>
                                          <p:attrName>ppt_h</p:attrName>
                                        </p:attrNameLst>
                                      </p:cBhvr>
                                      <p:tavLst>
                                        <p:tav tm="0">
                                          <p:val>
                                            <p:strVal val="ppt_h"/>
                                          </p:val>
                                        </p:tav>
                                        <p:tav tm="100000">
                                          <p:val>
                                            <p:strVal val="ppt_h"/>
                                          </p:val>
                                        </p:tav>
                                      </p:tavLst>
                                    </p:anim>
                                    <p:anim calcmode="lin" valueType="num">
                                      <p:cBhvr>
                                        <p:cTn id="7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7"/>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10"/>
                                        </p:tgtEl>
                                        <p:attrNameLst>
                                          <p:attrName>ppt_h</p:attrName>
                                        </p:attrNameLst>
                                      </p:cBhvr>
                                      <p:tavLst>
                                        <p:tav tm="0">
                                          <p:val>
                                            <p:strVal val="ppt_h"/>
                                          </p:val>
                                        </p:tav>
                                        <p:tav tm="100000">
                                          <p:val>
                                            <p:strVal val="ppt_h"/>
                                          </p:val>
                                        </p:tav>
                                      </p:tavLst>
                                    </p:anim>
                                    <p:anim calcmode="lin" valueType="num">
                                      <p:cBhvr>
                                        <p:cTn id="7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8"/>
                                        </p:tgtEl>
                                        <p:attrNameLst>
                                          <p:attrName>ppt_h</p:attrName>
                                        </p:attrNameLst>
                                      </p:cBhvr>
                                      <p:tavLst>
                                        <p:tav tm="0">
                                          <p:val>
                                            <p:strVal val="ppt_h"/>
                                          </p:val>
                                        </p:tav>
                                        <p:tav tm="100000">
                                          <p:val>
                                            <p:strVal val="ppt_h"/>
                                          </p:val>
                                        </p:tav>
                                      </p:tavLst>
                                    </p:anim>
                                    <p:anim calcmode="lin" valueType="num">
                                      <p:cBhvr>
                                        <p:cTn id="9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8"/>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3000"/>
                                        <p:tgtEl>
                                          <p:spTgt spid="9"/>
                                        </p:tgtEl>
                                        <p:attrNameLst>
                                          <p:attrName>ppt_h</p:attrName>
                                        </p:attrNameLst>
                                      </p:cBhvr>
                                      <p:tavLst>
                                        <p:tav tm="0">
                                          <p:val>
                                            <p:strVal val="ppt_h"/>
                                          </p:val>
                                        </p:tav>
                                        <p:tav tm="100000">
                                          <p:val>
                                            <p:strVal val="ppt_h"/>
                                          </p:val>
                                        </p:tav>
                                      </p:tavLst>
                                    </p:anim>
                                    <p:anim calcmode="lin" valueType="num">
                                      <p:cBhvr>
                                        <p:cTn id="9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9"/>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3000"/>
                                        <p:tgtEl>
                                          <p:spTgt spid="11"/>
                                        </p:tgtEl>
                                        <p:attrNameLst>
                                          <p:attrName>ppt_h</p:attrName>
                                        </p:attrNameLst>
                                      </p:cBhvr>
                                      <p:tavLst>
                                        <p:tav tm="0">
                                          <p:val>
                                            <p:strVal val="ppt_h"/>
                                          </p:val>
                                        </p:tav>
                                        <p:tav tm="100000">
                                          <p:val>
                                            <p:strVal val="ppt_h"/>
                                          </p:val>
                                        </p:tav>
                                      </p:tavLst>
                                    </p:anim>
                                    <p:anim calcmode="lin" valueType="num">
                                      <p:cBhvr>
                                        <p:cTn id="10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1"/>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Marco"/>
          <p:cNvSpPr/>
          <p:nvPr/>
        </p:nvSpPr>
        <p:spPr>
          <a:xfrm>
            <a:off x="214282" y="214290"/>
            <a:ext cx="8715436" cy="6429420"/>
          </a:xfrm>
          <a:prstGeom prst="frame">
            <a:avLst>
              <a:gd name="adj1" fmla="val 1751"/>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uadroTexto"/>
          <p:cNvSpPr txBox="1"/>
          <p:nvPr/>
        </p:nvSpPr>
        <p:spPr>
          <a:xfrm>
            <a:off x="1214414" y="1071546"/>
            <a:ext cx="6858048" cy="4893647"/>
          </a:xfrm>
          <a:prstGeom prst="rect">
            <a:avLst/>
          </a:prstGeom>
          <a:noFill/>
        </p:spPr>
        <p:txBody>
          <a:bodyPr wrap="square" rtlCol="0">
            <a:spAutoFit/>
          </a:bodyPr>
          <a:lstStyle/>
          <a:p>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conocida como la cuna de la cultura </a:t>
            </a:r>
            <a:r>
              <a:rPr lang="es-ES" sz="2400" dirty="0" err="1" smtClean="0">
                <a:solidFill>
                  <a:srgbClr val="FFD03B"/>
                </a:solidFill>
                <a:effectLst>
                  <a:outerShdw blurRad="38100" dist="38100" dir="2700000" algn="tl">
                    <a:srgbClr val="000000">
                      <a:alpha val="43137"/>
                    </a:srgbClr>
                  </a:outerShdw>
                </a:effectLst>
                <a:latin typeface="Agency FB" pitchFamily="34" charset="0"/>
              </a:rPr>
              <a:t>Wu</a:t>
            </a:r>
            <a:r>
              <a:rPr lang="es-ES" sz="2400" dirty="0" smtClean="0">
                <a:solidFill>
                  <a:srgbClr val="FFD03B"/>
                </a:solidFill>
                <a:effectLst>
                  <a:outerShdw blurRad="38100" dist="38100" dir="2700000" algn="tl">
                    <a:srgbClr val="000000">
                      <a:alpha val="43137"/>
                    </a:srgbClr>
                  </a:outerShdw>
                </a:effectLst>
                <a:latin typeface="Agency FB" pitchFamily="34" charset="0"/>
              </a:rPr>
              <a:t>, es uno de los destinos “top” en cuanto a ciudades de China, pues conserva sus raíces arquitectónicas originales y en la que se encuentran los jardines más impresionantes. Situada al Este del país, en la provincia de Jiangsu, y a tan solo a una hora 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Shanghai</a:t>
            </a:r>
            <a:r>
              <a:rPr lang="es-ES" sz="2400" dirty="0" smtClean="0">
                <a:solidFill>
                  <a:srgbClr val="FFD03B"/>
                </a:solidFill>
                <a:effectLst>
                  <a:outerShdw blurRad="38100" dist="38100" dir="2700000" algn="tl">
                    <a:srgbClr val="000000">
                      <a:alpha val="43137"/>
                    </a:srgbClr>
                  </a:outerShdw>
                </a:effectLst>
                <a:latin typeface="Agency FB" pitchFamily="34" charset="0"/>
              </a:rPr>
              <a:t>,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tiene una superficie total de 8.488,42 kilómetros cuadrados y acoge cerca de 6 millones de habitantes.</a:t>
            </a:r>
          </a:p>
          <a:p>
            <a:r>
              <a:rPr lang="es-ES" sz="2400" dirty="0" smtClean="0">
                <a:solidFill>
                  <a:srgbClr val="FFD03B"/>
                </a:solidFill>
                <a:effectLst>
                  <a:outerShdw blurRad="38100" dist="38100" dir="2700000" algn="tl">
                    <a:srgbClr val="000000">
                      <a:alpha val="43137"/>
                    </a:srgbClr>
                  </a:outerShdw>
                </a:effectLst>
                <a:latin typeface="Agency FB" pitchFamily="34" charset="0"/>
              </a:rPr>
              <a:t>La tranquila ciudad 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limita con el río </a:t>
            </a:r>
            <a:r>
              <a:rPr lang="es-ES" sz="2400" dirty="0" err="1" smtClean="0">
                <a:solidFill>
                  <a:srgbClr val="FFD03B"/>
                </a:solidFill>
                <a:effectLst>
                  <a:outerShdw blurRad="38100" dist="38100" dir="2700000" algn="tl">
                    <a:srgbClr val="000000">
                      <a:alpha val="43137"/>
                    </a:srgbClr>
                  </a:outerShdw>
                </a:effectLst>
                <a:latin typeface="Agency FB" pitchFamily="34" charset="0"/>
              </a:rPr>
              <a:t>Yangzi</a:t>
            </a:r>
            <a:r>
              <a:rPr lang="es-ES" sz="2400" dirty="0" smtClean="0">
                <a:solidFill>
                  <a:srgbClr val="FFD03B"/>
                </a:solidFill>
                <a:effectLst>
                  <a:outerShdw blurRad="38100" dist="38100" dir="2700000" algn="tl">
                    <a:srgbClr val="000000">
                      <a:alpha val="43137"/>
                    </a:srgbClr>
                  </a:outerShdw>
                </a:effectLst>
                <a:latin typeface="Agency FB" pitchFamily="34" charset="0"/>
              </a:rPr>
              <a:t> por el Norte, con </a:t>
            </a:r>
            <a:r>
              <a:rPr lang="es-ES" sz="2400" dirty="0" err="1" smtClean="0">
                <a:solidFill>
                  <a:srgbClr val="FFD03B"/>
                </a:solidFill>
                <a:effectLst>
                  <a:outerShdw blurRad="38100" dist="38100" dir="2700000" algn="tl">
                    <a:srgbClr val="000000">
                      <a:alpha val="43137"/>
                    </a:srgbClr>
                  </a:outerShdw>
                </a:effectLst>
                <a:latin typeface="Agency FB" pitchFamily="34" charset="0"/>
              </a:rPr>
              <a:t>Shanghai</a:t>
            </a:r>
            <a:r>
              <a:rPr lang="es-ES" sz="2400" dirty="0" smtClean="0">
                <a:solidFill>
                  <a:srgbClr val="FFD03B"/>
                </a:solidFill>
                <a:effectLst>
                  <a:outerShdw blurRad="38100" dist="38100" dir="2700000" algn="tl">
                    <a:srgbClr val="000000">
                      <a:alpha val="43137"/>
                    </a:srgbClr>
                  </a:outerShdw>
                </a:effectLst>
                <a:latin typeface="Agency FB" pitchFamily="34" charset="0"/>
              </a:rPr>
              <a:t> por el Este, por el Sur con la provincia de Zhejiang y el lago </a:t>
            </a:r>
            <a:r>
              <a:rPr lang="es-ES" sz="2400" dirty="0" err="1" smtClean="0">
                <a:solidFill>
                  <a:srgbClr val="FFD03B"/>
                </a:solidFill>
                <a:effectLst>
                  <a:outerShdw blurRad="38100" dist="38100" dir="2700000" algn="tl">
                    <a:srgbClr val="000000">
                      <a:alpha val="43137"/>
                    </a:srgbClr>
                  </a:outerShdw>
                </a:effectLst>
                <a:latin typeface="Agency FB" pitchFamily="34" charset="0"/>
              </a:rPr>
              <a:t>Taihu</a:t>
            </a:r>
            <a:r>
              <a:rPr lang="es-ES" sz="2400" dirty="0" smtClean="0">
                <a:solidFill>
                  <a:srgbClr val="FFD03B"/>
                </a:solidFill>
                <a:effectLst>
                  <a:outerShdw blurRad="38100" dist="38100" dir="2700000" algn="tl">
                    <a:srgbClr val="000000">
                      <a:alpha val="43137"/>
                    </a:srgbClr>
                  </a:outerShdw>
                </a:effectLst>
                <a:latin typeface="Agency FB" pitchFamily="34" charset="0"/>
              </a:rPr>
              <a:t> y por el Oeste con la ciudad 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Wuxi</a:t>
            </a:r>
            <a:r>
              <a:rPr lang="es-ES" sz="2400" dirty="0" smtClean="0">
                <a:solidFill>
                  <a:srgbClr val="FFD03B"/>
                </a:solidFill>
                <a:effectLst>
                  <a:outerShdw blurRad="38100" dist="38100" dir="2700000" algn="tl">
                    <a:srgbClr val="000000">
                      <a:alpha val="43137"/>
                    </a:srgbClr>
                  </a:outerShdw>
                </a:effectLst>
                <a:latin typeface="Agency FB" pitchFamily="34" charset="0"/>
              </a:rPr>
              <a:t>. Además, al estar situada en el centro del Delta 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Yangzi</a:t>
            </a:r>
            <a:r>
              <a:rPr lang="es-ES" sz="2400" dirty="0" smtClean="0">
                <a:solidFill>
                  <a:srgbClr val="FFD03B"/>
                </a:solidFill>
                <a:effectLst>
                  <a:outerShdw blurRad="38100" dist="38100" dir="2700000" algn="tl">
                    <a:srgbClr val="000000">
                      <a:alpha val="43137"/>
                    </a:srgbClr>
                  </a:outerShdw>
                </a:effectLst>
                <a:latin typeface="Agency FB" pitchFamily="34" charset="0"/>
              </a:rPr>
              <a:t>, el 42% de la ciudad está cubierta de agua, lo que le ha valido el nombre de la ‘Venecia Oriental’.</a:t>
            </a:r>
            <a:endParaRPr lang="es-ES" sz="2400" dirty="0">
              <a:solidFill>
                <a:srgbClr val="FFD03B"/>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00000"/>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5 (14).jpg"/>
          <p:cNvPicPr>
            <a:picLocks noChangeAspect="1"/>
          </p:cNvPicPr>
          <p:nvPr/>
        </p:nvPicPr>
        <p:blipFill>
          <a:blip r:embed="rId3"/>
          <a:stretch>
            <a:fillRect/>
          </a:stretch>
        </p:blipFill>
        <p:spPr>
          <a:xfrm>
            <a:off x="0" y="13368"/>
            <a:ext cx="9144000" cy="6844632"/>
          </a:xfrm>
          <a:prstGeom prst="rect">
            <a:avLst/>
          </a:prstGeom>
        </p:spPr>
      </p:pic>
      <p:sp>
        <p:nvSpPr>
          <p:cNvPr id="5" name="4 Cheurón"/>
          <p:cNvSpPr/>
          <p:nvPr/>
        </p:nvSpPr>
        <p:spPr>
          <a:xfrm>
            <a:off x="1785918" y="1214422"/>
            <a:ext cx="2786082" cy="4643470"/>
          </a:xfrm>
          <a:prstGeom prst="chevron">
            <a:avLst>
              <a:gd name="adj" fmla="val 84871"/>
            </a:avLst>
          </a:prstGeom>
          <a:solidFill>
            <a:schemeClr val="accent2">
              <a:lumMod val="50000"/>
            </a:schemeClr>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857752" y="1142984"/>
            <a:ext cx="2786082" cy="4643470"/>
          </a:xfrm>
          <a:prstGeom prst="chevron">
            <a:avLst>
              <a:gd name="adj" fmla="val 86239"/>
            </a:avLst>
          </a:prstGeom>
          <a:solidFill>
            <a:schemeClr val="accent2">
              <a:lumMod val="50000"/>
            </a:schemeClr>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250397" y="-392933"/>
            <a:ext cx="3000396" cy="4643470"/>
          </a:xfrm>
          <a:prstGeom prst="chevron">
            <a:avLst>
              <a:gd name="adj" fmla="val 85995"/>
            </a:avLst>
          </a:prstGeom>
          <a:solidFill>
            <a:schemeClr val="accent2">
              <a:lumMod val="50000"/>
            </a:schemeClr>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297365" y="2631933"/>
            <a:ext cx="2906460" cy="4643470"/>
          </a:xfrm>
          <a:prstGeom prst="chevron">
            <a:avLst>
              <a:gd name="adj" fmla="val 84910"/>
            </a:avLst>
          </a:prstGeom>
          <a:solidFill>
            <a:schemeClr val="accent2">
              <a:lumMod val="50000"/>
            </a:schemeClr>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393285" y="-821549"/>
            <a:ext cx="2714620" cy="4357718"/>
          </a:xfrm>
          <a:prstGeom prst="chevron">
            <a:avLst>
              <a:gd name="adj" fmla="val 84725"/>
            </a:avLst>
          </a:prstGeom>
          <a:solidFill>
            <a:schemeClr val="accent2">
              <a:lumMod val="50000"/>
            </a:schemeClr>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000100" y="1214422"/>
            <a:ext cx="2786082" cy="4643470"/>
          </a:xfrm>
          <a:prstGeom prst="chevron">
            <a:avLst>
              <a:gd name="adj" fmla="val 84187"/>
            </a:avLst>
          </a:prstGeom>
          <a:solidFill>
            <a:schemeClr val="accent2">
              <a:lumMod val="50000"/>
            </a:schemeClr>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5500694" y="1142984"/>
            <a:ext cx="2786082" cy="4643470"/>
          </a:xfrm>
          <a:prstGeom prst="chevron">
            <a:avLst>
              <a:gd name="adj" fmla="val 84188"/>
            </a:avLst>
          </a:prstGeom>
          <a:solidFill>
            <a:schemeClr val="accent2">
              <a:lumMod val="50000"/>
            </a:schemeClr>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357566" y="3357550"/>
            <a:ext cx="2786058" cy="4214842"/>
          </a:xfrm>
          <a:prstGeom prst="chevron">
            <a:avLst>
              <a:gd name="adj" fmla="val 84910"/>
            </a:avLst>
          </a:prstGeom>
          <a:solidFill>
            <a:schemeClr val="accent2">
              <a:lumMod val="50000"/>
            </a:schemeClr>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plus(in)">
                                      <p:cBhvr>
                                        <p:cTn id="45" dur="3000"/>
                                        <p:tgtEl>
                                          <p:spTgt spid="11"/>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plus(in)">
                                      <p:cBhvr>
                                        <p:cTn id="48" dur="3000"/>
                                        <p:tgtEl>
                                          <p:spTgt spid="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plus(in)">
                                      <p:cBhvr>
                                        <p:cTn id="54" dur="3000"/>
                                        <p:tgtEl>
                                          <p:spTgt spid="8"/>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plus(in)">
                                      <p:cBhvr>
                                        <p:cTn id="60" dur="3000"/>
                                        <p:tgtEl>
                                          <p:spTgt spid="9"/>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14" presetClass="exit" presetSubtype="10" fill="hold" grpId="5" nodeType="afterEffect">
                                  <p:stCondLst>
                                    <p:cond delay="0"/>
                                  </p:stCondLst>
                                  <p:childTnLst>
                                    <p:animEffect transition="out" filter="randombar(horizontal)">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4" presetClass="exit" presetSubtype="10" fill="hold" grpId="5" nodeType="withEffect">
                                  <p:stCondLst>
                                    <p:cond delay="0"/>
                                  </p:stCondLst>
                                  <p:childTnLst>
                                    <p:animEffect transition="out" filter="randombar(horizontal)">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4" presetClass="exit" presetSubtype="10" fill="hold" grpId="5" nodeType="withEffect">
                                  <p:stCondLst>
                                    <p:cond delay="0"/>
                                  </p:stCondLst>
                                  <p:childTnLst>
                                    <p:animEffect transition="out" filter="randombar(horizontal)">
                                      <p:cBhvr>
                                        <p:cTn id="72" dur="3000"/>
                                        <p:tgtEl>
                                          <p:spTgt spid="8"/>
                                        </p:tgtEl>
                                      </p:cBhvr>
                                    </p:animEffect>
                                    <p:set>
                                      <p:cBhvr>
                                        <p:cTn id="73" dur="1" fill="hold">
                                          <p:stCondLst>
                                            <p:cond delay="2999"/>
                                          </p:stCondLst>
                                        </p:cTn>
                                        <p:tgtEl>
                                          <p:spTgt spid="8"/>
                                        </p:tgtEl>
                                        <p:attrNameLst>
                                          <p:attrName>style.visibility</p:attrName>
                                        </p:attrNameLst>
                                      </p:cBhvr>
                                      <p:to>
                                        <p:strVal val="hidden"/>
                                      </p:to>
                                    </p:set>
                                  </p:childTnLst>
                                </p:cTn>
                              </p:par>
                              <p:par>
                                <p:cTn id="74" presetID="14" presetClass="exit" presetSubtype="10" fill="hold" grpId="5" nodeType="withEffect">
                                  <p:stCondLst>
                                    <p:cond delay="0"/>
                                  </p:stCondLst>
                                  <p:childTnLst>
                                    <p:animEffect transition="out" filter="randombar(horizontal)">
                                      <p:cBhvr>
                                        <p:cTn id="75" dur="3000"/>
                                        <p:tgtEl>
                                          <p:spTgt spid="9"/>
                                        </p:tgtEl>
                                      </p:cBhvr>
                                    </p:animEffect>
                                    <p:set>
                                      <p:cBhvr>
                                        <p:cTn id="76" dur="1" fill="hold">
                                          <p:stCondLst>
                                            <p:cond delay="2999"/>
                                          </p:stCondLst>
                                        </p:cTn>
                                        <p:tgtEl>
                                          <p:spTgt spid="9"/>
                                        </p:tgtEl>
                                        <p:attrNameLst>
                                          <p:attrName>style.visibility</p:attrName>
                                        </p:attrNameLst>
                                      </p:cBhvr>
                                      <p:to>
                                        <p:strVal val="hidden"/>
                                      </p:to>
                                    </p:set>
                                  </p:childTnLst>
                                </p:cTn>
                              </p:par>
                              <p:par>
                                <p:cTn id="77" presetID="14" presetClass="exit" presetSubtype="10" fill="hold" grpId="5" nodeType="withEffect">
                                  <p:stCondLst>
                                    <p:cond delay="0"/>
                                  </p:stCondLst>
                                  <p:childTnLst>
                                    <p:animEffect transition="out" filter="randombar(horizontal)">
                                      <p:cBhvr>
                                        <p:cTn id="78" dur="3000"/>
                                        <p:tgtEl>
                                          <p:spTgt spid="10"/>
                                        </p:tgtEl>
                                      </p:cBhvr>
                                    </p:animEffect>
                                    <p:set>
                                      <p:cBhvr>
                                        <p:cTn id="79" dur="1" fill="hold">
                                          <p:stCondLst>
                                            <p:cond delay="2999"/>
                                          </p:stCondLst>
                                        </p:cTn>
                                        <p:tgtEl>
                                          <p:spTgt spid="10"/>
                                        </p:tgtEl>
                                        <p:attrNameLst>
                                          <p:attrName>style.visibility</p:attrName>
                                        </p:attrNameLst>
                                      </p:cBhvr>
                                      <p:to>
                                        <p:strVal val="hidden"/>
                                      </p:to>
                                    </p:set>
                                  </p:childTnLst>
                                </p:cTn>
                              </p:par>
                              <p:par>
                                <p:cTn id="80" presetID="14" presetClass="exit" presetSubtype="10" fill="hold" grpId="5" nodeType="withEffect">
                                  <p:stCondLst>
                                    <p:cond delay="0"/>
                                  </p:stCondLst>
                                  <p:childTnLst>
                                    <p:animEffect transition="out" filter="randombar(horizontal)">
                                      <p:cBhvr>
                                        <p:cTn id="81" dur="3000"/>
                                        <p:tgtEl>
                                          <p:spTgt spid="11"/>
                                        </p:tgtEl>
                                      </p:cBhvr>
                                    </p:animEffect>
                                    <p:set>
                                      <p:cBhvr>
                                        <p:cTn id="82" dur="1" fill="hold">
                                          <p:stCondLst>
                                            <p:cond delay="2999"/>
                                          </p:stCondLst>
                                        </p:cTn>
                                        <p:tgtEl>
                                          <p:spTgt spid="11"/>
                                        </p:tgtEl>
                                        <p:attrNameLst>
                                          <p:attrName>style.visibility</p:attrName>
                                        </p:attrNameLst>
                                      </p:cBhvr>
                                      <p:to>
                                        <p:strVal val="hidden"/>
                                      </p:to>
                                    </p:set>
                                  </p:childTnLst>
                                </p:cTn>
                              </p:par>
                              <p:par>
                                <p:cTn id="83" presetID="14" presetClass="exit" presetSubtype="10" fill="hold" grpId="5" nodeType="withEffect">
                                  <p:stCondLst>
                                    <p:cond delay="0"/>
                                  </p:stCondLst>
                                  <p:childTnLst>
                                    <p:animEffect transition="out" filter="randombar(horizontal)">
                                      <p:cBhvr>
                                        <p:cTn id="84" dur="3000"/>
                                        <p:tgtEl>
                                          <p:spTgt spid="12"/>
                                        </p:tgtEl>
                                      </p:cBhvr>
                                    </p:animEffect>
                                    <p:set>
                                      <p:cBhvr>
                                        <p:cTn id="85" dur="1" fill="hold">
                                          <p:stCondLst>
                                            <p:cond delay="2999"/>
                                          </p:stCondLst>
                                        </p:cTn>
                                        <p:tgtEl>
                                          <p:spTgt spid="12"/>
                                        </p:tgtEl>
                                        <p:attrNameLst>
                                          <p:attrName>style.visibility</p:attrName>
                                        </p:attrNameLst>
                                      </p:cBhvr>
                                      <p:to>
                                        <p:strVal val="hidden"/>
                                      </p:to>
                                    </p:set>
                                  </p:childTnLst>
                                </p:cTn>
                              </p:par>
                              <p:par>
                                <p:cTn id="86" presetID="14" presetClass="exit" presetSubtype="10" fill="hold" grpId="5" nodeType="withEffect">
                                  <p:stCondLst>
                                    <p:cond delay="0"/>
                                  </p:stCondLst>
                                  <p:childTnLst>
                                    <p:animEffect transition="out" filter="randombar(horizontal)">
                                      <p:cBhvr>
                                        <p:cTn id="87" dur="3000"/>
                                        <p:tgtEl>
                                          <p:spTgt spid="13"/>
                                        </p:tgtEl>
                                      </p:cBhvr>
                                    </p:animEffect>
                                    <p:set>
                                      <p:cBhvr>
                                        <p:cTn id="88" dur="1" fill="hold">
                                          <p:stCondLst>
                                            <p:cond delay="2999"/>
                                          </p:stCondLst>
                                        </p:cTn>
                                        <p:tgtEl>
                                          <p:spTgt spid="13"/>
                                        </p:tgtEl>
                                        <p:attrNameLst>
                                          <p:attrName>style.visibility</p:attrName>
                                        </p:attrNameLst>
                                      </p:cBhvr>
                                      <p:to>
                                        <p:strVal val="hidden"/>
                                      </p:to>
                                    </p:set>
                                  </p:childTnLst>
                                </p:cTn>
                              </p:par>
                              <p:par>
                                <p:cTn id="89" presetID="23" presetClass="exit" presetSubtype="544" fill="hold" grpId="4" nodeType="with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grpId="4"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grpId="4" nodeType="withEffect">
                                  <p:stCondLst>
                                    <p:cond delay="0"/>
                                  </p:stCondLst>
                                  <p:childTnLst>
                                    <p:anim calcmode="lin" valueType="num">
                                      <p:cBhvr>
                                        <p:cTn id="102" dur="3000"/>
                                        <p:tgtEl>
                                          <p:spTgt spid="8"/>
                                        </p:tgtEl>
                                        <p:attrNameLst>
                                          <p:attrName>ppt_w</p:attrName>
                                        </p:attrNameLst>
                                      </p:cBhvr>
                                      <p:tavLst>
                                        <p:tav tm="0">
                                          <p:val>
                                            <p:strVal val="ppt_w"/>
                                          </p:val>
                                        </p:tav>
                                        <p:tav tm="100000">
                                          <p:val>
                                            <p:fltVal val="0"/>
                                          </p:val>
                                        </p:tav>
                                      </p:tavLst>
                                    </p:anim>
                                    <p:anim calcmode="lin" valueType="num">
                                      <p:cBhvr>
                                        <p:cTn id="103" dur="3000"/>
                                        <p:tgtEl>
                                          <p:spTgt spid="8"/>
                                        </p:tgtEl>
                                        <p:attrNameLst>
                                          <p:attrName>ppt_h</p:attrName>
                                        </p:attrNameLst>
                                      </p:cBhvr>
                                      <p:tavLst>
                                        <p:tav tm="0">
                                          <p:val>
                                            <p:strVal val="ppt_h"/>
                                          </p:val>
                                        </p:tav>
                                        <p:tav tm="100000">
                                          <p:val>
                                            <p:fltVal val="0"/>
                                          </p:val>
                                        </p:tav>
                                      </p:tavLst>
                                    </p:anim>
                                    <p:anim calcmode="lin" valueType="num">
                                      <p:cBhvr>
                                        <p:cTn id="104" dur="3000"/>
                                        <p:tgtEl>
                                          <p:spTgt spid="8"/>
                                        </p:tgtEl>
                                        <p:attrNameLst>
                                          <p:attrName>ppt_x</p:attrName>
                                        </p:attrNameLst>
                                      </p:cBhvr>
                                      <p:tavLst>
                                        <p:tav tm="0">
                                          <p:val>
                                            <p:strVal val="ppt_x"/>
                                          </p:val>
                                        </p:tav>
                                        <p:tav tm="100000">
                                          <p:val>
                                            <p:fltVal val="0.5"/>
                                          </p:val>
                                        </p:tav>
                                      </p:tavLst>
                                    </p:anim>
                                    <p:anim calcmode="lin" valueType="num">
                                      <p:cBhvr>
                                        <p:cTn id="105" dur="3000"/>
                                        <p:tgtEl>
                                          <p:spTgt spid="8"/>
                                        </p:tgtEl>
                                        <p:attrNameLst>
                                          <p:attrName>ppt_y</p:attrName>
                                        </p:attrNameLst>
                                      </p:cBhvr>
                                      <p:tavLst>
                                        <p:tav tm="0">
                                          <p:val>
                                            <p:strVal val="ppt_y"/>
                                          </p:val>
                                        </p:tav>
                                        <p:tav tm="100000">
                                          <p:val>
                                            <p:fltVal val="0.5"/>
                                          </p:val>
                                        </p:tav>
                                      </p:tavLst>
                                    </p:anim>
                                    <p:set>
                                      <p:cBhvr>
                                        <p:cTn id="106" dur="1" fill="hold">
                                          <p:stCondLst>
                                            <p:cond delay="2999"/>
                                          </p:stCondLst>
                                        </p:cTn>
                                        <p:tgtEl>
                                          <p:spTgt spid="8"/>
                                        </p:tgtEl>
                                        <p:attrNameLst>
                                          <p:attrName>style.visibility</p:attrName>
                                        </p:attrNameLst>
                                      </p:cBhvr>
                                      <p:to>
                                        <p:strVal val="hidden"/>
                                      </p:to>
                                    </p:set>
                                  </p:childTnLst>
                                </p:cTn>
                              </p:par>
                              <p:par>
                                <p:cTn id="107" presetID="23" presetClass="exit" presetSubtype="544" fill="hold" grpId="4" nodeType="withEffect">
                                  <p:stCondLst>
                                    <p:cond delay="0"/>
                                  </p:stCondLst>
                                  <p:childTnLst>
                                    <p:anim calcmode="lin" valueType="num">
                                      <p:cBhvr>
                                        <p:cTn id="108" dur="3000"/>
                                        <p:tgtEl>
                                          <p:spTgt spid="9"/>
                                        </p:tgtEl>
                                        <p:attrNameLst>
                                          <p:attrName>ppt_w</p:attrName>
                                        </p:attrNameLst>
                                      </p:cBhvr>
                                      <p:tavLst>
                                        <p:tav tm="0">
                                          <p:val>
                                            <p:strVal val="ppt_w"/>
                                          </p:val>
                                        </p:tav>
                                        <p:tav tm="100000">
                                          <p:val>
                                            <p:fltVal val="0"/>
                                          </p:val>
                                        </p:tav>
                                      </p:tavLst>
                                    </p:anim>
                                    <p:anim calcmode="lin" valueType="num">
                                      <p:cBhvr>
                                        <p:cTn id="109" dur="3000"/>
                                        <p:tgtEl>
                                          <p:spTgt spid="9"/>
                                        </p:tgtEl>
                                        <p:attrNameLst>
                                          <p:attrName>ppt_h</p:attrName>
                                        </p:attrNameLst>
                                      </p:cBhvr>
                                      <p:tavLst>
                                        <p:tav tm="0">
                                          <p:val>
                                            <p:strVal val="ppt_h"/>
                                          </p:val>
                                        </p:tav>
                                        <p:tav tm="100000">
                                          <p:val>
                                            <p:fltVal val="0"/>
                                          </p:val>
                                        </p:tav>
                                      </p:tavLst>
                                    </p:anim>
                                    <p:anim calcmode="lin" valueType="num">
                                      <p:cBhvr>
                                        <p:cTn id="110" dur="3000"/>
                                        <p:tgtEl>
                                          <p:spTgt spid="9"/>
                                        </p:tgtEl>
                                        <p:attrNameLst>
                                          <p:attrName>ppt_x</p:attrName>
                                        </p:attrNameLst>
                                      </p:cBhvr>
                                      <p:tavLst>
                                        <p:tav tm="0">
                                          <p:val>
                                            <p:strVal val="ppt_x"/>
                                          </p:val>
                                        </p:tav>
                                        <p:tav tm="100000">
                                          <p:val>
                                            <p:fltVal val="0.5"/>
                                          </p:val>
                                        </p:tav>
                                      </p:tavLst>
                                    </p:anim>
                                    <p:anim calcmode="lin" valueType="num">
                                      <p:cBhvr>
                                        <p:cTn id="111" dur="3000"/>
                                        <p:tgtEl>
                                          <p:spTgt spid="9"/>
                                        </p:tgtEl>
                                        <p:attrNameLst>
                                          <p:attrName>ppt_y</p:attrName>
                                        </p:attrNameLst>
                                      </p:cBhvr>
                                      <p:tavLst>
                                        <p:tav tm="0">
                                          <p:val>
                                            <p:strVal val="ppt_y"/>
                                          </p:val>
                                        </p:tav>
                                        <p:tav tm="100000">
                                          <p:val>
                                            <p:fltVal val="0.5"/>
                                          </p:val>
                                        </p:tav>
                                      </p:tavLst>
                                    </p:anim>
                                    <p:set>
                                      <p:cBhvr>
                                        <p:cTn id="112" dur="1" fill="hold">
                                          <p:stCondLst>
                                            <p:cond delay="2999"/>
                                          </p:stCondLst>
                                        </p:cTn>
                                        <p:tgtEl>
                                          <p:spTgt spid="9"/>
                                        </p:tgtEl>
                                        <p:attrNameLst>
                                          <p:attrName>style.visibility</p:attrName>
                                        </p:attrNameLst>
                                      </p:cBhvr>
                                      <p:to>
                                        <p:strVal val="hidden"/>
                                      </p:to>
                                    </p:set>
                                  </p:childTnLst>
                                </p:cTn>
                              </p:par>
                              <p:par>
                                <p:cTn id="113" presetID="23" presetClass="exit" presetSubtype="544" fill="hold" grpId="4" nodeType="withEffect">
                                  <p:stCondLst>
                                    <p:cond delay="0"/>
                                  </p:stCondLst>
                                  <p:childTnLst>
                                    <p:anim calcmode="lin" valueType="num">
                                      <p:cBhvr>
                                        <p:cTn id="114" dur="3000"/>
                                        <p:tgtEl>
                                          <p:spTgt spid="10"/>
                                        </p:tgtEl>
                                        <p:attrNameLst>
                                          <p:attrName>ppt_w</p:attrName>
                                        </p:attrNameLst>
                                      </p:cBhvr>
                                      <p:tavLst>
                                        <p:tav tm="0">
                                          <p:val>
                                            <p:strVal val="ppt_w"/>
                                          </p:val>
                                        </p:tav>
                                        <p:tav tm="100000">
                                          <p:val>
                                            <p:fltVal val="0"/>
                                          </p:val>
                                        </p:tav>
                                      </p:tavLst>
                                    </p:anim>
                                    <p:anim calcmode="lin" valueType="num">
                                      <p:cBhvr>
                                        <p:cTn id="115" dur="3000"/>
                                        <p:tgtEl>
                                          <p:spTgt spid="10"/>
                                        </p:tgtEl>
                                        <p:attrNameLst>
                                          <p:attrName>ppt_h</p:attrName>
                                        </p:attrNameLst>
                                      </p:cBhvr>
                                      <p:tavLst>
                                        <p:tav tm="0">
                                          <p:val>
                                            <p:strVal val="ppt_h"/>
                                          </p:val>
                                        </p:tav>
                                        <p:tav tm="100000">
                                          <p:val>
                                            <p:fltVal val="0"/>
                                          </p:val>
                                        </p:tav>
                                      </p:tavLst>
                                    </p:anim>
                                    <p:anim calcmode="lin" valueType="num">
                                      <p:cBhvr>
                                        <p:cTn id="116" dur="3000"/>
                                        <p:tgtEl>
                                          <p:spTgt spid="10"/>
                                        </p:tgtEl>
                                        <p:attrNameLst>
                                          <p:attrName>ppt_x</p:attrName>
                                        </p:attrNameLst>
                                      </p:cBhvr>
                                      <p:tavLst>
                                        <p:tav tm="0">
                                          <p:val>
                                            <p:strVal val="ppt_x"/>
                                          </p:val>
                                        </p:tav>
                                        <p:tav tm="100000">
                                          <p:val>
                                            <p:fltVal val="0.5"/>
                                          </p:val>
                                        </p:tav>
                                      </p:tavLst>
                                    </p:anim>
                                    <p:anim calcmode="lin" valueType="num">
                                      <p:cBhvr>
                                        <p:cTn id="117" dur="3000"/>
                                        <p:tgtEl>
                                          <p:spTgt spid="10"/>
                                        </p:tgtEl>
                                        <p:attrNameLst>
                                          <p:attrName>ppt_y</p:attrName>
                                        </p:attrNameLst>
                                      </p:cBhvr>
                                      <p:tavLst>
                                        <p:tav tm="0">
                                          <p:val>
                                            <p:strVal val="ppt_y"/>
                                          </p:val>
                                        </p:tav>
                                        <p:tav tm="100000">
                                          <p:val>
                                            <p:fltVal val="0.5"/>
                                          </p:val>
                                        </p:tav>
                                      </p:tavLst>
                                    </p:anim>
                                    <p:set>
                                      <p:cBhvr>
                                        <p:cTn id="118" dur="1" fill="hold">
                                          <p:stCondLst>
                                            <p:cond delay="2999"/>
                                          </p:stCondLst>
                                        </p:cTn>
                                        <p:tgtEl>
                                          <p:spTgt spid="10"/>
                                        </p:tgtEl>
                                        <p:attrNameLst>
                                          <p:attrName>style.visibility</p:attrName>
                                        </p:attrNameLst>
                                      </p:cBhvr>
                                      <p:to>
                                        <p:strVal val="hidden"/>
                                      </p:to>
                                    </p:set>
                                  </p:childTnLst>
                                </p:cTn>
                              </p:par>
                              <p:par>
                                <p:cTn id="119" presetID="23" presetClass="exit" presetSubtype="544" fill="hold" grpId="4" nodeType="withEffect">
                                  <p:stCondLst>
                                    <p:cond delay="0"/>
                                  </p:stCondLst>
                                  <p:childTnLst>
                                    <p:anim calcmode="lin" valueType="num">
                                      <p:cBhvr>
                                        <p:cTn id="120" dur="3000"/>
                                        <p:tgtEl>
                                          <p:spTgt spid="11"/>
                                        </p:tgtEl>
                                        <p:attrNameLst>
                                          <p:attrName>ppt_w</p:attrName>
                                        </p:attrNameLst>
                                      </p:cBhvr>
                                      <p:tavLst>
                                        <p:tav tm="0">
                                          <p:val>
                                            <p:strVal val="ppt_w"/>
                                          </p:val>
                                        </p:tav>
                                        <p:tav tm="100000">
                                          <p:val>
                                            <p:fltVal val="0"/>
                                          </p:val>
                                        </p:tav>
                                      </p:tavLst>
                                    </p:anim>
                                    <p:anim calcmode="lin" valueType="num">
                                      <p:cBhvr>
                                        <p:cTn id="121" dur="3000"/>
                                        <p:tgtEl>
                                          <p:spTgt spid="11"/>
                                        </p:tgtEl>
                                        <p:attrNameLst>
                                          <p:attrName>ppt_h</p:attrName>
                                        </p:attrNameLst>
                                      </p:cBhvr>
                                      <p:tavLst>
                                        <p:tav tm="0">
                                          <p:val>
                                            <p:strVal val="ppt_h"/>
                                          </p:val>
                                        </p:tav>
                                        <p:tav tm="100000">
                                          <p:val>
                                            <p:fltVal val="0"/>
                                          </p:val>
                                        </p:tav>
                                      </p:tavLst>
                                    </p:anim>
                                    <p:anim calcmode="lin" valueType="num">
                                      <p:cBhvr>
                                        <p:cTn id="122" dur="3000"/>
                                        <p:tgtEl>
                                          <p:spTgt spid="11"/>
                                        </p:tgtEl>
                                        <p:attrNameLst>
                                          <p:attrName>ppt_x</p:attrName>
                                        </p:attrNameLst>
                                      </p:cBhvr>
                                      <p:tavLst>
                                        <p:tav tm="0">
                                          <p:val>
                                            <p:strVal val="ppt_x"/>
                                          </p:val>
                                        </p:tav>
                                        <p:tav tm="100000">
                                          <p:val>
                                            <p:fltVal val="0.5"/>
                                          </p:val>
                                        </p:tav>
                                      </p:tavLst>
                                    </p:anim>
                                    <p:anim calcmode="lin" valueType="num">
                                      <p:cBhvr>
                                        <p:cTn id="123" dur="3000"/>
                                        <p:tgtEl>
                                          <p:spTgt spid="11"/>
                                        </p:tgtEl>
                                        <p:attrNameLst>
                                          <p:attrName>ppt_y</p:attrName>
                                        </p:attrNameLst>
                                      </p:cBhvr>
                                      <p:tavLst>
                                        <p:tav tm="0">
                                          <p:val>
                                            <p:strVal val="ppt_y"/>
                                          </p:val>
                                        </p:tav>
                                        <p:tav tm="100000">
                                          <p:val>
                                            <p:fltVal val="0.5"/>
                                          </p:val>
                                        </p:tav>
                                      </p:tavLst>
                                    </p:anim>
                                    <p:set>
                                      <p:cBhvr>
                                        <p:cTn id="124" dur="1" fill="hold">
                                          <p:stCondLst>
                                            <p:cond delay="2999"/>
                                          </p:stCondLst>
                                        </p:cTn>
                                        <p:tgtEl>
                                          <p:spTgt spid="11"/>
                                        </p:tgtEl>
                                        <p:attrNameLst>
                                          <p:attrName>style.visibility</p:attrName>
                                        </p:attrNameLst>
                                      </p:cBhvr>
                                      <p:to>
                                        <p:strVal val="hidden"/>
                                      </p:to>
                                    </p:set>
                                  </p:childTnLst>
                                </p:cTn>
                              </p:par>
                              <p:par>
                                <p:cTn id="125" presetID="23" presetClass="exit" presetSubtype="544" fill="hold" grpId="4" nodeType="withEffect">
                                  <p:stCondLst>
                                    <p:cond delay="0"/>
                                  </p:stCondLst>
                                  <p:childTnLst>
                                    <p:anim calcmode="lin" valueType="num">
                                      <p:cBhvr>
                                        <p:cTn id="126" dur="3000"/>
                                        <p:tgtEl>
                                          <p:spTgt spid="12"/>
                                        </p:tgtEl>
                                        <p:attrNameLst>
                                          <p:attrName>ppt_w</p:attrName>
                                        </p:attrNameLst>
                                      </p:cBhvr>
                                      <p:tavLst>
                                        <p:tav tm="0">
                                          <p:val>
                                            <p:strVal val="ppt_w"/>
                                          </p:val>
                                        </p:tav>
                                        <p:tav tm="100000">
                                          <p:val>
                                            <p:fltVal val="0"/>
                                          </p:val>
                                        </p:tav>
                                      </p:tavLst>
                                    </p:anim>
                                    <p:anim calcmode="lin" valueType="num">
                                      <p:cBhvr>
                                        <p:cTn id="127" dur="3000"/>
                                        <p:tgtEl>
                                          <p:spTgt spid="12"/>
                                        </p:tgtEl>
                                        <p:attrNameLst>
                                          <p:attrName>ppt_h</p:attrName>
                                        </p:attrNameLst>
                                      </p:cBhvr>
                                      <p:tavLst>
                                        <p:tav tm="0">
                                          <p:val>
                                            <p:strVal val="ppt_h"/>
                                          </p:val>
                                        </p:tav>
                                        <p:tav tm="100000">
                                          <p:val>
                                            <p:fltVal val="0"/>
                                          </p:val>
                                        </p:tav>
                                      </p:tavLst>
                                    </p:anim>
                                    <p:anim calcmode="lin" valueType="num">
                                      <p:cBhvr>
                                        <p:cTn id="128" dur="3000"/>
                                        <p:tgtEl>
                                          <p:spTgt spid="12"/>
                                        </p:tgtEl>
                                        <p:attrNameLst>
                                          <p:attrName>ppt_x</p:attrName>
                                        </p:attrNameLst>
                                      </p:cBhvr>
                                      <p:tavLst>
                                        <p:tav tm="0">
                                          <p:val>
                                            <p:strVal val="ppt_x"/>
                                          </p:val>
                                        </p:tav>
                                        <p:tav tm="100000">
                                          <p:val>
                                            <p:fltVal val="0.5"/>
                                          </p:val>
                                        </p:tav>
                                      </p:tavLst>
                                    </p:anim>
                                    <p:anim calcmode="lin" valueType="num">
                                      <p:cBhvr>
                                        <p:cTn id="129" dur="3000"/>
                                        <p:tgtEl>
                                          <p:spTgt spid="12"/>
                                        </p:tgtEl>
                                        <p:attrNameLst>
                                          <p:attrName>ppt_y</p:attrName>
                                        </p:attrNameLst>
                                      </p:cBhvr>
                                      <p:tavLst>
                                        <p:tav tm="0">
                                          <p:val>
                                            <p:strVal val="ppt_y"/>
                                          </p:val>
                                        </p:tav>
                                        <p:tav tm="100000">
                                          <p:val>
                                            <p:fltVal val="0.5"/>
                                          </p:val>
                                        </p:tav>
                                      </p:tavLst>
                                    </p:anim>
                                    <p:set>
                                      <p:cBhvr>
                                        <p:cTn id="130" dur="1" fill="hold">
                                          <p:stCondLst>
                                            <p:cond delay="2999"/>
                                          </p:stCondLst>
                                        </p:cTn>
                                        <p:tgtEl>
                                          <p:spTgt spid="12"/>
                                        </p:tgtEl>
                                        <p:attrNameLst>
                                          <p:attrName>style.visibility</p:attrName>
                                        </p:attrNameLst>
                                      </p:cBhvr>
                                      <p:to>
                                        <p:strVal val="hidden"/>
                                      </p:to>
                                    </p:set>
                                  </p:childTnLst>
                                </p:cTn>
                              </p:par>
                              <p:par>
                                <p:cTn id="131" presetID="23" presetClass="exit" presetSubtype="544" fill="hold" grpId="4" nodeType="withEffect">
                                  <p:stCondLst>
                                    <p:cond delay="0"/>
                                  </p:stCondLst>
                                  <p:childTnLst>
                                    <p:anim calcmode="lin" valueType="num">
                                      <p:cBhvr>
                                        <p:cTn id="132" dur="3000"/>
                                        <p:tgtEl>
                                          <p:spTgt spid="13"/>
                                        </p:tgtEl>
                                        <p:attrNameLst>
                                          <p:attrName>ppt_w</p:attrName>
                                        </p:attrNameLst>
                                      </p:cBhvr>
                                      <p:tavLst>
                                        <p:tav tm="0">
                                          <p:val>
                                            <p:strVal val="ppt_w"/>
                                          </p:val>
                                        </p:tav>
                                        <p:tav tm="100000">
                                          <p:val>
                                            <p:fltVal val="0"/>
                                          </p:val>
                                        </p:tav>
                                      </p:tavLst>
                                    </p:anim>
                                    <p:anim calcmode="lin" valueType="num">
                                      <p:cBhvr>
                                        <p:cTn id="133" dur="3000"/>
                                        <p:tgtEl>
                                          <p:spTgt spid="13"/>
                                        </p:tgtEl>
                                        <p:attrNameLst>
                                          <p:attrName>ppt_h</p:attrName>
                                        </p:attrNameLst>
                                      </p:cBhvr>
                                      <p:tavLst>
                                        <p:tav tm="0">
                                          <p:val>
                                            <p:strVal val="ppt_h"/>
                                          </p:val>
                                        </p:tav>
                                        <p:tav tm="100000">
                                          <p:val>
                                            <p:fltVal val="0"/>
                                          </p:val>
                                        </p:tav>
                                      </p:tavLst>
                                    </p:anim>
                                    <p:anim calcmode="lin" valueType="num">
                                      <p:cBhvr>
                                        <p:cTn id="134" dur="3000"/>
                                        <p:tgtEl>
                                          <p:spTgt spid="13"/>
                                        </p:tgtEl>
                                        <p:attrNameLst>
                                          <p:attrName>ppt_x</p:attrName>
                                        </p:attrNameLst>
                                      </p:cBhvr>
                                      <p:tavLst>
                                        <p:tav tm="0">
                                          <p:val>
                                            <p:strVal val="ppt_x"/>
                                          </p:val>
                                        </p:tav>
                                        <p:tav tm="100000">
                                          <p:val>
                                            <p:fltVal val="0.5"/>
                                          </p:val>
                                        </p:tav>
                                      </p:tavLst>
                                    </p:anim>
                                    <p:anim calcmode="lin" valueType="num">
                                      <p:cBhvr>
                                        <p:cTn id="135" dur="3000"/>
                                        <p:tgtEl>
                                          <p:spTgt spid="13"/>
                                        </p:tgtEl>
                                        <p:attrNameLst>
                                          <p:attrName>ppt_y</p:attrName>
                                        </p:attrNameLst>
                                      </p:cBhvr>
                                      <p:tavLst>
                                        <p:tav tm="0">
                                          <p:val>
                                            <p:strVal val="ppt_y"/>
                                          </p:val>
                                        </p:tav>
                                        <p:tav tm="100000">
                                          <p:val>
                                            <p:fltVal val="0.5"/>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ppt_x"/>
                                          </p:val>
                                        </p:tav>
                                      </p:tavLst>
                                    </p:anim>
                                    <p:anim calcmode="lin" valueType="num">
                                      <p:cBhvr additive="base">
                                        <p:cTn id="155" dur="3000"/>
                                        <p:tgtEl>
                                          <p:spTgt spid="8"/>
                                        </p:tgtEl>
                                        <p:attrNameLst>
                                          <p:attrName>ppt_y</p:attrName>
                                        </p:attrNameLst>
                                      </p:cBhvr>
                                      <p:tavLst>
                                        <p:tav tm="0">
                                          <p:val>
                                            <p:strVal val="ppt_y"/>
                                          </p:val>
                                        </p:tav>
                                        <p:tav tm="100000">
                                          <p:val>
                                            <p:strVal val="1+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ppt_x"/>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ppt_x"/>
                                          </p:val>
                                        </p:tav>
                                      </p:tavLst>
                                    </p:anim>
                                    <p:anim calcmode="lin" valueType="num">
                                      <p:cBhvr additive="base">
                                        <p:cTn id="163" dur="3000"/>
                                        <p:tgtEl>
                                          <p:spTgt spid="9"/>
                                        </p:tgtEl>
                                        <p:attrNameLst>
                                          <p:attrName>ppt_y</p:attrName>
                                        </p:attrNameLst>
                                      </p:cBhvr>
                                      <p:tavLst>
                                        <p:tav tm="0">
                                          <p:val>
                                            <p:strVal val="ppt_y"/>
                                          </p:val>
                                        </p:tav>
                                        <p:tav tm="100000">
                                          <p:val>
                                            <p:strVal val="0-ppt_h/2"/>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ppt_x"/>
                                          </p:val>
                                        </p:tav>
                                      </p:tavLst>
                                    </p:anim>
                                    <p:anim calcmode="lin" valueType="num">
                                      <p:cBhvr additive="base">
                                        <p:cTn id="167" dur="3000"/>
                                        <p:tgtEl>
                                          <p:spTgt spid="13"/>
                                        </p:tgtEl>
                                        <p:attrNameLst>
                                          <p:attrName>ppt_y</p:attrName>
                                        </p:attrNameLst>
                                      </p:cBhvr>
                                      <p:tavLst>
                                        <p:tav tm="0">
                                          <p:val>
                                            <p:strVal val="ppt_y"/>
                                          </p:val>
                                        </p:tav>
                                        <p:tav tm="100000">
                                          <p:val>
                                            <p:strVal val="0-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16" presetClass="exit" presetSubtype="37" fill="hold" grpId="3" nodeType="withEffect">
                                  <p:stCondLst>
                                    <p:cond delay="0"/>
                                  </p:stCondLst>
                                  <p:childTnLst>
                                    <p:animEffect transition="out" filter="barn(outVertic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37" fill="hold" grpId="3" nodeType="withEffect">
                                  <p:stCondLst>
                                    <p:cond delay="0"/>
                                  </p:stCondLst>
                                  <p:childTnLst>
                                    <p:animEffect transition="out" filter="barn(outVertical)">
                                      <p:cBhvr>
                                        <p:cTn id="173" dur="3000"/>
                                        <p:tgtEl>
                                          <p:spTgt spid="10"/>
                                        </p:tgtEl>
                                      </p:cBhvr>
                                    </p:animEffect>
                                    <p:set>
                                      <p:cBhvr>
                                        <p:cTn id="174" dur="1" fill="hold">
                                          <p:stCondLst>
                                            <p:cond delay="2999"/>
                                          </p:stCondLst>
                                        </p:cTn>
                                        <p:tgtEl>
                                          <p:spTgt spid="10"/>
                                        </p:tgtEl>
                                        <p:attrNameLst>
                                          <p:attrName>style.visibility</p:attrName>
                                        </p:attrNameLst>
                                      </p:cBhvr>
                                      <p:to>
                                        <p:strVal val="hidden"/>
                                      </p:to>
                                    </p:set>
                                  </p:childTnLst>
                                </p:cTn>
                              </p:par>
                              <p:par>
                                <p:cTn id="175" presetID="16" presetClass="exit" presetSubtype="37" fill="hold" grpId="3" nodeType="withEffect">
                                  <p:stCondLst>
                                    <p:cond delay="0"/>
                                  </p:stCondLst>
                                  <p:childTnLst>
                                    <p:animEffect transition="out" filter="barn(outVertic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37" fill="hold" grpId="3" nodeType="withEffect">
                                  <p:stCondLst>
                                    <p:cond delay="0"/>
                                  </p:stCondLst>
                                  <p:childTnLst>
                                    <p:animEffect transition="out" filter="barn(outVertical)">
                                      <p:cBhvr>
                                        <p:cTn id="179" dur="3000"/>
                                        <p:tgtEl>
                                          <p:spTgt spid="13"/>
                                        </p:tgtEl>
                                      </p:cBhvr>
                                    </p:animEffect>
                                    <p:set>
                                      <p:cBhvr>
                                        <p:cTn id="180" dur="1" fill="hold">
                                          <p:stCondLst>
                                            <p:cond delay="2999"/>
                                          </p:stCondLst>
                                        </p:cTn>
                                        <p:tgtEl>
                                          <p:spTgt spid="13"/>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1"/>
                                        </p:tgtEl>
                                      </p:cBhvr>
                                    </p:animEffect>
                                    <p:set>
                                      <p:cBhvr>
                                        <p:cTn id="186" dur="1" fill="hold">
                                          <p:stCondLst>
                                            <p:cond delay="2999"/>
                                          </p:stCondLst>
                                        </p:cTn>
                                        <p:tgtEl>
                                          <p:spTgt spid="11"/>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6"/>
                                        </p:tgtEl>
                                      </p:cBhvr>
                                    </p:animEffect>
                                    <p:set>
                                      <p:cBhvr>
                                        <p:cTn id="189" dur="1" fill="hold">
                                          <p:stCondLst>
                                            <p:cond delay="2999"/>
                                          </p:stCondLst>
                                        </p:cTn>
                                        <p:tgtEl>
                                          <p:spTgt spid="6"/>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2"/>
                                        </p:tgtEl>
                                      </p:cBhvr>
                                    </p:animEffect>
                                    <p:set>
                                      <p:cBhvr>
                                        <p:cTn id="192" dur="1" fill="hold">
                                          <p:stCondLst>
                                            <p:cond delay="2999"/>
                                          </p:stCondLst>
                                        </p:cTn>
                                        <p:tgtEl>
                                          <p:spTgt spid="12"/>
                                        </p:tgtEl>
                                        <p:attrNameLst>
                                          <p:attrName>style.visibility</p:attrName>
                                        </p:attrNameLst>
                                      </p:cBhvr>
                                      <p:to>
                                        <p:strVal val="hidden"/>
                                      </p:to>
                                    </p:set>
                                  </p:childTnLst>
                                </p:cTn>
                              </p:par>
                              <p:par>
                                <p:cTn id="193" presetID="23" presetClass="entr" presetSubtype="27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2/3*#ppt_w"/>
                                          </p:val>
                                        </p:tav>
                                        <p:tav tm="100000">
                                          <p:val>
                                            <p:strVal val="#ppt_w"/>
                                          </p:val>
                                        </p:tav>
                                      </p:tavLst>
                                    </p:anim>
                                    <p:anim calcmode="lin" valueType="num">
                                      <p:cBhvr>
                                        <p:cTn id="196" dur="3000" fill="hold"/>
                                        <p:tgtEl>
                                          <p:spTgt spid="4"/>
                                        </p:tgtEl>
                                        <p:attrNameLst>
                                          <p:attrName>ppt_h</p:attrName>
                                        </p:attrNameLst>
                                      </p:cBhvr>
                                      <p:tavLst>
                                        <p:tav tm="0">
                                          <p:val>
                                            <p:strVal val="2/3*#ppt_h"/>
                                          </p:val>
                                        </p:tav>
                                        <p:tav tm="100000">
                                          <p:val>
                                            <p:strVal val="#ppt_h"/>
                                          </p:val>
                                        </p:tav>
                                      </p:tavLst>
                                    </p:anim>
                                  </p:childTnLst>
                                </p:cTn>
                              </p:par>
                              <p:par>
                                <p:cTn id="197" presetID="8" presetClass="entr" presetSubtype="32"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diamond(out)">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4" name="3 Imagen" descr="5 (20).jpg"/>
          <p:cNvPicPr>
            <a:picLocks noChangeAspect="1"/>
          </p:cNvPicPr>
          <p:nvPr/>
        </p:nvPicPr>
        <p:blipFill>
          <a:blip r:embed="rId2"/>
          <a:stretch>
            <a:fillRect/>
          </a:stretch>
        </p:blipFill>
        <p:spPr>
          <a:xfrm>
            <a:off x="0" y="0"/>
            <a:ext cx="9161859" cy="6858000"/>
          </a:xfrm>
          <a:prstGeom prst="rect">
            <a:avLst/>
          </a:prstGeom>
        </p:spPr>
      </p:pic>
      <p:sp>
        <p:nvSpPr>
          <p:cNvPr id="38" name="37 Anillo"/>
          <p:cNvSpPr/>
          <p:nvPr/>
        </p:nvSpPr>
        <p:spPr>
          <a:xfrm>
            <a:off x="0"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500034"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1142976"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1714480"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2357422"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2928926"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3571868"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4143372"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4786314"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5357818"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6000760"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6643702"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7215206"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7929586" y="857232"/>
            <a:ext cx="1214414" cy="5143536"/>
          </a:xfrm>
          <a:prstGeom prst="donut">
            <a:avLst>
              <a:gd name="adj" fmla="val 20538"/>
            </a:avLst>
          </a:prstGeom>
          <a:blipFill dpi="0" rotWithShape="1">
            <a:blip r:embed="rId3">
              <a:duotone>
                <a:prstClr val="black"/>
                <a:srgbClr val="00B050">
                  <a:tint val="45000"/>
                  <a:satMod val="400000"/>
                </a:srgbClr>
              </a:duotone>
              <a:lum contrast="40000"/>
            </a:blip>
            <a:srcRect/>
            <a:tile tx="0" ty="0" sx="100000" sy="100000" flip="none" algn="tl"/>
          </a:blipFill>
          <a:ln>
            <a:solidFill>
              <a:srgbClr val="00B05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3000" fill="hold"/>
                                        <p:tgtEl>
                                          <p:spTgt spid="38"/>
                                        </p:tgtEl>
                                        <p:attrNameLst>
                                          <p:attrName>ppt_x</p:attrName>
                                        </p:attrNameLst>
                                      </p:cBhvr>
                                      <p:tavLst>
                                        <p:tav tm="0">
                                          <p:val>
                                            <p:strVal val="1+#ppt_w/2"/>
                                          </p:val>
                                        </p:tav>
                                        <p:tav tm="100000">
                                          <p:val>
                                            <p:strVal val="#ppt_x"/>
                                          </p:val>
                                        </p:tav>
                                      </p:tavLst>
                                    </p:anim>
                                    <p:anim calcmode="lin" valueType="num">
                                      <p:cBhvr additive="base">
                                        <p:cTn id="11" dur="3000" fill="hold"/>
                                        <p:tgtEl>
                                          <p:spTgt spid="3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3000" fill="hold"/>
                                        <p:tgtEl>
                                          <p:spTgt spid="39"/>
                                        </p:tgtEl>
                                        <p:attrNameLst>
                                          <p:attrName>ppt_x</p:attrName>
                                        </p:attrNameLst>
                                      </p:cBhvr>
                                      <p:tavLst>
                                        <p:tav tm="0">
                                          <p:val>
                                            <p:strVal val="0-#ppt_w/2"/>
                                          </p:val>
                                        </p:tav>
                                        <p:tav tm="100000">
                                          <p:val>
                                            <p:strVal val="#ppt_x"/>
                                          </p:val>
                                        </p:tav>
                                      </p:tavLst>
                                    </p:anim>
                                    <p:anim calcmode="lin" valueType="num">
                                      <p:cBhvr additive="base">
                                        <p:cTn id="15" dur="30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3000" fill="hold"/>
                                        <p:tgtEl>
                                          <p:spTgt spid="40"/>
                                        </p:tgtEl>
                                        <p:attrNameLst>
                                          <p:attrName>ppt_x</p:attrName>
                                        </p:attrNameLst>
                                      </p:cBhvr>
                                      <p:tavLst>
                                        <p:tav tm="0">
                                          <p:val>
                                            <p:strVal val="1+#ppt_w/2"/>
                                          </p:val>
                                        </p:tav>
                                        <p:tav tm="100000">
                                          <p:val>
                                            <p:strVal val="#ppt_x"/>
                                          </p:val>
                                        </p:tav>
                                      </p:tavLst>
                                    </p:anim>
                                    <p:anim calcmode="lin" valueType="num">
                                      <p:cBhvr additive="base">
                                        <p:cTn id="19" dur="3000" fill="hold"/>
                                        <p:tgtEl>
                                          <p:spTgt spid="4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3000" fill="hold"/>
                                        <p:tgtEl>
                                          <p:spTgt spid="41"/>
                                        </p:tgtEl>
                                        <p:attrNameLst>
                                          <p:attrName>ppt_x</p:attrName>
                                        </p:attrNameLst>
                                      </p:cBhvr>
                                      <p:tavLst>
                                        <p:tav tm="0">
                                          <p:val>
                                            <p:strVal val="0-#ppt_w/2"/>
                                          </p:val>
                                        </p:tav>
                                        <p:tav tm="100000">
                                          <p:val>
                                            <p:strVal val="#ppt_x"/>
                                          </p:val>
                                        </p:tav>
                                      </p:tavLst>
                                    </p:anim>
                                    <p:anim calcmode="lin" valueType="num">
                                      <p:cBhvr additive="base">
                                        <p:cTn id="23" dur="3000" fill="hold"/>
                                        <p:tgtEl>
                                          <p:spTgt spid="4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3000" fill="hold"/>
                                        <p:tgtEl>
                                          <p:spTgt spid="42"/>
                                        </p:tgtEl>
                                        <p:attrNameLst>
                                          <p:attrName>ppt_x</p:attrName>
                                        </p:attrNameLst>
                                      </p:cBhvr>
                                      <p:tavLst>
                                        <p:tav tm="0">
                                          <p:val>
                                            <p:strVal val="1+#ppt_w/2"/>
                                          </p:val>
                                        </p:tav>
                                        <p:tav tm="100000">
                                          <p:val>
                                            <p:strVal val="#ppt_x"/>
                                          </p:val>
                                        </p:tav>
                                      </p:tavLst>
                                    </p:anim>
                                    <p:anim calcmode="lin" valueType="num">
                                      <p:cBhvr additive="base">
                                        <p:cTn id="27" dur="3000" fill="hold"/>
                                        <p:tgtEl>
                                          <p:spTgt spid="4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3000" fill="hold"/>
                                        <p:tgtEl>
                                          <p:spTgt spid="43"/>
                                        </p:tgtEl>
                                        <p:attrNameLst>
                                          <p:attrName>ppt_x</p:attrName>
                                        </p:attrNameLst>
                                      </p:cBhvr>
                                      <p:tavLst>
                                        <p:tav tm="0">
                                          <p:val>
                                            <p:strVal val="0-#ppt_w/2"/>
                                          </p:val>
                                        </p:tav>
                                        <p:tav tm="100000">
                                          <p:val>
                                            <p:strVal val="#ppt_x"/>
                                          </p:val>
                                        </p:tav>
                                      </p:tavLst>
                                    </p:anim>
                                    <p:anim calcmode="lin" valueType="num">
                                      <p:cBhvr additive="base">
                                        <p:cTn id="31" dur="3000" fill="hold"/>
                                        <p:tgtEl>
                                          <p:spTgt spid="4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3000" fill="hold"/>
                                        <p:tgtEl>
                                          <p:spTgt spid="44"/>
                                        </p:tgtEl>
                                        <p:attrNameLst>
                                          <p:attrName>ppt_x</p:attrName>
                                        </p:attrNameLst>
                                      </p:cBhvr>
                                      <p:tavLst>
                                        <p:tav tm="0">
                                          <p:val>
                                            <p:strVal val="1+#ppt_w/2"/>
                                          </p:val>
                                        </p:tav>
                                        <p:tav tm="100000">
                                          <p:val>
                                            <p:strVal val="#ppt_x"/>
                                          </p:val>
                                        </p:tav>
                                      </p:tavLst>
                                    </p:anim>
                                    <p:anim calcmode="lin" valueType="num">
                                      <p:cBhvr additive="base">
                                        <p:cTn id="35" dur="3000" fill="hold"/>
                                        <p:tgtEl>
                                          <p:spTgt spid="4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3000" fill="hold"/>
                                        <p:tgtEl>
                                          <p:spTgt spid="45"/>
                                        </p:tgtEl>
                                        <p:attrNameLst>
                                          <p:attrName>ppt_x</p:attrName>
                                        </p:attrNameLst>
                                      </p:cBhvr>
                                      <p:tavLst>
                                        <p:tav tm="0">
                                          <p:val>
                                            <p:strVal val="0-#ppt_w/2"/>
                                          </p:val>
                                        </p:tav>
                                        <p:tav tm="100000">
                                          <p:val>
                                            <p:strVal val="#ppt_x"/>
                                          </p:val>
                                        </p:tav>
                                      </p:tavLst>
                                    </p:anim>
                                    <p:anim calcmode="lin" valueType="num">
                                      <p:cBhvr additive="base">
                                        <p:cTn id="39" dur="3000" fill="hold"/>
                                        <p:tgtEl>
                                          <p:spTgt spid="45"/>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3000" fill="hold"/>
                                        <p:tgtEl>
                                          <p:spTgt spid="46"/>
                                        </p:tgtEl>
                                        <p:attrNameLst>
                                          <p:attrName>ppt_x</p:attrName>
                                        </p:attrNameLst>
                                      </p:cBhvr>
                                      <p:tavLst>
                                        <p:tav tm="0">
                                          <p:val>
                                            <p:strVal val="1+#ppt_w/2"/>
                                          </p:val>
                                        </p:tav>
                                        <p:tav tm="100000">
                                          <p:val>
                                            <p:strVal val="#ppt_x"/>
                                          </p:val>
                                        </p:tav>
                                      </p:tavLst>
                                    </p:anim>
                                    <p:anim calcmode="lin" valueType="num">
                                      <p:cBhvr additive="base">
                                        <p:cTn id="43" dur="3000" fill="hold"/>
                                        <p:tgtEl>
                                          <p:spTgt spid="4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3000" fill="hold"/>
                                        <p:tgtEl>
                                          <p:spTgt spid="47"/>
                                        </p:tgtEl>
                                        <p:attrNameLst>
                                          <p:attrName>ppt_x</p:attrName>
                                        </p:attrNameLst>
                                      </p:cBhvr>
                                      <p:tavLst>
                                        <p:tav tm="0">
                                          <p:val>
                                            <p:strVal val="0-#ppt_w/2"/>
                                          </p:val>
                                        </p:tav>
                                        <p:tav tm="100000">
                                          <p:val>
                                            <p:strVal val="#ppt_x"/>
                                          </p:val>
                                        </p:tav>
                                      </p:tavLst>
                                    </p:anim>
                                    <p:anim calcmode="lin" valueType="num">
                                      <p:cBhvr additive="base">
                                        <p:cTn id="47" dur="3000" fill="hold"/>
                                        <p:tgtEl>
                                          <p:spTgt spid="4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3000" fill="hold"/>
                                        <p:tgtEl>
                                          <p:spTgt spid="48"/>
                                        </p:tgtEl>
                                        <p:attrNameLst>
                                          <p:attrName>ppt_x</p:attrName>
                                        </p:attrNameLst>
                                      </p:cBhvr>
                                      <p:tavLst>
                                        <p:tav tm="0">
                                          <p:val>
                                            <p:strVal val="1+#ppt_w/2"/>
                                          </p:val>
                                        </p:tav>
                                        <p:tav tm="100000">
                                          <p:val>
                                            <p:strVal val="#ppt_x"/>
                                          </p:val>
                                        </p:tav>
                                      </p:tavLst>
                                    </p:anim>
                                    <p:anim calcmode="lin" valueType="num">
                                      <p:cBhvr additive="base">
                                        <p:cTn id="51" dur="3000" fill="hold"/>
                                        <p:tgtEl>
                                          <p:spTgt spid="4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49"/>
                                        </p:tgtEl>
                                        <p:attrNameLst>
                                          <p:attrName>style.visibility</p:attrName>
                                        </p:attrNameLst>
                                      </p:cBhvr>
                                      <p:to>
                                        <p:strVal val="visible"/>
                                      </p:to>
                                    </p:set>
                                    <p:anim calcmode="lin" valueType="num">
                                      <p:cBhvr additive="base">
                                        <p:cTn id="54" dur="3000" fill="hold"/>
                                        <p:tgtEl>
                                          <p:spTgt spid="49"/>
                                        </p:tgtEl>
                                        <p:attrNameLst>
                                          <p:attrName>ppt_x</p:attrName>
                                        </p:attrNameLst>
                                      </p:cBhvr>
                                      <p:tavLst>
                                        <p:tav tm="0">
                                          <p:val>
                                            <p:strVal val="0-#ppt_w/2"/>
                                          </p:val>
                                        </p:tav>
                                        <p:tav tm="100000">
                                          <p:val>
                                            <p:strVal val="#ppt_x"/>
                                          </p:val>
                                        </p:tav>
                                      </p:tavLst>
                                    </p:anim>
                                    <p:anim calcmode="lin" valueType="num">
                                      <p:cBhvr additive="base">
                                        <p:cTn id="55" dur="3000" fill="hold"/>
                                        <p:tgtEl>
                                          <p:spTgt spid="4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3000" fill="hold"/>
                                        <p:tgtEl>
                                          <p:spTgt spid="50"/>
                                        </p:tgtEl>
                                        <p:attrNameLst>
                                          <p:attrName>ppt_x</p:attrName>
                                        </p:attrNameLst>
                                      </p:cBhvr>
                                      <p:tavLst>
                                        <p:tav tm="0">
                                          <p:val>
                                            <p:strVal val="1+#ppt_w/2"/>
                                          </p:val>
                                        </p:tav>
                                        <p:tav tm="100000">
                                          <p:val>
                                            <p:strVal val="#ppt_x"/>
                                          </p:val>
                                        </p:tav>
                                      </p:tavLst>
                                    </p:anim>
                                    <p:anim calcmode="lin" valueType="num">
                                      <p:cBhvr additive="base">
                                        <p:cTn id="59" dur="3000" fill="hold"/>
                                        <p:tgtEl>
                                          <p:spTgt spid="5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additive="base">
                                        <p:cTn id="62" dur="3000" fill="hold"/>
                                        <p:tgtEl>
                                          <p:spTgt spid="51"/>
                                        </p:tgtEl>
                                        <p:attrNameLst>
                                          <p:attrName>ppt_x</p:attrName>
                                        </p:attrNameLst>
                                      </p:cBhvr>
                                      <p:tavLst>
                                        <p:tav tm="0">
                                          <p:val>
                                            <p:strVal val="0-#ppt_w/2"/>
                                          </p:val>
                                        </p:tav>
                                        <p:tav tm="100000">
                                          <p:val>
                                            <p:strVal val="#ppt_x"/>
                                          </p:val>
                                        </p:tav>
                                      </p:tavLst>
                                    </p:anim>
                                    <p:anim calcmode="lin" valueType="num">
                                      <p:cBhvr additive="base">
                                        <p:cTn id="63" dur="3000" fill="hold"/>
                                        <p:tgtEl>
                                          <p:spTgt spid="51"/>
                                        </p:tgtEl>
                                        <p:attrNameLst>
                                          <p:attrName>ppt_y</p:attrName>
                                        </p:attrNameLst>
                                      </p:cBhvr>
                                      <p:tavLst>
                                        <p:tav tm="0">
                                          <p:val>
                                            <p:strVal val="#ppt_y"/>
                                          </p:val>
                                        </p:tav>
                                        <p:tav tm="100000">
                                          <p:val>
                                            <p:strVal val="#ppt_y"/>
                                          </p:val>
                                        </p:tav>
                                      </p:tavLst>
                                    </p:anim>
                                  </p:childTnLst>
                                </p:cTn>
                              </p:par>
                              <p:par>
                                <p:cTn id="64" presetID="16" presetClass="entr" presetSubtype="37" fill="hold" grpId="1" nodeType="with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barn(outVertical)">
                                      <p:cBhvr>
                                        <p:cTn id="66" dur="3000"/>
                                        <p:tgtEl>
                                          <p:spTgt spid="38"/>
                                        </p:tgtEl>
                                      </p:cBhvr>
                                    </p:animEffect>
                                  </p:childTnLst>
                                </p:cTn>
                              </p:par>
                              <p:par>
                                <p:cTn id="67" presetID="16" presetClass="entr" presetSubtype="37" fill="hold" grpId="1" nodeType="with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barn(outVertical)">
                                      <p:cBhvr>
                                        <p:cTn id="69" dur="3000"/>
                                        <p:tgtEl>
                                          <p:spTgt spid="39"/>
                                        </p:tgtEl>
                                      </p:cBhvr>
                                    </p:animEffect>
                                  </p:childTnLst>
                                </p:cTn>
                              </p:par>
                              <p:par>
                                <p:cTn id="70" presetID="16" presetClass="entr" presetSubtype="37" fill="hold" grpId="1" nodeType="with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barn(outVertical)">
                                      <p:cBhvr>
                                        <p:cTn id="72" dur="3000"/>
                                        <p:tgtEl>
                                          <p:spTgt spid="40"/>
                                        </p:tgtEl>
                                      </p:cBhvr>
                                    </p:animEffect>
                                  </p:childTnLst>
                                </p:cTn>
                              </p:par>
                              <p:par>
                                <p:cTn id="73" presetID="16" presetClass="entr" presetSubtype="37" fill="hold" grpId="1"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barn(outVertical)">
                                      <p:cBhvr>
                                        <p:cTn id="75" dur="3000"/>
                                        <p:tgtEl>
                                          <p:spTgt spid="41"/>
                                        </p:tgtEl>
                                      </p:cBhvr>
                                    </p:animEffect>
                                  </p:childTnLst>
                                </p:cTn>
                              </p:par>
                              <p:par>
                                <p:cTn id="76" presetID="16" presetClass="entr" presetSubtype="37" fill="hold" grpId="1"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barn(outVertical)">
                                      <p:cBhvr>
                                        <p:cTn id="78" dur="3000"/>
                                        <p:tgtEl>
                                          <p:spTgt spid="42"/>
                                        </p:tgtEl>
                                      </p:cBhvr>
                                    </p:animEffect>
                                  </p:childTnLst>
                                </p:cTn>
                              </p:par>
                              <p:par>
                                <p:cTn id="79" presetID="16" presetClass="entr" presetSubtype="37" fill="hold" grpId="1"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barn(outVertical)">
                                      <p:cBhvr>
                                        <p:cTn id="81" dur="3000"/>
                                        <p:tgtEl>
                                          <p:spTgt spid="43"/>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barn(outVertical)">
                                      <p:cBhvr>
                                        <p:cTn id="84" dur="3000"/>
                                        <p:tgtEl>
                                          <p:spTgt spid="44"/>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barn(outVertical)">
                                      <p:cBhvr>
                                        <p:cTn id="87" dur="3000"/>
                                        <p:tgtEl>
                                          <p:spTgt spid="45"/>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barn(outVertical)">
                                      <p:cBhvr>
                                        <p:cTn id="90" dur="3000"/>
                                        <p:tgtEl>
                                          <p:spTgt spid="46"/>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47"/>
                                        </p:tgtEl>
                                        <p:attrNameLst>
                                          <p:attrName>style.visibility</p:attrName>
                                        </p:attrNameLst>
                                      </p:cBhvr>
                                      <p:to>
                                        <p:strVal val="visible"/>
                                      </p:to>
                                    </p:set>
                                    <p:animEffect transition="in" filter="barn(outVertical)">
                                      <p:cBhvr>
                                        <p:cTn id="93" dur="3000"/>
                                        <p:tgtEl>
                                          <p:spTgt spid="47"/>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48"/>
                                        </p:tgtEl>
                                        <p:attrNameLst>
                                          <p:attrName>style.visibility</p:attrName>
                                        </p:attrNameLst>
                                      </p:cBhvr>
                                      <p:to>
                                        <p:strVal val="visible"/>
                                      </p:to>
                                    </p:set>
                                    <p:animEffect transition="in" filter="barn(outVertical)">
                                      <p:cBhvr>
                                        <p:cTn id="96" dur="3000"/>
                                        <p:tgtEl>
                                          <p:spTgt spid="48"/>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barn(outVertical)">
                                      <p:cBhvr>
                                        <p:cTn id="99" dur="3000"/>
                                        <p:tgtEl>
                                          <p:spTgt spid="49"/>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barn(outVertical)">
                                      <p:cBhvr>
                                        <p:cTn id="102" dur="3000"/>
                                        <p:tgtEl>
                                          <p:spTgt spid="50"/>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barn(outVertical)">
                                      <p:cBhvr>
                                        <p:cTn id="105" dur="3000"/>
                                        <p:tgtEl>
                                          <p:spTgt spid="51"/>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38"/>
                                        </p:tgtEl>
                                        <p:attrNameLst>
                                          <p:attrName>ppt_x</p:attrName>
                                        </p:attrNameLst>
                                      </p:cBhvr>
                                      <p:tavLst>
                                        <p:tav tm="0">
                                          <p:val>
                                            <p:strVal val="ppt_x"/>
                                          </p:val>
                                        </p:tav>
                                        <p:tav tm="100000">
                                          <p:val>
                                            <p:strVal val="1+ppt_w/2"/>
                                          </p:val>
                                        </p:tav>
                                      </p:tavLst>
                                    </p:anim>
                                    <p:anim calcmode="lin" valueType="num">
                                      <p:cBhvr additive="base">
                                        <p:cTn id="109" dur="3000"/>
                                        <p:tgtEl>
                                          <p:spTgt spid="38"/>
                                        </p:tgtEl>
                                        <p:attrNameLst>
                                          <p:attrName>ppt_y</p:attrName>
                                        </p:attrNameLst>
                                      </p:cBhvr>
                                      <p:tavLst>
                                        <p:tav tm="0">
                                          <p:val>
                                            <p:strVal val="ppt_y"/>
                                          </p:val>
                                        </p:tav>
                                        <p:tav tm="100000">
                                          <p:val>
                                            <p:strVal val="ppt_y"/>
                                          </p:val>
                                        </p:tav>
                                      </p:tavLst>
                                    </p:anim>
                                    <p:set>
                                      <p:cBhvr>
                                        <p:cTn id="110" dur="1" fill="hold">
                                          <p:stCondLst>
                                            <p:cond delay="2999"/>
                                          </p:stCondLst>
                                        </p:cTn>
                                        <p:tgtEl>
                                          <p:spTgt spid="38"/>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39"/>
                                        </p:tgtEl>
                                        <p:attrNameLst>
                                          <p:attrName>ppt_x</p:attrName>
                                        </p:attrNameLst>
                                      </p:cBhvr>
                                      <p:tavLst>
                                        <p:tav tm="0">
                                          <p:val>
                                            <p:strVal val="ppt_x"/>
                                          </p:val>
                                        </p:tav>
                                        <p:tav tm="100000">
                                          <p:val>
                                            <p:strVal val="0-ppt_w/2"/>
                                          </p:val>
                                        </p:tav>
                                      </p:tavLst>
                                    </p:anim>
                                    <p:anim calcmode="lin" valueType="num">
                                      <p:cBhvr additive="base">
                                        <p:cTn id="113" dur="3000"/>
                                        <p:tgtEl>
                                          <p:spTgt spid="39"/>
                                        </p:tgtEl>
                                        <p:attrNameLst>
                                          <p:attrName>ppt_y</p:attrName>
                                        </p:attrNameLst>
                                      </p:cBhvr>
                                      <p:tavLst>
                                        <p:tav tm="0">
                                          <p:val>
                                            <p:strVal val="ppt_y"/>
                                          </p:val>
                                        </p:tav>
                                        <p:tav tm="100000">
                                          <p:val>
                                            <p:strVal val="ppt_y"/>
                                          </p:val>
                                        </p:tav>
                                      </p:tavLst>
                                    </p:anim>
                                    <p:set>
                                      <p:cBhvr>
                                        <p:cTn id="114" dur="1" fill="hold">
                                          <p:stCondLst>
                                            <p:cond delay="2999"/>
                                          </p:stCondLst>
                                        </p:cTn>
                                        <p:tgtEl>
                                          <p:spTgt spid="39"/>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40"/>
                                        </p:tgtEl>
                                        <p:attrNameLst>
                                          <p:attrName>ppt_x</p:attrName>
                                        </p:attrNameLst>
                                      </p:cBhvr>
                                      <p:tavLst>
                                        <p:tav tm="0">
                                          <p:val>
                                            <p:strVal val="ppt_x"/>
                                          </p:val>
                                        </p:tav>
                                        <p:tav tm="100000">
                                          <p:val>
                                            <p:strVal val="1+ppt_w/2"/>
                                          </p:val>
                                        </p:tav>
                                      </p:tavLst>
                                    </p:anim>
                                    <p:anim calcmode="lin" valueType="num">
                                      <p:cBhvr additive="base">
                                        <p:cTn id="117" dur="3000"/>
                                        <p:tgtEl>
                                          <p:spTgt spid="40"/>
                                        </p:tgtEl>
                                        <p:attrNameLst>
                                          <p:attrName>ppt_y</p:attrName>
                                        </p:attrNameLst>
                                      </p:cBhvr>
                                      <p:tavLst>
                                        <p:tav tm="0">
                                          <p:val>
                                            <p:strVal val="ppt_y"/>
                                          </p:val>
                                        </p:tav>
                                        <p:tav tm="100000">
                                          <p:val>
                                            <p:strVal val="ppt_y"/>
                                          </p:val>
                                        </p:tav>
                                      </p:tavLst>
                                    </p:anim>
                                    <p:set>
                                      <p:cBhvr>
                                        <p:cTn id="118" dur="1" fill="hold">
                                          <p:stCondLst>
                                            <p:cond delay="2999"/>
                                          </p:stCondLst>
                                        </p:cTn>
                                        <p:tgtEl>
                                          <p:spTgt spid="40"/>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3000"/>
                                        <p:tgtEl>
                                          <p:spTgt spid="41"/>
                                        </p:tgtEl>
                                        <p:attrNameLst>
                                          <p:attrName>ppt_x</p:attrName>
                                        </p:attrNameLst>
                                      </p:cBhvr>
                                      <p:tavLst>
                                        <p:tav tm="0">
                                          <p:val>
                                            <p:strVal val="ppt_x"/>
                                          </p:val>
                                        </p:tav>
                                        <p:tav tm="100000">
                                          <p:val>
                                            <p:strVal val="0-ppt_w/2"/>
                                          </p:val>
                                        </p:tav>
                                      </p:tavLst>
                                    </p:anim>
                                    <p:anim calcmode="lin" valueType="num">
                                      <p:cBhvr additive="base">
                                        <p:cTn id="121" dur="3000"/>
                                        <p:tgtEl>
                                          <p:spTgt spid="41"/>
                                        </p:tgtEl>
                                        <p:attrNameLst>
                                          <p:attrName>ppt_y</p:attrName>
                                        </p:attrNameLst>
                                      </p:cBhvr>
                                      <p:tavLst>
                                        <p:tav tm="0">
                                          <p:val>
                                            <p:strVal val="ppt_y"/>
                                          </p:val>
                                        </p:tav>
                                        <p:tav tm="100000">
                                          <p:val>
                                            <p:strVal val="ppt_y"/>
                                          </p:val>
                                        </p:tav>
                                      </p:tavLst>
                                    </p:anim>
                                    <p:set>
                                      <p:cBhvr>
                                        <p:cTn id="122" dur="1" fill="hold">
                                          <p:stCondLst>
                                            <p:cond delay="2999"/>
                                          </p:stCondLst>
                                        </p:cTn>
                                        <p:tgtEl>
                                          <p:spTgt spid="4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42"/>
                                        </p:tgtEl>
                                        <p:attrNameLst>
                                          <p:attrName>ppt_x</p:attrName>
                                        </p:attrNameLst>
                                      </p:cBhvr>
                                      <p:tavLst>
                                        <p:tav tm="0">
                                          <p:val>
                                            <p:strVal val="ppt_x"/>
                                          </p:val>
                                        </p:tav>
                                        <p:tav tm="100000">
                                          <p:val>
                                            <p:strVal val="1+ppt_w/2"/>
                                          </p:val>
                                        </p:tav>
                                      </p:tavLst>
                                    </p:anim>
                                    <p:anim calcmode="lin" valueType="num">
                                      <p:cBhvr additive="base">
                                        <p:cTn id="125" dur="3000"/>
                                        <p:tgtEl>
                                          <p:spTgt spid="42"/>
                                        </p:tgtEl>
                                        <p:attrNameLst>
                                          <p:attrName>ppt_y</p:attrName>
                                        </p:attrNameLst>
                                      </p:cBhvr>
                                      <p:tavLst>
                                        <p:tav tm="0">
                                          <p:val>
                                            <p:strVal val="ppt_y"/>
                                          </p:val>
                                        </p:tav>
                                        <p:tav tm="100000">
                                          <p:val>
                                            <p:strVal val="ppt_y"/>
                                          </p:val>
                                        </p:tav>
                                      </p:tavLst>
                                    </p:anim>
                                    <p:set>
                                      <p:cBhvr>
                                        <p:cTn id="126" dur="1" fill="hold">
                                          <p:stCondLst>
                                            <p:cond delay="2999"/>
                                          </p:stCondLst>
                                        </p:cTn>
                                        <p:tgtEl>
                                          <p:spTgt spid="42"/>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3000"/>
                                        <p:tgtEl>
                                          <p:spTgt spid="43"/>
                                        </p:tgtEl>
                                        <p:attrNameLst>
                                          <p:attrName>ppt_x</p:attrName>
                                        </p:attrNameLst>
                                      </p:cBhvr>
                                      <p:tavLst>
                                        <p:tav tm="0">
                                          <p:val>
                                            <p:strVal val="ppt_x"/>
                                          </p:val>
                                        </p:tav>
                                        <p:tav tm="100000">
                                          <p:val>
                                            <p:strVal val="0-ppt_w/2"/>
                                          </p:val>
                                        </p:tav>
                                      </p:tavLst>
                                    </p:anim>
                                    <p:anim calcmode="lin" valueType="num">
                                      <p:cBhvr additive="base">
                                        <p:cTn id="129" dur="3000"/>
                                        <p:tgtEl>
                                          <p:spTgt spid="43"/>
                                        </p:tgtEl>
                                        <p:attrNameLst>
                                          <p:attrName>ppt_y</p:attrName>
                                        </p:attrNameLst>
                                      </p:cBhvr>
                                      <p:tavLst>
                                        <p:tav tm="0">
                                          <p:val>
                                            <p:strVal val="ppt_y"/>
                                          </p:val>
                                        </p:tav>
                                        <p:tav tm="100000">
                                          <p:val>
                                            <p:strVal val="ppt_y"/>
                                          </p:val>
                                        </p:tav>
                                      </p:tavLst>
                                    </p:anim>
                                    <p:set>
                                      <p:cBhvr>
                                        <p:cTn id="130" dur="1" fill="hold">
                                          <p:stCondLst>
                                            <p:cond delay="2999"/>
                                          </p:stCondLst>
                                        </p:cTn>
                                        <p:tgtEl>
                                          <p:spTgt spid="43"/>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44"/>
                                        </p:tgtEl>
                                        <p:attrNameLst>
                                          <p:attrName>ppt_x</p:attrName>
                                        </p:attrNameLst>
                                      </p:cBhvr>
                                      <p:tavLst>
                                        <p:tav tm="0">
                                          <p:val>
                                            <p:strVal val="ppt_x"/>
                                          </p:val>
                                        </p:tav>
                                        <p:tav tm="100000">
                                          <p:val>
                                            <p:strVal val="1+ppt_w/2"/>
                                          </p:val>
                                        </p:tav>
                                      </p:tavLst>
                                    </p:anim>
                                    <p:anim calcmode="lin" valueType="num">
                                      <p:cBhvr additive="base">
                                        <p:cTn id="133" dur="3000"/>
                                        <p:tgtEl>
                                          <p:spTgt spid="44"/>
                                        </p:tgtEl>
                                        <p:attrNameLst>
                                          <p:attrName>ppt_y</p:attrName>
                                        </p:attrNameLst>
                                      </p:cBhvr>
                                      <p:tavLst>
                                        <p:tav tm="0">
                                          <p:val>
                                            <p:strVal val="ppt_y"/>
                                          </p:val>
                                        </p:tav>
                                        <p:tav tm="100000">
                                          <p:val>
                                            <p:strVal val="ppt_y"/>
                                          </p:val>
                                        </p:tav>
                                      </p:tavLst>
                                    </p:anim>
                                    <p:set>
                                      <p:cBhvr>
                                        <p:cTn id="134" dur="1" fill="hold">
                                          <p:stCondLst>
                                            <p:cond delay="2999"/>
                                          </p:stCondLst>
                                        </p:cTn>
                                        <p:tgtEl>
                                          <p:spTgt spid="44"/>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45"/>
                                        </p:tgtEl>
                                        <p:attrNameLst>
                                          <p:attrName>ppt_x</p:attrName>
                                        </p:attrNameLst>
                                      </p:cBhvr>
                                      <p:tavLst>
                                        <p:tav tm="0">
                                          <p:val>
                                            <p:strVal val="ppt_x"/>
                                          </p:val>
                                        </p:tav>
                                        <p:tav tm="100000">
                                          <p:val>
                                            <p:strVal val="0-ppt_w/2"/>
                                          </p:val>
                                        </p:tav>
                                      </p:tavLst>
                                    </p:anim>
                                    <p:anim calcmode="lin" valueType="num">
                                      <p:cBhvr additive="base">
                                        <p:cTn id="137" dur="3000"/>
                                        <p:tgtEl>
                                          <p:spTgt spid="45"/>
                                        </p:tgtEl>
                                        <p:attrNameLst>
                                          <p:attrName>ppt_y</p:attrName>
                                        </p:attrNameLst>
                                      </p:cBhvr>
                                      <p:tavLst>
                                        <p:tav tm="0">
                                          <p:val>
                                            <p:strVal val="ppt_y"/>
                                          </p:val>
                                        </p:tav>
                                        <p:tav tm="100000">
                                          <p:val>
                                            <p:strVal val="ppt_y"/>
                                          </p:val>
                                        </p:tav>
                                      </p:tavLst>
                                    </p:anim>
                                    <p:set>
                                      <p:cBhvr>
                                        <p:cTn id="138" dur="1" fill="hold">
                                          <p:stCondLst>
                                            <p:cond delay="2999"/>
                                          </p:stCondLst>
                                        </p:cTn>
                                        <p:tgtEl>
                                          <p:spTgt spid="45"/>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46"/>
                                        </p:tgtEl>
                                        <p:attrNameLst>
                                          <p:attrName>ppt_x</p:attrName>
                                        </p:attrNameLst>
                                      </p:cBhvr>
                                      <p:tavLst>
                                        <p:tav tm="0">
                                          <p:val>
                                            <p:strVal val="ppt_x"/>
                                          </p:val>
                                        </p:tav>
                                        <p:tav tm="100000">
                                          <p:val>
                                            <p:strVal val="1+ppt_w/2"/>
                                          </p:val>
                                        </p:tav>
                                      </p:tavLst>
                                    </p:anim>
                                    <p:anim calcmode="lin" valueType="num">
                                      <p:cBhvr additive="base">
                                        <p:cTn id="141" dur="3000"/>
                                        <p:tgtEl>
                                          <p:spTgt spid="46"/>
                                        </p:tgtEl>
                                        <p:attrNameLst>
                                          <p:attrName>ppt_y</p:attrName>
                                        </p:attrNameLst>
                                      </p:cBhvr>
                                      <p:tavLst>
                                        <p:tav tm="0">
                                          <p:val>
                                            <p:strVal val="ppt_y"/>
                                          </p:val>
                                        </p:tav>
                                        <p:tav tm="100000">
                                          <p:val>
                                            <p:strVal val="ppt_y"/>
                                          </p:val>
                                        </p:tav>
                                      </p:tavLst>
                                    </p:anim>
                                    <p:set>
                                      <p:cBhvr>
                                        <p:cTn id="142" dur="1" fill="hold">
                                          <p:stCondLst>
                                            <p:cond delay="2999"/>
                                          </p:stCondLst>
                                        </p:cTn>
                                        <p:tgtEl>
                                          <p:spTgt spid="46"/>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47"/>
                                        </p:tgtEl>
                                        <p:attrNameLst>
                                          <p:attrName>ppt_x</p:attrName>
                                        </p:attrNameLst>
                                      </p:cBhvr>
                                      <p:tavLst>
                                        <p:tav tm="0">
                                          <p:val>
                                            <p:strVal val="ppt_x"/>
                                          </p:val>
                                        </p:tav>
                                        <p:tav tm="100000">
                                          <p:val>
                                            <p:strVal val="0-ppt_w/2"/>
                                          </p:val>
                                        </p:tav>
                                      </p:tavLst>
                                    </p:anim>
                                    <p:anim calcmode="lin" valueType="num">
                                      <p:cBhvr additive="base">
                                        <p:cTn id="145" dur="3000"/>
                                        <p:tgtEl>
                                          <p:spTgt spid="47"/>
                                        </p:tgtEl>
                                        <p:attrNameLst>
                                          <p:attrName>ppt_y</p:attrName>
                                        </p:attrNameLst>
                                      </p:cBhvr>
                                      <p:tavLst>
                                        <p:tav tm="0">
                                          <p:val>
                                            <p:strVal val="ppt_y"/>
                                          </p:val>
                                        </p:tav>
                                        <p:tav tm="100000">
                                          <p:val>
                                            <p:strVal val="ppt_y"/>
                                          </p:val>
                                        </p:tav>
                                      </p:tavLst>
                                    </p:anim>
                                    <p:set>
                                      <p:cBhvr>
                                        <p:cTn id="146" dur="1" fill="hold">
                                          <p:stCondLst>
                                            <p:cond delay="2999"/>
                                          </p:stCondLst>
                                        </p:cTn>
                                        <p:tgtEl>
                                          <p:spTgt spid="47"/>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48"/>
                                        </p:tgtEl>
                                        <p:attrNameLst>
                                          <p:attrName>ppt_x</p:attrName>
                                        </p:attrNameLst>
                                      </p:cBhvr>
                                      <p:tavLst>
                                        <p:tav tm="0">
                                          <p:val>
                                            <p:strVal val="ppt_x"/>
                                          </p:val>
                                        </p:tav>
                                        <p:tav tm="100000">
                                          <p:val>
                                            <p:strVal val="1+ppt_w/2"/>
                                          </p:val>
                                        </p:tav>
                                      </p:tavLst>
                                    </p:anim>
                                    <p:anim calcmode="lin" valueType="num">
                                      <p:cBhvr additive="base">
                                        <p:cTn id="149" dur="3000"/>
                                        <p:tgtEl>
                                          <p:spTgt spid="48"/>
                                        </p:tgtEl>
                                        <p:attrNameLst>
                                          <p:attrName>ppt_y</p:attrName>
                                        </p:attrNameLst>
                                      </p:cBhvr>
                                      <p:tavLst>
                                        <p:tav tm="0">
                                          <p:val>
                                            <p:strVal val="ppt_y"/>
                                          </p:val>
                                        </p:tav>
                                        <p:tav tm="100000">
                                          <p:val>
                                            <p:strVal val="ppt_y"/>
                                          </p:val>
                                        </p:tav>
                                      </p:tavLst>
                                    </p:anim>
                                    <p:set>
                                      <p:cBhvr>
                                        <p:cTn id="150" dur="1" fill="hold">
                                          <p:stCondLst>
                                            <p:cond delay="2999"/>
                                          </p:stCondLst>
                                        </p:cTn>
                                        <p:tgtEl>
                                          <p:spTgt spid="48"/>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49"/>
                                        </p:tgtEl>
                                        <p:attrNameLst>
                                          <p:attrName>ppt_x</p:attrName>
                                        </p:attrNameLst>
                                      </p:cBhvr>
                                      <p:tavLst>
                                        <p:tav tm="0">
                                          <p:val>
                                            <p:strVal val="ppt_x"/>
                                          </p:val>
                                        </p:tav>
                                        <p:tav tm="100000">
                                          <p:val>
                                            <p:strVal val="0-ppt_w/2"/>
                                          </p:val>
                                        </p:tav>
                                      </p:tavLst>
                                    </p:anim>
                                    <p:anim calcmode="lin" valueType="num">
                                      <p:cBhvr additive="base">
                                        <p:cTn id="153" dur="3000"/>
                                        <p:tgtEl>
                                          <p:spTgt spid="49"/>
                                        </p:tgtEl>
                                        <p:attrNameLst>
                                          <p:attrName>ppt_y</p:attrName>
                                        </p:attrNameLst>
                                      </p:cBhvr>
                                      <p:tavLst>
                                        <p:tav tm="0">
                                          <p:val>
                                            <p:strVal val="ppt_y"/>
                                          </p:val>
                                        </p:tav>
                                        <p:tav tm="100000">
                                          <p:val>
                                            <p:strVal val="ppt_y"/>
                                          </p:val>
                                        </p:tav>
                                      </p:tavLst>
                                    </p:anim>
                                    <p:set>
                                      <p:cBhvr>
                                        <p:cTn id="154" dur="1" fill="hold">
                                          <p:stCondLst>
                                            <p:cond delay="2999"/>
                                          </p:stCondLst>
                                        </p:cTn>
                                        <p:tgtEl>
                                          <p:spTgt spid="49"/>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50"/>
                                        </p:tgtEl>
                                        <p:attrNameLst>
                                          <p:attrName>ppt_x</p:attrName>
                                        </p:attrNameLst>
                                      </p:cBhvr>
                                      <p:tavLst>
                                        <p:tav tm="0">
                                          <p:val>
                                            <p:strVal val="ppt_x"/>
                                          </p:val>
                                        </p:tav>
                                        <p:tav tm="100000">
                                          <p:val>
                                            <p:strVal val="1+ppt_w/2"/>
                                          </p:val>
                                        </p:tav>
                                      </p:tavLst>
                                    </p:anim>
                                    <p:anim calcmode="lin" valueType="num">
                                      <p:cBhvr additive="base">
                                        <p:cTn id="157" dur="3000"/>
                                        <p:tgtEl>
                                          <p:spTgt spid="50"/>
                                        </p:tgtEl>
                                        <p:attrNameLst>
                                          <p:attrName>ppt_y</p:attrName>
                                        </p:attrNameLst>
                                      </p:cBhvr>
                                      <p:tavLst>
                                        <p:tav tm="0">
                                          <p:val>
                                            <p:strVal val="ppt_y"/>
                                          </p:val>
                                        </p:tav>
                                        <p:tav tm="100000">
                                          <p:val>
                                            <p:strVal val="ppt_y"/>
                                          </p:val>
                                        </p:tav>
                                      </p:tavLst>
                                    </p:anim>
                                    <p:set>
                                      <p:cBhvr>
                                        <p:cTn id="158" dur="1" fill="hold">
                                          <p:stCondLst>
                                            <p:cond delay="2999"/>
                                          </p:stCondLst>
                                        </p:cTn>
                                        <p:tgtEl>
                                          <p:spTgt spid="50"/>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51"/>
                                        </p:tgtEl>
                                        <p:attrNameLst>
                                          <p:attrName>ppt_x</p:attrName>
                                        </p:attrNameLst>
                                      </p:cBhvr>
                                      <p:tavLst>
                                        <p:tav tm="0">
                                          <p:val>
                                            <p:strVal val="ppt_x"/>
                                          </p:val>
                                        </p:tav>
                                        <p:tav tm="100000">
                                          <p:val>
                                            <p:strVal val="0-ppt_w/2"/>
                                          </p:val>
                                        </p:tav>
                                      </p:tavLst>
                                    </p:anim>
                                    <p:anim calcmode="lin" valueType="num">
                                      <p:cBhvr additive="base">
                                        <p:cTn id="161" dur="3000"/>
                                        <p:tgtEl>
                                          <p:spTgt spid="51"/>
                                        </p:tgtEl>
                                        <p:attrNameLst>
                                          <p:attrName>ppt_y</p:attrName>
                                        </p:attrNameLst>
                                      </p:cBhvr>
                                      <p:tavLst>
                                        <p:tav tm="0">
                                          <p:val>
                                            <p:strVal val="ppt_y"/>
                                          </p:val>
                                        </p:tav>
                                        <p:tav tm="100000">
                                          <p:val>
                                            <p:strVal val="ppt_y"/>
                                          </p:val>
                                        </p:tav>
                                      </p:tavLst>
                                    </p:anim>
                                    <p:set>
                                      <p:cBhvr>
                                        <p:cTn id="162" dur="1" fill="hold">
                                          <p:stCondLst>
                                            <p:cond delay="2999"/>
                                          </p:stCondLst>
                                        </p:cTn>
                                        <p:tgtEl>
                                          <p:spTgt spid="51"/>
                                        </p:tgtEl>
                                        <p:attrNameLst>
                                          <p:attrName>style.visibility</p:attrName>
                                        </p:attrNameLst>
                                      </p:cBhvr>
                                      <p:to>
                                        <p:strVal val="hidden"/>
                                      </p:to>
                                    </p:set>
                                  </p:childTnLst>
                                </p:cTn>
                              </p:par>
                              <p:par>
                                <p:cTn id="163" presetID="16" presetClass="exit" presetSubtype="21" fill="hold" grpId="3" nodeType="withEffect">
                                  <p:stCondLst>
                                    <p:cond delay="0"/>
                                  </p:stCondLst>
                                  <p:childTnLst>
                                    <p:animEffect transition="out" filter="barn(inVertical)">
                                      <p:cBhvr>
                                        <p:cTn id="164" dur="3000"/>
                                        <p:tgtEl>
                                          <p:spTgt spid="38"/>
                                        </p:tgtEl>
                                      </p:cBhvr>
                                    </p:animEffect>
                                    <p:set>
                                      <p:cBhvr>
                                        <p:cTn id="165" dur="1" fill="hold">
                                          <p:stCondLst>
                                            <p:cond delay="2999"/>
                                          </p:stCondLst>
                                        </p:cTn>
                                        <p:tgtEl>
                                          <p:spTgt spid="38"/>
                                        </p:tgtEl>
                                        <p:attrNameLst>
                                          <p:attrName>style.visibility</p:attrName>
                                        </p:attrNameLst>
                                      </p:cBhvr>
                                      <p:to>
                                        <p:strVal val="hidden"/>
                                      </p:to>
                                    </p:set>
                                  </p:childTnLst>
                                </p:cTn>
                              </p:par>
                              <p:par>
                                <p:cTn id="166" presetID="16" presetClass="exit" presetSubtype="21" fill="hold" grpId="3" nodeType="withEffect">
                                  <p:stCondLst>
                                    <p:cond delay="0"/>
                                  </p:stCondLst>
                                  <p:childTnLst>
                                    <p:animEffect transition="out" filter="barn(inVertical)">
                                      <p:cBhvr>
                                        <p:cTn id="167" dur="3000"/>
                                        <p:tgtEl>
                                          <p:spTgt spid="39"/>
                                        </p:tgtEl>
                                      </p:cBhvr>
                                    </p:animEffect>
                                    <p:set>
                                      <p:cBhvr>
                                        <p:cTn id="168" dur="1" fill="hold">
                                          <p:stCondLst>
                                            <p:cond delay="2999"/>
                                          </p:stCondLst>
                                        </p:cTn>
                                        <p:tgtEl>
                                          <p:spTgt spid="39"/>
                                        </p:tgtEl>
                                        <p:attrNameLst>
                                          <p:attrName>style.visibility</p:attrName>
                                        </p:attrNameLst>
                                      </p:cBhvr>
                                      <p:to>
                                        <p:strVal val="hidden"/>
                                      </p:to>
                                    </p:set>
                                  </p:childTnLst>
                                </p:cTn>
                              </p:par>
                              <p:par>
                                <p:cTn id="169" presetID="16" presetClass="exit" presetSubtype="21" fill="hold" grpId="3" nodeType="withEffect">
                                  <p:stCondLst>
                                    <p:cond delay="0"/>
                                  </p:stCondLst>
                                  <p:childTnLst>
                                    <p:animEffect transition="out" filter="barn(inVertical)">
                                      <p:cBhvr>
                                        <p:cTn id="170" dur="3000"/>
                                        <p:tgtEl>
                                          <p:spTgt spid="40"/>
                                        </p:tgtEl>
                                      </p:cBhvr>
                                    </p:animEffect>
                                    <p:set>
                                      <p:cBhvr>
                                        <p:cTn id="171" dur="1" fill="hold">
                                          <p:stCondLst>
                                            <p:cond delay="2999"/>
                                          </p:stCondLst>
                                        </p:cTn>
                                        <p:tgtEl>
                                          <p:spTgt spid="40"/>
                                        </p:tgtEl>
                                        <p:attrNameLst>
                                          <p:attrName>style.visibility</p:attrName>
                                        </p:attrNameLst>
                                      </p:cBhvr>
                                      <p:to>
                                        <p:strVal val="hidden"/>
                                      </p:to>
                                    </p:set>
                                  </p:childTnLst>
                                </p:cTn>
                              </p:par>
                              <p:par>
                                <p:cTn id="172" presetID="16" presetClass="exit" presetSubtype="21" fill="hold" grpId="3" nodeType="withEffect">
                                  <p:stCondLst>
                                    <p:cond delay="0"/>
                                  </p:stCondLst>
                                  <p:childTnLst>
                                    <p:animEffect transition="out" filter="barn(inVertical)">
                                      <p:cBhvr>
                                        <p:cTn id="173" dur="3000"/>
                                        <p:tgtEl>
                                          <p:spTgt spid="41"/>
                                        </p:tgtEl>
                                      </p:cBhvr>
                                    </p:animEffect>
                                    <p:set>
                                      <p:cBhvr>
                                        <p:cTn id="174" dur="1" fill="hold">
                                          <p:stCondLst>
                                            <p:cond delay="2999"/>
                                          </p:stCondLst>
                                        </p:cTn>
                                        <p:tgtEl>
                                          <p:spTgt spid="41"/>
                                        </p:tgtEl>
                                        <p:attrNameLst>
                                          <p:attrName>style.visibility</p:attrName>
                                        </p:attrNameLst>
                                      </p:cBhvr>
                                      <p:to>
                                        <p:strVal val="hidden"/>
                                      </p:to>
                                    </p:set>
                                  </p:childTnLst>
                                </p:cTn>
                              </p:par>
                              <p:par>
                                <p:cTn id="175" presetID="16" presetClass="exit" presetSubtype="21" fill="hold" grpId="3" nodeType="withEffect">
                                  <p:stCondLst>
                                    <p:cond delay="0"/>
                                  </p:stCondLst>
                                  <p:childTnLst>
                                    <p:animEffect transition="out" filter="barn(inVertical)">
                                      <p:cBhvr>
                                        <p:cTn id="176" dur="3000"/>
                                        <p:tgtEl>
                                          <p:spTgt spid="42"/>
                                        </p:tgtEl>
                                      </p:cBhvr>
                                    </p:animEffect>
                                    <p:set>
                                      <p:cBhvr>
                                        <p:cTn id="177" dur="1" fill="hold">
                                          <p:stCondLst>
                                            <p:cond delay="2999"/>
                                          </p:stCondLst>
                                        </p:cTn>
                                        <p:tgtEl>
                                          <p:spTgt spid="42"/>
                                        </p:tgtEl>
                                        <p:attrNameLst>
                                          <p:attrName>style.visibility</p:attrName>
                                        </p:attrNameLst>
                                      </p:cBhvr>
                                      <p:to>
                                        <p:strVal val="hidden"/>
                                      </p:to>
                                    </p:set>
                                  </p:childTnLst>
                                </p:cTn>
                              </p:par>
                              <p:par>
                                <p:cTn id="178" presetID="16" presetClass="exit" presetSubtype="21" fill="hold" grpId="3" nodeType="withEffect">
                                  <p:stCondLst>
                                    <p:cond delay="0"/>
                                  </p:stCondLst>
                                  <p:childTnLst>
                                    <p:animEffect transition="out" filter="barn(inVertical)">
                                      <p:cBhvr>
                                        <p:cTn id="179" dur="3000"/>
                                        <p:tgtEl>
                                          <p:spTgt spid="43"/>
                                        </p:tgtEl>
                                      </p:cBhvr>
                                    </p:animEffect>
                                    <p:set>
                                      <p:cBhvr>
                                        <p:cTn id="180" dur="1" fill="hold">
                                          <p:stCondLst>
                                            <p:cond delay="2999"/>
                                          </p:stCondLst>
                                        </p:cTn>
                                        <p:tgtEl>
                                          <p:spTgt spid="43"/>
                                        </p:tgtEl>
                                        <p:attrNameLst>
                                          <p:attrName>style.visibility</p:attrName>
                                        </p:attrNameLst>
                                      </p:cBhvr>
                                      <p:to>
                                        <p:strVal val="hidden"/>
                                      </p:to>
                                    </p:set>
                                  </p:childTnLst>
                                </p:cTn>
                              </p:par>
                              <p:par>
                                <p:cTn id="181" presetID="16" presetClass="exit" presetSubtype="21" fill="hold" grpId="3" nodeType="withEffect">
                                  <p:stCondLst>
                                    <p:cond delay="0"/>
                                  </p:stCondLst>
                                  <p:childTnLst>
                                    <p:animEffect transition="out" filter="barn(inVertical)">
                                      <p:cBhvr>
                                        <p:cTn id="182" dur="3000"/>
                                        <p:tgtEl>
                                          <p:spTgt spid="44"/>
                                        </p:tgtEl>
                                      </p:cBhvr>
                                    </p:animEffect>
                                    <p:set>
                                      <p:cBhvr>
                                        <p:cTn id="183" dur="1" fill="hold">
                                          <p:stCondLst>
                                            <p:cond delay="2999"/>
                                          </p:stCondLst>
                                        </p:cTn>
                                        <p:tgtEl>
                                          <p:spTgt spid="44"/>
                                        </p:tgtEl>
                                        <p:attrNameLst>
                                          <p:attrName>style.visibility</p:attrName>
                                        </p:attrNameLst>
                                      </p:cBhvr>
                                      <p:to>
                                        <p:strVal val="hidden"/>
                                      </p:to>
                                    </p:set>
                                  </p:childTnLst>
                                </p:cTn>
                              </p:par>
                              <p:par>
                                <p:cTn id="184" presetID="16" presetClass="exit" presetSubtype="21" fill="hold" grpId="3" nodeType="withEffect">
                                  <p:stCondLst>
                                    <p:cond delay="0"/>
                                  </p:stCondLst>
                                  <p:childTnLst>
                                    <p:animEffect transition="out" filter="barn(inVertical)">
                                      <p:cBhvr>
                                        <p:cTn id="185" dur="3000"/>
                                        <p:tgtEl>
                                          <p:spTgt spid="45"/>
                                        </p:tgtEl>
                                      </p:cBhvr>
                                    </p:animEffect>
                                    <p:set>
                                      <p:cBhvr>
                                        <p:cTn id="186" dur="1" fill="hold">
                                          <p:stCondLst>
                                            <p:cond delay="2999"/>
                                          </p:stCondLst>
                                        </p:cTn>
                                        <p:tgtEl>
                                          <p:spTgt spid="45"/>
                                        </p:tgtEl>
                                        <p:attrNameLst>
                                          <p:attrName>style.visibility</p:attrName>
                                        </p:attrNameLst>
                                      </p:cBhvr>
                                      <p:to>
                                        <p:strVal val="hidden"/>
                                      </p:to>
                                    </p:set>
                                  </p:childTnLst>
                                </p:cTn>
                              </p:par>
                              <p:par>
                                <p:cTn id="187" presetID="16" presetClass="exit" presetSubtype="21" fill="hold" grpId="3" nodeType="withEffect">
                                  <p:stCondLst>
                                    <p:cond delay="0"/>
                                  </p:stCondLst>
                                  <p:childTnLst>
                                    <p:animEffect transition="out" filter="barn(inVertical)">
                                      <p:cBhvr>
                                        <p:cTn id="188" dur="3000"/>
                                        <p:tgtEl>
                                          <p:spTgt spid="46"/>
                                        </p:tgtEl>
                                      </p:cBhvr>
                                    </p:animEffect>
                                    <p:set>
                                      <p:cBhvr>
                                        <p:cTn id="189" dur="1" fill="hold">
                                          <p:stCondLst>
                                            <p:cond delay="2999"/>
                                          </p:stCondLst>
                                        </p:cTn>
                                        <p:tgtEl>
                                          <p:spTgt spid="46"/>
                                        </p:tgtEl>
                                        <p:attrNameLst>
                                          <p:attrName>style.visibility</p:attrName>
                                        </p:attrNameLst>
                                      </p:cBhvr>
                                      <p:to>
                                        <p:strVal val="hidden"/>
                                      </p:to>
                                    </p:set>
                                  </p:childTnLst>
                                </p:cTn>
                              </p:par>
                              <p:par>
                                <p:cTn id="190" presetID="16" presetClass="exit" presetSubtype="21" fill="hold" grpId="3" nodeType="withEffect">
                                  <p:stCondLst>
                                    <p:cond delay="0"/>
                                  </p:stCondLst>
                                  <p:childTnLst>
                                    <p:animEffect transition="out" filter="barn(inVertical)">
                                      <p:cBhvr>
                                        <p:cTn id="191" dur="3000"/>
                                        <p:tgtEl>
                                          <p:spTgt spid="47"/>
                                        </p:tgtEl>
                                      </p:cBhvr>
                                    </p:animEffect>
                                    <p:set>
                                      <p:cBhvr>
                                        <p:cTn id="192" dur="1" fill="hold">
                                          <p:stCondLst>
                                            <p:cond delay="2999"/>
                                          </p:stCondLst>
                                        </p:cTn>
                                        <p:tgtEl>
                                          <p:spTgt spid="47"/>
                                        </p:tgtEl>
                                        <p:attrNameLst>
                                          <p:attrName>style.visibility</p:attrName>
                                        </p:attrNameLst>
                                      </p:cBhvr>
                                      <p:to>
                                        <p:strVal val="hidden"/>
                                      </p:to>
                                    </p:set>
                                  </p:childTnLst>
                                </p:cTn>
                              </p:par>
                              <p:par>
                                <p:cTn id="193" presetID="16" presetClass="exit" presetSubtype="21" fill="hold" grpId="3" nodeType="withEffect">
                                  <p:stCondLst>
                                    <p:cond delay="0"/>
                                  </p:stCondLst>
                                  <p:childTnLst>
                                    <p:animEffect transition="out" filter="barn(inVertical)">
                                      <p:cBhvr>
                                        <p:cTn id="194" dur="3000"/>
                                        <p:tgtEl>
                                          <p:spTgt spid="48"/>
                                        </p:tgtEl>
                                      </p:cBhvr>
                                    </p:animEffect>
                                    <p:set>
                                      <p:cBhvr>
                                        <p:cTn id="195" dur="1" fill="hold">
                                          <p:stCondLst>
                                            <p:cond delay="2999"/>
                                          </p:stCondLst>
                                        </p:cTn>
                                        <p:tgtEl>
                                          <p:spTgt spid="48"/>
                                        </p:tgtEl>
                                        <p:attrNameLst>
                                          <p:attrName>style.visibility</p:attrName>
                                        </p:attrNameLst>
                                      </p:cBhvr>
                                      <p:to>
                                        <p:strVal val="hidden"/>
                                      </p:to>
                                    </p:set>
                                  </p:childTnLst>
                                </p:cTn>
                              </p:par>
                              <p:par>
                                <p:cTn id="196" presetID="16" presetClass="exit" presetSubtype="21" fill="hold" grpId="3" nodeType="withEffect">
                                  <p:stCondLst>
                                    <p:cond delay="0"/>
                                  </p:stCondLst>
                                  <p:childTnLst>
                                    <p:animEffect transition="out" filter="barn(inVertical)">
                                      <p:cBhvr>
                                        <p:cTn id="197" dur="3000"/>
                                        <p:tgtEl>
                                          <p:spTgt spid="49"/>
                                        </p:tgtEl>
                                      </p:cBhvr>
                                    </p:animEffect>
                                    <p:set>
                                      <p:cBhvr>
                                        <p:cTn id="198" dur="1" fill="hold">
                                          <p:stCondLst>
                                            <p:cond delay="2999"/>
                                          </p:stCondLst>
                                        </p:cTn>
                                        <p:tgtEl>
                                          <p:spTgt spid="49"/>
                                        </p:tgtEl>
                                        <p:attrNameLst>
                                          <p:attrName>style.visibility</p:attrName>
                                        </p:attrNameLst>
                                      </p:cBhvr>
                                      <p:to>
                                        <p:strVal val="hidden"/>
                                      </p:to>
                                    </p:set>
                                  </p:childTnLst>
                                </p:cTn>
                              </p:par>
                              <p:par>
                                <p:cTn id="199" presetID="16" presetClass="exit" presetSubtype="21" fill="hold" grpId="3" nodeType="withEffect">
                                  <p:stCondLst>
                                    <p:cond delay="0"/>
                                  </p:stCondLst>
                                  <p:childTnLst>
                                    <p:animEffect transition="out" filter="barn(inVertical)">
                                      <p:cBhvr>
                                        <p:cTn id="200" dur="3000"/>
                                        <p:tgtEl>
                                          <p:spTgt spid="50"/>
                                        </p:tgtEl>
                                      </p:cBhvr>
                                    </p:animEffect>
                                    <p:set>
                                      <p:cBhvr>
                                        <p:cTn id="201" dur="1" fill="hold">
                                          <p:stCondLst>
                                            <p:cond delay="2999"/>
                                          </p:stCondLst>
                                        </p:cTn>
                                        <p:tgtEl>
                                          <p:spTgt spid="50"/>
                                        </p:tgtEl>
                                        <p:attrNameLst>
                                          <p:attrName>style.visibility</p:attrName>
                                        </p:attrNameLst>
                                      </p:cBhvr>
                                      <p:to>
                                        <p:strVal val="hidden"/>
                                      </p:to>
                                    </p:set>
                                  </p:childTnLst>
                                </p:cTn>
                              </p:par>
                              <p:par>
                                <p:cTn id="202" presetID="16" presetClass="exit" presetSubtype="21" fill="hold" grpId="3" nodeType="withEffect">
                                  <p:stCondLst>
                                    <p:cond delay="0"/>
                                  </p:stCondLst>
                                  <p:childTnLst>
                                    <p:animEffect transition="out" filter="barn(inVertical)">
                                      <p:cBhvr>
                                        <p:cTn id="203" dur="3000"/>
                                        <p:tgtEl>
                                          <p:spTgt spid="51"/>
                                        </p:tgtEl>
                                      </p:cBhvr>
                                    </p:animEffect>
                                    <p:set>
                                      <p:cBhvr>
                                        <p:cTn id="204" dur="1" fill="hold">
                                          <p:stCondLst>
                                            <p:cond delay="2999"/>
                                          </p:stCondLst>
                                        </p:cTn>
                                        <p:tgtEl>
                                          <p:spTgt spid="51"/>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4/3*#ppt_w"/>
                                          </p:val>
                                        </p:tav>
                                        <p:tav tm="100000">
                                          <p:val>
                                            <p:strVal val="#ppt_w"/>
                                          </p:val>
                                        </p:tav>
                                      </p:tavLst>
                                    </p:anim>
                                    <p:anim calcmode="lin" valueType="num">
                                      <p:cBhvr>
                                        <p:cTn id="208" dur="3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 (5).jpg"/>
          <p:cNvPicPr>
            <a:picLocks noChangeAspect="1"/>
          </p:cNvPicPr>
          <p:nvPr/>
        </p:nvPicPr>
        <p:blipFill>
          <a:blip r:embed="rId3"/>
          <a:stretch>
            <a:fillRect/>
          </a:stretch>
        </p:blipFill>
        <p:spPr>
          <a:xfrm>
            <a:off x="11891" y="0"/>
            <a:ext cx="9132109" cy="6858000"/>
          </a:xfrm>
          <a:prstGeom prst="rect">
            <a:avLst/>
          </a:prstGeom>
        </p:spPr>
      </p:pic>
      <p:sp>
        <p:nvSpPr>
          <p:cNvPr id="8" name="7 Estrella de 12 puntas"/>
          <p:cNvSpPr/>
          <p:nvPr/>
        </p:nvSpPr>
        <p:spPr>
          <a:xfrm>
            <a:off x="3500430" y="285728"/>
            <a:ext cx="2286016" cy="2143140"/>
          </a:xfrm>
          <a:prstGeom prst="star12">
            <a:avLst>
              <a:gd name="adj" fmla="val 16232"/>
            </a:avLst>
          </a:prstGeom>
          <a:blipFill>
            <a:blip r:embed="rId4">
              <a:lum contrast="40000"/>
            </a:blip>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strella de 12 puntas"/>
          <p:cNvSpPr/>
          <p:nvPr/>
        </p:nvSpPr>
        <p:spPr>
          <a:xfrm>
            <a:off x="3428992" y="4214818"/>
            <a:ext cx="2286016" cy="2143140"/>
          </a:xfrm>
          <a:prstGeom prst="star12">
            <a:avLst>
              <a:gd name="adj" fmla="val 16232"/>
            </a:avLst>
          </a:prstGeom>
          <a:blipFill>
            <a:blip r:embed="rId4">
              <a:lum contrast="40000"/>
            </a:blip>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1571604" y="2428868"/>
            <a:ext cx="2286016" cy="2143140"/>
          </a:xfrm>
          <a:prstGeom prst="star12">
            <a:avLst>
              <a:gd name="adj" fmla="val 16232"/>
            </a:avLst>
          </a:prstGeom>
          <a:blipFill>
            <a:blip r:embed="rId4">
              <a:lum contrast="40000"/>
            </a:blip>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5643570" y="2143116"/>
            <a:ext cx="2286016" cy="2143140"/>
          </a:xfrm>
          <a:prstGeom prst="star12">
            <a:avLst>
              <a:gd name="adj" fmla="val 16232"/>
            </a:avLst>
          </a:prstGeom>
          <a:blipFill>
            <a:blip r:embed="rId4">
              <a:lum contrast="40000"/>
            </a:blip>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strella de 12 puntas"/>
          <p:cNvSpPr/>
          <p:nvPr/>
        </p:nvSpPr>
        <p:spPr>
          <a:xfrm>
            <a:off x="4929190" y="571480"/>
            <a:ext cx="2286016" cy="2143140"/>
          </a:xfrm>
          <a:prstGeom prst="star12">
            <a:avLst>
              <a:gd name="adj" fmla="val 16232"/>
            </a:avLst>
          </a:prstGeom>
          <a:blipFill>
            <a:blip r:embed="rId4">
              <a:lum contrast="40000"/>
            </a:blip>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strella de 12 puntas"/>
          <p:cNvSpPr/>
          <p:nvPr/>
        </p:nvSpPr>
        <p:spPr>
          <a:xfrm>
            <a:off x="2000232" y="1000108"/>
            <a:ext cx="2286016" cy="2143140"/>
          </a:xfrm>
          <a:prstGeom prst="star12">
            <a:avLst>
              <a:gd name="adj" fmla="val 19788"/>
            </a:avLst>
          </a:prstGeom>
          <a:blipFill>
            <a:blip r:embed="rId4">
              <a:lum contrast="40000"/>
            </a:blip>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12 puntas"/>
          <p:cNvSpPr/>
          <p:nvPr/>
        </p:nvSpPr>
        <p:spPr>
          <a:xfrm>
            <a:off x="2143108" y="3714752"/>
            <a:ext cx="2286016" cy="2143140"/>
          </a:xfrm>
          <a:prstGeom prst="star12">
            <a:avLst>
              <a:gd name="adj" fmla="val 16232"/>
            </a:avLst>
          </a:prstGeom>
          <a:blipFill>
            <a:blip r:embed="rId4">
              <a:lum contrast="40000"/>
            </a:blip>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12 puntas"/>
          <p:cNvSpPr/>
          <p:nvPr/>
        </p:nvSpPr>
        <p:spPr>
          <a:xfrm>
            <a:off x="5143504" y="3786190"/>
            <a:ext cx="2286016" cy="2143140"/>
          </a:xfrm>
          <a:prstGeom prst="star12">
            <a:avLst>
              <a:gd name="adj" fmla="val 16232"/>
            </a:avLst>
          </a:prstGeom>
          <a:blipFill>
            <a:blip r:embed="rId4">
              <a:lum contrast="40000"/>
            </a:blip>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fltVal val="0"/>
                                          </p:val>
                                        </p:tav>
                                        <p:tav tm="100000">
                                          <p:val>
                                            <p:strVal val="#ppt_w"/>
                                          </p:val>
                                        </p:tav>
                                      </p:tavLst>
                                    </p:anim>
                                    <p:anim calcmode="lin" valueType="num">
                                      <p:cBhvr>
                                        <p:cTn id="11" dur="3000" fill="hold"/>
                                        <p:tgtEl>
                                          <p:spTgt spid="8"/>
                                        </p:tgtEl>
                                        <p:attrNameLst>
                                          <p:attrName>ppt_h</p:attrName>
                                        </p:attrNameLst>
                                      </p:cBhvr>
                                      <p:tavLst>
                                        <p:tav tm="0">
                                          <p:val>
                                            <p:fltVal val="0"/>
                                          </p:val>
                                        </p:tav>
                                        <p:tav tm="100000">
                                          <p:val>
                                            <p:strVal val="#ppt_h"/>
                                          </p:val>
                                        </p:tav>
                                      </p:tavLst>
                                    </p:anim>
                                    <p:anim calcmode="lin" valueType="num">
                                      <p:cBhvr>
                                        <p:cTn id="12" dur="3000" fill="hold"/>
                                        <p:tgtEl>
                                          <p:spTgt spid="8"/>
                                        </p:tgtEl>
                                        <p:attrNameLst>
                                          <p:attrName>ppt_x</p:attrName>
                                        </p:attrNameLst>
                                      </p:cBhvr>
                                      <p:tavLst>
                                        <p:tav tm="0">
                                          <p:val>
                                            <p:fltVal val="0.5"/>
                                          </p:val>
                                        </p:tav>
                                        <p:tav tm="100000">
                                          <p:val>
                                            <p:strVal val="#ppt_x"/>
                                          </p:val>
                                        </p:tav>
                                      </p:tavLst>
                                    </p:anim>
                                    <p:anim calcmode="lin" valueType="num">
                                      <p:cBhvr>
                                        <p:cTn id="13" dur="3000" fill="hold"/>
                                        <p:tgtEl>
                                          <p:spTgt spid="8"/>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3000" fill="hold"/>
                                        <p:tgtEl>
                                          <p:spTgt spid="9"/>
                                        </p:tgtEl>
                                        <p:attrNameLst>
                                          <p:attrName>ppt_w</p:attrName>
                                        </p:attrNameLst>
                                      </p:cBhvr>
                                      <p:tavLst>
                                        <p:tav tm="0">
                                          <p:val>
                                            <p:fltVal val="0"/>
                                          </p:val>
                                        </p:tav>
                                        <p:tav tm="100000">
                                          <p:val>
                                            <p:strVal val="#ppt_w"/>
                                          </p:val>
                                        </p:tav>
                                      </p:tavLst>
                                    </p:anim>
                                    <p:anim calcmode="lin" valueType="num">
                                      <p:cBhvr>
                                        <p:cTn id="17" dur="3000" fill="hold"/>
                                        <p:tgtEl>
                                          <p:spTgt spid="9"/>
                                        </p:tgtEl>
                                        <p:attrNameLst>
                                          <p:attrName>ppt_h</p:attrName>
                                        </p:attrNameLst>
                                      </p:cBhvr>
                                      <p:tavLst>
                                        <p:tav tm="0">
                                          <p:val>
                                            <p:fltVal val="0"/>
                                          </p:val>
                                        </p:tav>
                                        <p:tav tm="100000">
                                          <p:val>
                                            <p:strVal val="#ppt_h"/>
                                          </p:val>
                                        </p:tav>
                                      </p:tavLst>
                                    </p:anim>
                                    <p:anim calcmode="lin" valueType="num">
                                      <p:cBhvr>
                                        <p:cTn id="18" dur="3000" fill="hold"/>
                                        <p:tgtEl>
                                          <p:spTgt spid="9"/>
                                        </p:tgtEl>
                                        <p:attrNameLst>
                                          <p:attrName>ppt_x</p:attrName>
                                        </p:attrNameLst>
                                      </p:cBhvr>
                                      <p:tavLst>
                                        <p:tav tm="0">
                                          <p:val>
                                            <p:fltVal val="0.5"/>
                                          </p:val>
                                        </p:tav>
                                        <p:tav tm="100000">
                                          <p:val>
                                            <p:strVal val="#ppt_x"/>
                                          </p:val>
                                        </p:tav>
                                      </p:tavLst>
                                    </p:anim>
                                    <p:anim calcmode="lin" valueType="num">
                                      <p:cBhvr>
                                        <p:cTn id="19" dur="3000" fill="hold"/>
                                        <p:tgtEl>
                                          <p:spTgt spid="9"/>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fltVal val="0"/>
                                          </p:val>
                                        </p:tav>
                                        <p:tav tm="100000">
                                          <p:val>
                                            <p:strVal val="#ppt_h"/>
                                          </p:val>
                                        </p:tav>
                                      </p:tavLst>
                                    </p:anim>
                                    <p:anim calcmode="lin" valueType="num">
                                      <p:cBhvr>
                                        <p:cTn id="24" dur="3000" fill="hold"/>
                                        <p:tgtEl>
                                          <p:spTgt spid="10"/>
                                        </p:tgtEl>
                                        <p:attrNameLst>
                                          <p:attrName>ppt_x</p:attrName>
                                        </p:attrNameLst>
                                      </p:cBhvr>
                                      <p:tavLst>
                                        <p:tav tm="0">
                                          <p:val>
                                            <p:fltVal val="0.5"/>
                                          </p:val>
                                        </p:tav>
                                        <p:tav tm="100000">
                                          <p:val>
                                            <p:strVal val="#ppt_x"/>
                                          </p:val>
                                        </p:tav>
                                      </p:tavLst>
                                    </p:anim>
                                    <p:anim calcmode="lin" valueType="num">
                                      <p:cBhvr>
                                        <p:cTn id="25" dur="3000" fill="hold"/>
                                        <p:tgtEl>
                                          <p:spTgt spid="10"/>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ppt_w</p:attrName>
                                        </p:attrNameLst>
                                      </p:cBhvr>
                                      <p:tavLst>
                                        <p:tav tm="0">
                                          <p:val>
                                            <p:fltVal val="0"/>
                                          </p:val>
                                        </p:tav>
                                        <p:tav tm="100000">
                                          <p:val>
                                            <p:strVal val="#ppt_w"/>
                                          </p:val>
                                        </p:tav>
                                      </p:tavLst>
                                    </p:anim>
                                    <p:anim calcmode="lin" valueType="num">
                                      <p:cBhvr>
                                        <p:cTn id="29" dur="3000" fill="hold"/>
                                        <p:tgtEl>
                                          <p:spTgt spid="11"/>
                                        </p:tgtEl>
                                        <p:attrNameLst>
                                          <p:attrName>ppt_h</p:attrName>
                                        </p:attrNameLst>
                                      </p:cBhvr>
                                      <p:tavLst>
                                        <p:tav tm="0">
                                          <p:val>
                                            <p:fltVal val="0"/>
                                          </p:val>
                                        </p:tav>
                                        <p:tav tm="100000">
                                          <p:val>
                                            <p:strVal val="#ppt_h"/>
                                          </p:val>
                                        </p:tav>
                                      </p:tavLst>
                                    </p:anim>
                                    <p:anim calcmode="lin" valueType="num">
                                      <p:cBhvr>
                                        <p:cTn id="30" dur="3000" fill="hold"/>
                                        <p:tgtEl>
                                          <p:spTgt spid="11"/>
                                        </p:tgtEl>
                                        <p:attrNameLst>
                                          <p:attrName>ppt_x</p:attrName>
                                        </p:attrNameLst>
                                      </p:cBhvr>
                                      <p:tavLst>
                                        <p:tav tm="0">
                                          <p:val>
                                            <p:fltVal val="0.5"/>
                                          </p:val>
                                        </p:tav>
                                        <p:tav tm="100000">
                                          <p:val>
                                            <p:strVal val="#ppt_x"/>
                                          </p:val>
                                        </p:tav>
                                      </p:tavLst>
                                    </p:anim>
                                    <p:anim calcmode="lin" valueType="num">
                                      <p:cBhvr>
                                        <p:cTn id="31" dur="3000" fill="hold"/>
                                        <p:tgtEl>
                                          <p:spTgt spid="11"/>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ppt_x</p:attrName>
                                        </p:attrNameLst>
                                      </p:cBhvr>
                                      <p:tavLst>
                                        <p:tav tm="0">
                                          <p:val>
                                            <p:fltVal val="0.5"/>
                                          </p:val>
                                        </p:tav>
                                        <p:tav tm="100000">
                                          <p:val>
                                            <p:strVal val="#ppt_x"/>
                                          </p:val>
                                        </p:tav>
                                      </p:tavLst>
                                    </p:anim>
                                    <p:anim calcmode="lin" valueType="num">
                                      <p:cBhvr>
                                        <p:cTn id="37" dur="3000" fill="hold"/>
                                        <p:tgtEl>
                                          <p:spTgt spid="1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3000" fill="hold"/>
                                        <p:tgtEl>
                                          <p:spTgt spid="13"/>
                                        </p:tgtEl>
                                        <p:attrNameLst>
                                          <p:attrName>ppt_w</p:attrName>
                                        </p:attrNameLst>
                                      </p:cBhvr>
                                      <p:tavLst>
                                        <p:tav tm="0">
                                          <p:val>
                                            <p:fltVal val="0"/>
                                          </p:val>
                                        </p:tav>
                                        <p:tav tm="100000">
                                          <p:val>
                                            <p:strVal val="#ppt_w"/>
                                          </p:val>
                                        </p:tav>
                                      </p:tavLst>
                                    </p:anim>
                                    <p:anim calcmode="lin" valueType="num">
                                      <p:cBhvr>
                                        <p:cTn id="41" dur="3000" fill="hold"/>
                                        <p:tgtEl>
                                          <p:spTgt spid="13"/>
                                        </p:tgtEl>
                                        <p:attrNameLst>
                                          <p:attrName>ppt_h</p:attrName>
                                        </p:attrNameLst>
                                      </p:cBhvr>
                                      <p:tavLst>
                                        <p:tav tm="0">
                                          <p:val>
                                            <p:fltVal val="0"/>
                                          </p:val>
                                        </p:tav>
                                        <p:tav tm="100000">
                                          <p:val>
                                            <p:strVal val="#ppt_h"/>
                                          </p:val>
                                        </p:tav>
                                      </p:tavLst>
                                    </p:anim>
                                    <p:anim calcmode="lin" valueType="num">
                                      <p:cBhvr>
                                        <p:cTn id="42" dur="3000" fill="hold"/>
                                        <p:tgtEl>
                                          <p:spTgt spid="13"/>
                                        </p:tgtEl>
                                        <p:attrNameLst>
                                          <p:attrName>ppt_x</p:attrName>
                                        </p:attrNameLst>
                                      </p:cBhvr>
                                      <p:tavLst>
                                        <p:tav tm="0">
                                          <p:val>
                                            <p:fltVal val="0.5"/>
                                          </p:val>
                                        </p:tav>
                                        <p:tav tm="100000">
                                          <p:val>
                                            <p:strVal val="#ppt_x"/>
                                          </p:val>
                                        </p:tav>
                                      </p:tavLst>
                                    </p:anim>
                                    <p:anim calcmode="lin" valueType="num">
                                      <p:cBhvr>
                                        <p:cTn id="43" dur="3000" fill="hold"/>
                                        <p:tgtEl>
                                          <p:spTgt spid="13"/>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p:val>
                                            <p:fltVal val="0"/>
                                          </p:val>
                                        </p:tav>
                                        <p:tav tm="100000">
                                          <p:val>
                                            <p:strVal val="#ppt_w"/>
                                          </p:val>
                                        </p:tav>
                                      </p:tavLst>
                                    </p:anim>
                                    <p:anim calcmode="lin" valueType="num">
                                      <p:cBhvr>
                                        <p:cTn id="47" dur="3000" fill="hold"/>
                                        <p:tgtEl>
                                          <p:spTgt spid="14"/>
                                        </p:tgtEl>
                                        <p:attrNameLst>
                                          <p:attrName>ppt_h</p:attrName>
                                        </p:attrNameLst>
                                      </p:cBhvr>
                                      <p:tavLst>
                                        <p:tav tm="0">
                                          <p:val>
                                            <p:fltVal val="0"/>
                                          </p:val>
                                        </p:tav>
                                        <p:tav tm="100000">
                                          <p:val>
                                            <p:strVal val="#ppt_h"/>
                                          </p:val>
                                        </p:tav>
                                      </p:tavLst>
                                    </p:anim>
                                    <p:anim calcmode="lin" valueType="num">
                                      <p:cBhvr>
                                        <p:cTn id="48" dur="3000" fill="hold"/>
                                        <p:tgtEl>
                                          <p:spTgt spid="14"/>
                                        </p:tgtEl>
                                        <p:attrNameLst>
                                          <p:attrName>ppt_x</p:attrName>
                                        </p:attrNameLst>
                                      </p:cBhvr>
                                      <p:tavLst>
                                        <p:tav tm="0">
                                          <p:val>
                                            <p:fltVal val="0.5"/>
                                          </p:val>
                                        </p:tav>
                                        <p:tav tm="100000">
                                          <p:val>
                                            <p:strVal val="#ppt_x"/>
                                          </p:val>
                                        </p:tav>
                                      </p:tavLst>
                                    </p:anim>
                                    <p:anim calcmode="lin" valueType="num">
                                      <p:cBhvr>
                                        <p:cTn id="49" dur="3000" fill="hold"/>
                                        <p:tgtEl>
                                          <p:spTgt spid="14"/>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3000" fill="hold"/>
                                        <p:tgtEl>
                                          <p:spTgt spid="15"/>
                                        </p:tgtEl>
                                        <p:attrNameLst>
                                          <p:attrName>ppt_w</p:attrName>
                                        </p:attrNameLst>
                                      </p:cBhvr>
                                      <p:tavLst>
                                        <p:tav tm="0">
                                          <p:val>
                                            <p:fltVal val="0"/>
                                          </p:val>
                                        </p:tav>
                                        <p:tav tm="100000">
                                          <p:val>
                                            <p:strVal val="#ppt_w"/>
                                          </p:val>
                                        </p:tav>
                                      </p:tavLst>
                                    </p:anim>
                                    <p:anim calcmode="lin" valueType="num">
                                      <p:cBhvr>
                                        <p:cTn id="53" dur="3000" fill="hold"/>
                                        <p:tgtEl>
                                          <p:spTgt spid="15"/>
                                        </p:tgtEl>
                                        <p:attrNameLst>
                                          <p:attrName>ppt_h</p:attrName>
                                        </p:attrNameLst>
                                      </p:cBhvr>
                                      <p:tavLst>
                                        <p:tav tm="0">
                                          <p:val>
                                            <p:fltVal val="0"/>
                                          </p:val>
                                        </p:tav>
                                        <p:tav tm="100000">
                                          <p:val>
                                            <p:strVal val="#ppt_h"/>
                                          </p:val>
                                        </p:tav>
                                      </p:tavLst>
                                    </p:anim>
                                    <p:anim calcmode="lin" valueType="num">
                                      <p:cBhvr>
                                        <p:cTn id="54" dur="3000" fill="hold"/>
                                        <p:tgtEl>
                                          <p:spTgt spid="15"/>
                                        </p:tgtEl>
                                        <p:attrNameLst>
                                          <p:attrName>ppt_x</p:attrName>
                                        </p:attrNameLst>
                                      </p:cBhvr>
                                      <p:tavLst>
                                        <p:tav tm="0">
                                          <p:val>
                                            <p:fltVal val="0.5"/>
                                          </p:val>
                                        </p:tav>
                                        <p:tav tm="100000">
                                          <p:val>
                                            <p:strVal val="#ppt_x"/>
                                          </p:val>
                                        </p:tav>
                                      </p:tavLst>
                                    </p:anim>
                                    <p:anim calcmode="lin" valueType="num">
                                      <p:cBhvr>
                                        <p:cTn id="55" dur="3000" fill="hold"/>
                                        <p:tgtEl>
                                          <p:spTgt spid="15"/>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8"/>
                                        </p:tgtEl>
                                        <p:attrNameLst>
                                          <p:attrName>ppt_w</p:attrName>
                                        </p:attrNameLst>
                                      </p:cBhvr>
                                      <p:tavLst>
                                        <p:tav tm="0">
                                          <p:val>
                                            <p:strVal val="ppt_w"/>
                                          </p:val>
                                        </p:tav>
                                        <p:tav tm="100000">
                                          <p:val>
                                            <p:fltVal val="0"/>
                                          </p:val>
                                        </p:tav>
                                      </p:tavLst>
                                    </p:anim>
                                    <p:anim calcmode="lin" valueType="num">
                                      <p:cBhvr>
                                        <p:cTn id="75" dur="3000"/>
                                        <p:tgtEl>
                                          <p:spTgt spid="8"/>
                                        </p:tgtEl>
                                        <p:attrNameLst>
                                          <p:attrName>ppt_h</p:attrName>
                                        </p:attrNameLst>
                                      </p:cBhvr>
                                      <p:tavLst>
                                        <p:tav tm="0">
                                          <p:val>
                                            <p:strVal val="ppt_h"/>
                                          </p:val>
                                        </p:tav>
                                        <p:tav tm="100000">
                                          <p:val>
                                            <p:fltVal val="0"/>
                                          </p:val>
                                        </p:tav>
                                      </p:tavLst>
                                    </p:anim>
                                    <p:anim calcmode="lin" valueType="num">
                                      <p:cBhvr>
                                        <p:cTn id="76" dur="3000"/>
                                        <p:tgtEl>
                                          <p:spTgt spid="8"/>
                                        </p:tgtEl>
                                        <p:attrNameLst>
                                          <p:attrName>ppt_x</p:attrName>
                                        </p:attrNameLst>
                                      </p:cBhvr>
                                      <p:tavLst>
                                        <p:tav tm="0">
                                          <p:val>
                                            <p:strVal val="ppt_x"/>
                                          </p:val>
                                        </p:tav>
                                        <p:tav tm="100000">
                                          <p:val>
                                            <p:fltVal val="0.5"/>
                                          </p:val>
                                        </p:tav>
                                      </p:tavLst>
                                    </p:anim>
                                    <p:anim calcmode="lin" valueType="num">
                                      <p:cBhvr>
                                        <p:cTn id="77" dur="3000"/>
                                        <p:tgtEl>
                                          <p:spTgt spid="8"/>
                                        </p:tgtEl>
                                        <p:attrNameLst>
                                          <p:attrName>ppt_y</p:attrName>
                                        </p:attrNameLst>
                                      </p:cBhvr>
                                      <p:tavLst>
                                        <p:tav tm="0">
                                          <p:val>
                                            <p:strVal val="ppt_y"/>
                                          </p:val>
                                        </p:tav>
                                        <p:tav tm="100000">
                                          <p:val>
                                            <p:fltVal val="0.5"/>
                                          </p:val>
                                        </p:tav>
                                      </p:tavLst>
                                    </p:anim>
                                    <p:set>
                                      <p:cBhvr>
                                        <p:cTn id="78" dur="1" fill="hold">
                                          <p:stCondLst>
                                            <p:cond delay="2999"/>
                                          </p:stCondLst>
                                        </p:cTn>
                                        <p:tgtEl>
                                          <p:spTgt spid="8"/>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9"/>
                                        </p:tgtEl>
                                        <p:attrNameLst>
                                          <p:attrName>ppt_w</p:attrName>
                                        </p:attrNameLst>
                                      </p:cBhvr>
                                      <p:tavLst>
                                        <p:tav tm="0">
                                          <p:val>
                                            <p:strVal val="ppt_w"/>
                                          </p:val>
                                        </p:tav>
                                        <p:tav tm="100000">
                                          <p:val>
                                            <p:fltVal val="0"/>
                                          </p:val>
                                        </p:tav>
                                      </p:tavLst>
                                    </p:anim>
                                    <p:anim calcmode="lin" valueType="num">
                                      <p:cBhvr>
                                        <p:cTn id="81" dur="3000"/>
                                        <p:tgtEl>
                                          <p:spTgt spid="9"/>
                                        </p:tgtEl>
                                        <p:attrNameLst>
                                          <p:attrName>ppt_h</p:attrName>
                                        </p:attrNameLst>
                                      </p:cBhvr>
                                      <p:tavLst>
                                        <p:tav tm="0">
                                          <p:val>
                                            <p:strVal val="ppt_h"/>
                                          </p:val>
                                        </p:tav>
                                        <p:tav tm="100000">
                                          <p:val>
                                            <p:fltVal val="0"/>
                                          </p:val>
                                        </p:tav>
                                      </p:tavLst>
                                    </p:anim>
                                    <p:anim calcmode="lin" valueType="num">
                                      <p:cBhvr>
                                        <p:cTn id="82" dur="3000"/>
                                        <p:tgtEl>
                                          <p:spTgt spid="9"/>
                                        </p:tgtEl>
                                        <p:attrNameLst>
                                          <p:attrName>ppt_x</p:attrName>
                                        </p:attrNameLst>
                                      </p:cBhvr>
                                      <p:tavLst>
                                        <p:tav tm="0">
                                          <p:val>
                                            <p:strVal val="ppt_x"/>
                                          </p:val>
                                        </p:tav>
                                        <p:tav tm="100000">
                                          <p:val>
                                            <p:fltVal val="0.5"/>
                                          </p:val>
                                        </p:tav>
                                      </p:tavLst>
                                    </p:anim>
                                    <p:anim calcmode="lin" valueType="num">
                                      <p:cBhvr>
                                        <p:cTn id="83" dur="3000"/>
                                        <p:tgtEl>
                                          <p:spTgt spid="9"/>
                                        </p:tgtEl>
                                        <p:attrNameLst>
                                          <p:attrName>ppt_y</p:attrName>
                                        </p:attrNameLst>
                                      </p:cBhvr>
                                      <p:tavLst>
                                        <p:tav tm="0">
                                          <p:val>
                                            <p:strVal val="ppt_y"/>
                                          </p:val>
                                        </p:tav>
                                        <p:tav tm="100000">
                                          <p:val>
                                            <p:fltVal val="0.5"/>
                                          </p:val>
                                        </p:tav>
                                      </p:tavLst>
                                    </p:anim>
                                    <p:set>
                                      <p:cBhvr>
                                        <p:cTn id="84" dur="1" fill="hold">
                                          <p:stCondLst>
                                            <p:cond delay="2999"/>
                                          </p:stCondLst>
                                        </p:cTn>
                                        <p:tgtEl>
                                          <p:spTgt spid="9"/>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10"/>
                                        </p:tgtEl>
                                        <p:attrNameLst>
                                          <p:attrName>ppt_w</p:attrName>
                                        </p:attrNameLst>
                                      </p:cBhvr>
                                      <p:tavLst>
                                        <p:tav tm="0">
                                          <p:val>
                                            <p:strVal val="ppt_w"/>
                                          </p:val>
                                        </p:tav>
                                        <p:tav tm="100000">
                                          <p:val>
                                            <p:fltVal val="0"/>
                                          </p:val>
                                        </p:tav>
                                      </p:tavLst>
                                    </p:anim>
                                    <p:anim calcmode="lin" valueType="num">
                                      <p:cBhvr>
                                        <p:cTn id="87" dur="3000"/>
                                        <p:tgtEl>
                                          <p:spTgt spid="10"/>
                                        </p:tgtEl>
                                        <p:attrNameLst>
                                          <p:attrName>ppt_h</p:attrName>
                                        </p:attrNameLst>
                                      </p:cBhvr>
                                      <p:tavLst>
                                        <p:tav tm="0">
                                          <p:val>
                                            <p:strVal val="ppt_h"/>
                                          </p:val>
                                        </p:tav>
                                        <p:tav tm="100000">
                                          <p:val>
                                            <p:fltVal val="0"/>
                                          </p:val>
                                        </p:tav>
                                      </p:tavLst>
                                    </p:anim>
                                    <p:anim calcmode="lin" valueType="num">
                                      <p:cBhvr>
                                        <p:cTn id="88" dur="3000"/>
                                        <p:tgtEl>
                                          <p:spTgt spid="10"/>
                                        </p:tgtEl>
                                        <p:attrNameLst>
                                          <p:attrName>ppt_x</p:attrName>
                                        </p:attrNameLst>
                                      </p:cBhvr>
                                      <p:tavLst>
                                        <p:tav tm="0">
                                          <p:val>
                                            <p:strVal val="ppt_x"/>
                                          </p:val>
                                        </p:tav>
                                        <p:tav tm="100000">
                                          <p:val>
                                            <p:fltVal val="0.5"/>
                                          </p:val>
                                        </p:tav>
                                      </p:tavLst>
                                    </p:anim>
                                    <p:anim calcmode="lin" valueType="num">
                                      <p:cBhvr>
                                        <p:cTn id="89" dur="3000"/>
                                        <p:tgtEl>
                                          <p:spTgt spid="10"/>
                                        </p:tgtEl>
                                        <p:attrNameLst>
                                          <p:attrName>ppt_y</p:attrName>
                                        </p:attrNameLst>
                                      </p:cBhvr>
                                      <p:tavLst>
                                        <p:tav tm="0">
                                          <p:val>
                                            <p:strVal val="ppt_y"/>
                                          </p:val>
                                        </p:tav>
                                        <p:tav tm="100000">
                                          <p:val>
                                            <p:fltVal val="0.5"/>
                                          </p:val>
                                        </p:tav>
                                      </p:tavLst>
                                    </p:anim>
                                    <p:set>
                                      <p:cBhvr>
                                        <p:cTn id="90" dur="1" fill="hold">
                                          <p:stCondLst>
                                            <p:cond delay="2999"/>
                                          </p:stCondLst>
                                        </p:cTn>
                                        <p:tgtEl>
                                          <p:spTgt spid="10"/>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11"/>
                                        </p:tgtEl>
                                        <p:attrNameLst>
                                          <p:attrName>ppt_w</p:attrName>
                                        </p:attrNameLst>
                                      </p:cBhvr>
                                      <p:tavLst>
                                        <p:tav tm="0">
                                          <p:val>
                                            <p:strVal val="ppt_w"/>
                                          </p:val>
                                        </p:tav>
                                        <p:tav tm="100000">
                                          <p:val>
                                            <p:fltVal val="0"/>
                                          </p:val>
                                        </p:tav>
                                      </p:tavLst>
                                    </p:anim>
                                    <p:anim calcmode="lin" valueType="num">
                                      <p:cBhvr>
                                        <p:cTn id="93" dur="3000"/>
                                        <p:tgtEl>
                                          <p:spTgt spid="11"/>
                                        </p:tgtEl>
                                        <p:attrNameLst>
                                          <p:attrName>ppt_h</p:attrName>
                                        </p:attrNameLst>
                                      </p:cBhvr>
                                      <p:tavLst>
                                        <p:tav tm="0">
                                          <p:val>
                                            <p:strVal val="ppt_h"/>
                                          </p:val>
                                        </p:tav>
                                        <p:tav tm="100000">
                                          <p:val>
                                            <p:fltVal val="0"/>
                                          </p:val>
                                        </p:tav>
                                      </p:tavLst>
                                    </p:anim>
                                    <p:anim calcmode="lin" valueType="num">
                                      <p:cBhvr>
                                        <p:cTn id="94" dur="3000"/>
                                        <p:tgtEl>
                                          <p:spTgt spid="11"/>
                                        </p:tgtEl>
                                        <p:attrNameLst>
                                          <p:attrName>ppt_x</p:attrName>
                                        </p:attrNameLst>
                                      </p:cBhvr>
                                      <p:tavLst>
                                        <p:tav tm="0">
                                          <p:val>
                                            <p:strVal val="ppt_x"/>
                                          </p:val>
                                        </p:tav>
                                        <p:tav tm="100000">
                                          <p:val>
                                            <p:fltVal val="0.5"/>
                                          </p:val>
                                        </p:tav>
                                      </p:tavLst>
                                    </p:anim>
                                    <p:anim calcmode="lin" valueType="num">
                                      <p:cBhvr>
                                        <p:cTn id="95" dur="3000"/>
                                        <p:tgtEl>
                                          <p:spTgt spid="11"/>
                                        </p:tgtEl>
                                        <p:attrNameLst>
                                          <p:attrName>ppt_y</p:attrName>
                                        </p:attrNameLst>
                                      </p:cBhvr>
                                      <p:tavLst>
                                        <p:tav tm="0">
                                          <p:val>
                                            <p:strVal val="ppt_y"/>
                                          </p:val>
                                        </p:tav>
                                        <p:tav tm="100000">
                                          <p:val>
                                            <p:fltVal val="0.5"/>
                                          </p:val>
                                        </p:tav>
                                      </p:tavLst>
                                    </p:anim>
                                    <p:set>
                                      <p:cBhvr>
                                        <p:cTn id="96" dur="1" fill="hold">
                                          <p:stCondLst>
                                            <p:cond delay="2999"/>
                                          </p:stCondLst>
                                        </p:cTn>
                                        <p:tgtEl>
                                          <p:spTgt spid="11"/>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12"/>
                                        </p:tgtEl>
                                        <p:attrNameLst>
                                          <p:attrName>ppt_w</p:attrName>
                                        </p:attrNameLst>
                                      </p:cBhvr>
                                      <p:tavLst>
                                        <p:tav tm="0">
                                          <p:val>
                                            <p:strVal val="ppt_w"/>
                                          </p:val>
                                        </p:tav>
                                        <p:tav tm="100000">
                                          <p:val>
                                            <p:fltVal val="0"/>
                                          </p:val>
                                        </p:tav>
                                      </p:tavLst>
                                    </p:anim>
                                    <p:anim calcmode="lin" valueType="num">
                                      <p:cBhvr>
                                        <p:cTn id="99" dur="3000"/>
                                        <p:tgtEl>
                                          <p:spTgt spid="12"/>
                                        </p:tgtEl>
                                        <p:attrNameLst>
                                          <p:attrName>ppt_h</p:attrName>
                                        </p:attrNameLst>
                                      </p:cBhvr>
                                      <p:tavLst>
                                        <p:tav tm="0">
                                          <p:val>
                                            <p:strVal val="ppt_h"/>
                                          </p:val>
                                        </p:tav>
                                        <p:tav tm="100000">
                                          <p:val>
                                            <p:fltVal val="0"/>
                                          </p:val>
                                        </p:tav>
                                      </p:tavLst>
                                    </p:anim>
                                    <p:anim calcmode="lin" valueType="num">
                                      <p:cBhvr>
                                        <p:cTn id="100" dur="3000"/>
                                        <p:tgtEl>
                                          <p:spTgt spid="12"/>
                                        </p:tgtEl>
                                        <p:attrNameLst>
                                          <p:attrName>ppt_x</p:attrName>
                                        </p:attrNameLst>
                                      </p:cBhvr>
                                      <p:tavLst>
                                        <p:tav tm="0">
                                          <p:val>
                                            <p:strVal val="ppt_x"/>
                                          </p:val>
                                        </p:tav>
                                        <p:tav tm="100000">
                                          <p:val>
                                            <p:fltVal val="0.5"/>
                                          </p:val>
                                        </p:tav>
                                      </p:tavLst>
                                    </p:anim>
                                    <p:anim calcmode="lin" valueType="num">
                                      <p:cBhvr>
                                        <p:cTn id="101" dur="3000"/>
                                        <p:tgtEl>
                                          <p:spTgt spid="12"/>
                                        </p:tgtEl>
                                        <p:attrNameLst>
                                          <p:attrName>ppt_y</p:attrName>
                                        </p:attrNameLst>
                                      </p:cBhvr>
                                      <p:tavLst>
                                        <p:tav tm="0">
                                          <p:val>
                                            <p:strVal val="ppt_y"/>
                                          </p:val>
                                        </p:tav>
                                        <p:tav tm="100000">
                                          <p:val>
                                            <p:fltVal val="0.5"/>
                                          </p:val>
                                        </p:tav>
                                      </p:tavLst>
                                    </p:anim>
                                    <p:set>
                                      <p:cBhvr>
                                        <p:cTn id="102" dur="1" fill="hold">
                                          <p:stCondLst>
                                            <p:cond delay="2999"/>
                                          </p:stCondLst>
                                        </p:cTn>
                                        <p:tgtEl>
                                          <p:spTgt spid="12"/>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3"/>
                                        </p:tgtEl>
                                        <p:attrNameLst>
                                          <p:attrName>ppt_w</p:attrName>
                                        </p:attrNameLst>
                                      </p:cBhvr>
                                      <p:tavLst>
                                        <p:tav tm="0">
                                          <p:val>
                                            <p:strVal val="ppt_w"/>
                                          </p:val>
                                        </p:tav>
                                        <p:tav tm="100000">
                                          <p:val>
                                            <p:fltVal val="0"/>
                                          </p:val>
                                        </p:tav>
                                      </p:tavLst>
                                    </p:anim>
                                    <p:anim calcmode="lin" valueType="num">
                                      <p:cBhvr>
                                        <p:cTn id="105" dur="3000"/>
                                        <p:tgtEl>
                                          <p:spTgt spid="13"/>
                                        </p:tgtEl>
                                        <p:attrNameLst>
                                          <p:attrName>ppt_h</p:attrName>
                                        </p:attrNameLst>
                                      </p:cBhvr>
                                      <p:tavLst>
                                        <p:tav tm="0">
                                          <p:val>
                                            <p:strVal val="ppt_h"/>
                                          </p:val>
                                        </p:tav>
                                        <p:tav tm="100000">
                                          <p:val>
                                            <p:fltVal val="0"/>
                                          </p:val>
                                        </p:tav>
                                      </p:tavLst>
                                    </p:anim>
                                    <p:anim calcmode="lin" valueType="num">
                                      <p:cBhvr>
                                        <p:cTn id="106" dur="3000"/>
                                        <p:tgtEl>
                                          <p:spTgt spid="13"/>
                                        </p:tgtEl>
                                        <p:attrNameLst>
                                          <p:attrName>ppt_x</p:attrName>
                                        </p:attrNameLst>
                                      </p:cBhvr>
                                      <p:tavLst>
                                        <p:tav tm="0">
                                          <p:val>
                                            <p:strVal val="ppt_x"/>
                                          </p:val>
                                        </p:tav>
                                        <p:tav tm="100000">
                                          <p:val>
                                            <p:fltVal val="0.5"/>
                                          </p:val>
                                        </p:tav>
                                      </p:tavLst>
                                    </p:anim>
                                    <p:anim calcmode="lin" valueType="num">
                                      <p:cBhvr>
                                        <p:cTn id="107" dur="3000"/>
                                        <p:tgtEl>
                                          <p:spTgt spid="13"/>
                                        </p:tgtEl>
                                        <p:attrNameLst>
                                          <p:attrName>ppt_y</p:attrName>
                                        </p:attrNameLst>
                                      </p:cBhvr>
                                      <p:tavLst>
                                        <p:tav tm="0">
                                          <p:val>
                                            <p:strVal val="ppt_y"/>
                                          </p:val>
                                        </p:tav>
                                        <p:tav tm="100000">
                                          <p:val>
                                            <p:fltVal val="0.5"/>
                                          </p:val>
                                        </p:tav>
                                      </p:tavLst>
                                    </p:anim>
                                    <p:set>
                                      <p:cBhvr>
                                        <p:cTn id="108" dur="1" fill="hold">
                                          <p:stCondLst>
                                            <p:cond delay="2999"/>
                                          </p:stCondLst>
                                        </p:cTn>
                                        <p:tgtEl>
                                          <p:spTgt spid="13"/>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4"/>
                                        </p:tgtEl>
                                        <p:attrNameLst>
                                          <p:attrName>ppt_w</p:attrName>
                                        </p:attrNameLst>
                                      </p:cBhvr>
                                      <p:tavLst>
                                        <p:tav tm="0">
                                          <p:val>
                                            <p:strVal val="ppt_w"/>
                                          </p:val>
                                        </p:tav>
                                        <p:tav tm="100000">
                                          <p:val>
                                            <p:fltVal val="0"/>
                                          </p:val>
                                        </p:tav>
                                      </p:tavLst>
                                    </p:anim>
                                    <p:anim calcmode="lin" valueType="num">
                                      <p:cBhvr>
                                        <p:cTn id="111" dur="3000"/>
                                        <p:tgtEl>
                                          <p:spTgt spid="14"/>
                                        </p:tgtEl>
                                        <p:attrNameLst>
                                          <p:attrName>ppt_h</p:attrName>
                                        </p:attrNameLst>
                                      </p:cBhvr>
                                      <p:tavLst>
                                        <p:tav tm="0">
                                          <p:val>
                                            <p:strVal val="ppt_h"/>
                                          </p:val>
                                        </p:tav>
                                        <p:tav tm="100000">
                                          <p:val>
                                            <p:fltVal val="0"/>
                                          </p:val>
                                        </p:tav>
                                      </p:tavLst>
                                    </p:anim>
                                    <p:anim calcmode="lin" valueType="num">
                                      <p:cBhvr>
                                        <p:cTn id="112" dur="3000"/>
                                        <p:tgtEl>
                                          <p:spTgt spid="14"/>
                                        </p:tgtEl>
                                        <p:attrNameLst>
                                          <p:attrName>ppt_x</p:attrName>
                                        </p:attrNameLst>
                                      </p:cBhvr>
                                      <p:tavLst>
                                        <p:tav tm="0">
                                          <p:val>
                                            <p:strVal val="ppt_x"/>
                                          </p:val>
                                        </p:tav>
                                        <p:tav tm="100000">
                                          <p:val>
                                            <p:fltVal val="0.5"/>
                                          </p:val>
                                        </p:tav>
                                      </p:tavLst>
                                    </p:anim>
                                    <p:anim calcmode="lin" valueType="num">
                                      <p:cBhvr>
                                        <p:cTn id="113" dur="3000"/>
                                        <p:tgtEl>
                                          <p:spTgt spid="14"/>
                                        </p:tgtEl>
                                        <p:attrNameLst>
                                          <p:attrName>ppt_y</p:attrName>
                                        </p:attrNameLst>
                                      </p:cBhvr>
                                      <p:tavLst>
                                        <p:tav tm="0">
                                          <p:val>
                                            <p:strVal val="ppt_y"/>
                                          </p:val>
                                        </p:tav>
                                        <p:tav tm="100000">
                                          <p:val>
                                            <p:fltVal val="0.5"/>
                                          </p:val>
                                        </p:tav>
                                      </p:tavLst>
                                    </p:anim>
                                    <p:set>
                                      <p:cBhvr>
                                        <p:cTn id="114" dur="1" fill="hold">
                                          <p:stCondLst>
                                            <p:cond delay="2999"/>
                                          </p:stCondLst>
                                        </p:cTn>
                                        <p:tgtEl>
                                          <p:spTgt spid="14"/>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5"/>
                                        </p:tgtEl>
                                        <p:attrNameLst>
                                          <p:attrName>ppt_w</p:attrName>
                                        </p:attrNameLst>
                                      </p:cBhvr>
                                      <p:tavLst>
                                        <p:tav tm="0">
                                          <p:val>
                                            <p:strVal val="ppt_w"/>
                                          </p:val>
                                        </p:tav>
                                        <p:tav tm="100000">
                                          <p:val>
                                            <p:fltVal val="0"/>
                                          </p:val>
                                        </p:tav>
                                      </p:tavLst>
                                    </p:anim>
                                    <p:anim calcmode="lin" valueType="num">
                                      <p:cBhvr>
                                        <p:cTn id="117" dur="3000"/>
                                        <p:tgtEl>
                                          <p:spTgt spid="15"/>
                                        </p:tgtEl>
                                        <p:attrNameLst>
                                          <p:attrName>ppt_h</p:attrName>
                                        </p:attrNameLst>
                                      </p:cBhvr>
                                      <p:tavLst>
                                        <p:tav tm="0">
                                          <p:val>
                                            <p:strVal val="ppt_h"/>
                                          </p:val>
                                        </p:tav>
                                        <p:tav tm="100000">
                                          <p:val>
                                            <p:fltVal val="0"/>
                                          </p:val>
                                        </p:tav>
                                      </p:tavLst>
                                    </p:anim>
                                    <p:anim calcmode="lin" valueType="num">
                                      <p:cBhvr>
                                        <p:cTn id="118" dur="3000"/>
                                        <p:tgtEl>
                                          <p:spTgt spid="15"/>
                                        </p:tgtEl>
                                        <p:attrNameLst>
                                          <p:attrName>ppt_x</p:attrName>
                                        </p:attrNameLst>
                                      </p:cBhvr>
                                      <p:tavLst>
                                        <p:tav tm="0">
                                          <p:val>
                                            <p:strVal val="ppt_x"/>
                                          </p:val>
                                        </p:tav>
                                        <p:tav tm="100000">
                                          <p:val>
                                            <p:fltVal val="0.5"/>
                                          </p:val>
                                        </p:tav>
                                      </p:tavLst>
                                    </p:anim>
                                    <p:anim calcmode="lin" valueType="num">
                                      <p:cBhvr>
                                        <p:cTn id="119" dur="3000"/>
                                        <p:tgtEl>
                                          <p:spTgt spid="15"/>
                                        </p:tgtEl>
                                        <p:attrNameLst>
                                          <p:attrName>ppt_y</p:attrName>
                                        </p:attrNameLst>
                                      </p:cBhvr>
                                      <p:tavLst>
                                        <p:tav tm="0">
                                          <p:val>
                                            <p:strVal val="ppt_y"/>
                                          </p:val>
                                        </p:tav>
                                        <p:tav tm="100000">
                                          <p:val>
                                            <p:fltVal val="0.5"/>
                                          </p:val>
                                        </p:tav>
                                      </p:tavLst>
                                    </p:anim>
                                    <p:set>
                                      <p:cBhvr>
                                        <p:cTn id="120" dur="1" fill="hold">
                                          <p:stCondLst>
                                            <p:cond delay="2999"/>
                                          </p:stCondLst>
                                        </p:cTn>
                                        <p:tgtEl>
                                          <p:spTgt spid="15"/>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Marco"/>
          <p:cNvSpPr/>
          <p:nvPr/>
        </p:nvSpPr>
        <p:spPr>
          <a:xfrm>
            <a:off x="214282" y="214290"/>
            <a:ext cx="8715436" cy="6429420"/>
          </a:xfrm>
          <a:prstGeom prst="frame">
            <a:avLst>
              <a:gd name="adj1" fmla="val 1377"/>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uadroTexto"/>
          <p:cNvSpPr txBox="1"/>
          <p:nvPr/>
        </p:nvSpPr>
        <p:spPr>
          <a:xfrm>
            <a:off x="571472" y="856357"/>
            <a:ext cx="8001056" cy="830997"/>
          </a:xfrm>
          <a:prstGeom prst="rect">
            <a:avLst/>
          </a:prstGeom>
          <a:noFill/>
        </p:spPr>
        <p:txBody>
          <a:bodyPr wrap="square" rtlCol="0">
            <a:spAutoFit/>
          </a:bodyPr>
          <a:lstStyle/>
          <a:p>
            <a:endParaRPr lang="es-ES" sz="2400" dirty="0" smtClean="0">
              <a:solidFill>
                <a:srgbClr val="FFD03B"/>
              </a:solidFill>
              <a:effectLst>
                <a:outerShdw blurRad="38100" dist="38100" dir="2700000" algn="tl">
                  <a:srgbClr val="000000">
                    <a:alpha val="43137"/>
                  </a:srgbClr>
                </a:outerShdw>
              </a:effectLst>
              <a:latin typeface="Agency FB" pitchFamily="34" charset="0"/>
            </a:endParaRPr>
          </a:p>
          <a:p>
            <a:endParaRPr lang="es-ES" sz="2400" dirty="0">
              <a:solidFill>
                <a:srgbClr val="FFD03B"/>
              </a:solidFill>
              <a:effectLst>
                <a:outerShdw blurRad="38100" dist="38100" dir="2700000" algn="tl">
                  <a:srgbClr val="000000">
                    <a:alpha val="43137"/>
                  </a:srgbClr>
                </a:outerShdw>
              </a:effectLst>
            </a:endParaRPr>
          </a:p>
        </p:txBody>
      </p:sp>
      <p:sp>
        <p:nvSpPr>
          <p:cNvPr id="6" name="5 CuadroTexto"/>
          <p:cNvSpPr txBox="1"/>
          <p:nvPr/>
        </p:nvSpPr>
        <p:spPr>
          <a:xfrm>
            <a:off x="642910" y="571480"/>
            <a:ext cx="7929618" cy="5632311"/>
          </a:xfrm>
          <a:prstGeom prst="rect">
            <a:avLst/>
          </a:prstGeom>
          <a:noFill/>
        </p:spPr>
        <p:txBody>
          <a:bodyPr wrap="square" rtlCol="0">
            <a:spAutoFit/>
          </a:bodyPr>
          <a:lstStyle/>
          <a:p>
            <a:r>
              <a:rPr lang="es-ES" sz="2400" dirty="0" smtClean="0">
                <a:solidFill>
                  <a:srgbClr val="FFD03B"/>
                </a:solidFill>
                <a:effectLst>
                  <a:outerShdw blurRad="38100" dist="38100" dir="2700000" algn="tl">
                    <a:srgbClr val="000000">
                      <a:alpha val="43137"/>
                    </a:srgbClr>
                  </a:outerShdw>
                </a:effectLst>
                <a:latin typeface="Agency FB" pitchFamily="34" charset="0"/>
              </a:rPr>
              <a:t>La magia de esta ciudad reside en las influencias recibidas por la cultura </a:t>
            </a:r>
            <a:r>
              <a:rPr lang="es-ES" sz="2400" dirty="0" err="1" smtClean="0">
                <a:solidFill>
                  <a:srgbClr val="FFD03B"/>
                </a:solidFill>
                <a:effectLst>
                  <a:outerShdw blurRad="38100" dist="38100" dir="2700000" algn="tl">
                    <a:srgbClr val="000000">
                      <a:alpha val="43137"/>
                    </a:srgbClr>
                  </a:outerShdw>
                </a:effectLst>
                <a:latin typeface="Agency FB" pitchFamily="34" charset="0"/>
              </a:rPr>
              <a:t>Wu</a:t>
            </a:r>
            <a:r>
              <a:rPr lang="es-ES" sz="2400" dirty="0" smtClean="0">
                <a:solidFill>
                  <a:srgbClr val="FFD03B"/>
                </a:solidFill>
                <a:effectLst>
                  <a:outerShdw blurRad="38100" dist="38100" dir="2700000" algn="tl">
                    <a:srgbClr val="000000">
                      <a:alpha val="43137"/>
                    </a:srgbClr>
                  </a:outerShdw>
                </a:effectLst>
                <a:latin typeface="Agency FB" pitchFamily="34" charset="0"/>
              </a:rPr>
              <a:t>, pues esta inspiró la construcción de los majestuosos jardines, el mayor reclamo </a:t>
            </a:r>
            <a:r>
              <a:rPr lang="es-ES" sz="2400" dirty="0" err="1" smtClean="0">
                <a:solidFill>
                  <a:srgbClr val="FFD03B"/>
                </a:solidFill>
                <a:effectLst>
                  <a:outerShdw blurRad="38100" dist="38100" dir="2700000" algn="tl">
                    <a:srgbClr val="000000">
                      <a:alpha val="43137"/>
                    </a:srgbClr>
                  </a:outerShdw>
                </a:effectLst>
                <a:latin typeface="Agency FB" pitchFamily="34" charset="0"/>
              </a:rPr>
              <a:t>turísitco</a:t>
            </a:r>
            <a:r>
              <a:rPr lang="es-ES" sz="2400" dirty="0" smtClean="0">
                <a:solidFill>
                  <a:srgbClr val="FFD03B"/>
                </a:solidFill>
                <a:effectLst>
                  <a:outerShdw blurRad="38100" dist="38100" dir="2700000" algn="tl">
                    <a:srgbClr val="000000">
                      <a:alpha val="43137"/>
                    </a:srgbClr>
                  </a:outerShdw>
                </a:effectLst>
                <a:latin typeface="Agency FB" pitchFamily="34" charset="0"/>
              </a:rPr>
              <a:t> de la ciudad. En China se dice que los mejores jardines del mundo están al sur del río </a:t>
            </a:r>
            <a:r>
              <a:rPr lang="es-ES" sz="2400" dirty="0" err="1" smtClean="0">
                <a:solidFill>
                  <a:srgbClr val="FFD03B"/>
                </a:solidFill>
                <a:effectLst>
                  <a:outerShdw blurRad="38100" dist="38100" dir="2700000" algn="tl">
                    <a:srgbClr val="000000">
                      <a:alpha val="43137"/>
                    </a:srgbClr>
                  </a:outerShdw>
                </a:effectLst>
                <a:latin typeface="Agency FB" pitchFamily="34" charset="0"/>
              </a:rPr>
              <a:t>Yangzi</a:t>
            </a:r>
            <a:r>
              <a:rPr lang="es-ES" sz="2400" dirty="0" smtClean="0">
                <a:solidFill>
                  <a:srgbClr val="FFD03B"/>
                </a:solidFill>
                <a:effectLst>
                  <a:outerShdw blurRad="38100" dist="38100" dir="2700000" algn="tl">
                    <a:srgbClr val="000000">
                      <a:alpha val="43137"/>
                    </a:srgbClr>
                  </a:outerShdw>
                </a:effectLst>
                <a:latin typeface="Agency FB" pitchFamily="34" charset="0"/>
              </a:rPr>
              <a:t> y que destacan los de la ciudad 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no solo por su inmensidad, sino también por su belleza y armonía. Más de 60 jardines de la ciudad permanecen intactos desde que se construyeron hace más de 500 años y varios de ellos fueron incluidos en 1977 en la lista de Patrimonio Cultural del Mundo de la UNESCO</a:t>
            </a:r>
          </a:p>
          <a:p>
            <a:r>
              <a:rPr lang="es-ES" sz="2400" dirty="0" smtClean="0">
                <a:solidFill>
                  <a:srgbClr val="FFD03B"/>
                </a:solidFill>
                <a:effectLst>
                  <a:outerShdw blurRad="38100" dist="38100" dir="2700000" algn="tl">
                    <a:srgbClr val="000000">
                      <a:alpha val="43137"/>
                    </a:srgbClr>
                  </a:outerShdw>
                </a:effectLst>
                <a:latin typeface="Agency FB" pitchFamily="34" charset="0"/>
              </a:rPr>
              <a:t>Uno de los jardines que forma parte de la lista y que es visita obligatoria si se va a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es el Jardín del Administrador Humilde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Zhuoizheng</a:t>
            </a:r>
            <a:r>
              <a:rPr lang="es-ES" sz="2400" dirty="0" smtClean="0">
                <a:solidFill>
                  <a:srgbClr val="FFD03B"/>
                </a:solidFill>
                <a:effectLst>
                  <a:outerShdw blurRad="38100" dist="38100" dir="2700000" algn="tl">
                    <a:srgbClr val="000000">
                      <a:alpha val="43137"/>
                    </a:srgbClr>
                  </a:outerShdw>
                </a:effectLst>
                <a:latin typeface="Agency FB" pitchFamily="34" charset="0"/>
              </a:rPr>
              <a:t> Yuan). Se trata del mayor jardín de la ciudad, pues en sus 52.000 metros cuadrados se puede disfrutar de sus verdes prados, bosques de pino, denso bambú e inmensos lagos que en verano se llenan de flores de loto. Además, su arquitectura está en perfecta armonía con la naturaleza del jardín y sus miradores, quioscos y pagodas parecen un elemento más que ha florecido en él.</a:t>
            </a:r>
            <a:endParaRPr lang="es-ES" sz="2400" dirty="0">
              <a:solidFill>
                <a:srgbClr val="FFD03B"/>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5).jpg"/>
          <p:cNvPicPr>
            <a:picLocks noChangeAspect="1"/>
          </p:cNvPicPr>
          <p:nvPr/>
        </p:nvPicPr>
        <p:blipFill>
          <a:blip r:embed="rId2"/>
          <a:stretch>
            <a:fillRect/>
          </a:stretch>
        </p:blipFill>
        <p:spPr>
          <a:xfrm>
            <a:off x="-17859" y="0"/>
            <a:ext cx="9161859" cy="6858000"/>
          </a:xfrm>
          <a:prstGeom prst="rect">
            <a:avLst/>
          </a:prstGeom>
        </p:spPr>
      </p:pic>
      <p:sp>
        <p:nvSpPr>
          <p:cNvPr id="5" name="4 Luna"/>
          <p:cNvSpPr/>
          <p:nvPr/>
        </p:nvSpPr>
        <p:spPr>
          <a:xfrm rot="16200000">
            <a:off x="3036095" y="-1535929"/>
            <a:ext cx="3357562"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3000376" y="1928790"/>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107533" y="-2321771"/>
            <a:ext cx="3357562"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000376" y="2714608"/>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107533" y="-3214710"/>
            <a:ext cx="3357562" cy="6429420"/>
          </a:xfrm>
          <a:prstGeom prst="moon">
            <a:avLst>
              <a:gd name="adj" fmla="val 16667"/>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000376" y="3428988"/>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285776"/>
            <a:ext cx="9501222" cy="750099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16" presetClass="entr" presetSubtype="21"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Vertical)">
                                      <p:cBhvr>
                                        <p:cTn id="34" dur="3000"/>
                                        <p:tgtEl>
                                          <p:spTgt spid="5"/>
                                        </p:tgtEl>
                                      </p:cBhvr>
                                    </p:animEffect>
                                  </p:childTnLst>
                                </p:cTn>
                              </p:par>
                              <p:par>
                                <p:cTn id="35" presetID="16" presetClass="entr" presetSubtype="21"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arn(inVertical)">
                                      <p:cBhvr>
                                        <p:cTn id="37" dur="3000"/>
                                        <p:tgtEl>
                                          <p:spTgt spid="6"/>
                                        </p:tgtEl>
                                      </p:cBhvr>
                                    </p:animEffect>
                                  </p:childTnLst>
                                </p:cTn>
                              </p:par>
                              <p:par>
                                <p:cTn id="38" presetID="16" presetClass="entr" presetSubtype="2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3000"/>
                                        <p:tgtEl>
                                          <p:spTgt spid="7"/>
                                        </p:tgtEl>
                                      </p:cBhvr>
                                    </p:animEffect>
                                  </p:childTnLst>
                                </p:cTn>
                              </p:par>
                              <p:par>
                                <p:cTn id="41" presetID="16" presetClass="entr" presetSubtype="2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arn(inVertical)">
                                      <p:cBhvr>
                                        <p:cTn id="43" dur="3000"/>
                                        <p:tgtEl>
                                          <p:spTgt spid="8"/>
                                        </p:tgtEl>
                                      </p:cBhvr>
                                    </p:animEffect>
                                  </p:childTnLst>
                                </p:cTn>
                              </p:par>
                              <p:par>
                                <p:cTn id="44" presetID="16" presetClass="entr" presetSubtype="21"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arn(inVertical)">
                                      <p:cBhvr>
                                        <p:cTn id="46" dur="3000"/>
                                        <p:tgtEl>
                                          <p:spTgt spid="10"/>
                                        </p:tgtEl>
                                      </p:cBhvr>
                                    </p:animEffect>
                                  </p:childTnLst>
                                </p:cTn>
                              </p:par>
                              <p:par>
                                <p:cTn id="47" presetID="16" presetClass="entr" presetSubtype="21"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Vertical)">
                                      <p:cBhvr>
                                        <p:cTn id="49" dur="3000"/>
                                        <p:tgtEl>
                                          <p:spTgt spid="9"/>
                                        </p:tgtEl>
                                      </p:cBhvr>
                                    </p:animEffect>
                                  </p:childTnLst>
                                </p:cTn>
                              </p:par>
                              <p:par>
                                <p:cTn id="50" presetID="8" presetClass="emph" presetSubtype="0" fill="hold" grpId="2" nodeType="withEffect">
                                  <p:stCondLst>
                                    <p:cond delay="0"/>
                                  </p:stCondLst>
                                  <p:childTnLst>
                                    <p:animRot by="10800000">
                                      <p:cBhvr>
                                        <p:cTn id="51" dur="3000" fill="hold"/>
                                        <p:tgtEl>
                                          <p:spTgt spid="5"/>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7"/>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9"/>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6"/>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8"/>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10"/>
                                        </p:tgtEl>
                                        <p:attrNameLst>
                                          <p:attrName>r</p:attrName>
                                        </p:attrNameLst>
                                      </p:cBhvr>
                                    </p:animRot>
                                  </p:childTnLst>
                                </p:cTn>
                              </p:par>
                            </p:childTnLst>
                          </p:cTn>
                        </p:par>
                        <p:par>
                          <p:cTn id="62" fill="hold">
                            <p:stCondLst>
                              <p:cond delay="3000"/>
                            </p:stCondLst>
                            <p:childTnLst>
                              <p:par>
                                <p:cTn id="63" presetID="2" presetClass="exit" presetSubtype="4" fill="hold" grpId="3" nodeType="after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ppt_x"/>
                                          </p:val>
                                        </p:tav>
                                      </p:tavLst>
                                    </p:anim>
                                    <p:anim calcmode="lin" valueType="num">
                                      <p:cBhvr additive="base">
                                        <p:cTn id="65" dur="3000"/>
                                        <p:tgtEl>
                                          <p:spTgt spid="5"/>
                                        </p:tgtEl>
                                        <p:attrNameLst>
                                          <p:attrName>ppt_y</p:attrName>
                                        </p:attrNameLst>
                                      </p:cBhvr>
                                      <p:tavLst>
                                        <p:tav tm="0">
                                          <p:val>
                                            <p:strVal val="ppt_y"/>
                                          </p:val>
                                        </p:tav>
                                        <p:tav tm="100000">
                                          <p:val>
                                            <p:strVal val="1+ppt_h/2"/>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ppt_x"/>
                                          </p:val>
                                        </p:tav>
                                      </p:tavLst>
                                    </p:anim>
                                    <p:anim calcmode="lin" valueType="num">
                                      <p:cBhvr additive="base">
                                        <p:cTn id="69" dur="3000"/>
                                        <p:tgtEl>
                                          <p:spTgt spid="7"/>
                                        </p:tgtEl>
                                        <p:attrNameLst>
                                          <p:attrName>ppt_y</p:attrName>
                                        </p:attrNameLst>
                                      </p:cBhvr>
                                      <p:tavLst>
                                        <p:tav tm="0">
                                          <p:val>
                                            <p:strVal val="ppt_y"/>
                                          </p:val>
                                        </p:tav>
                                        <p:tav tm="100000">
                                          <p:val>
                                            <p:strVal val="1+ppt_h/2"/>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ppt_x"/>
                                          </p:val>
                                        </p:tav>
                                      </p:tavLst>
                                    </p:anim>
                                    <p:anim calcmode="lin" valueType="num">
                                      <p:cBhvr additive="base">
                                        <p:cTn id="73" dur="3000"/>
                                        <p:tgtEl>
                                          <p:spTgt spid="9"/>
                                        </p:tgtEl>
                                        <p:attrNameLst>
                                          <p:attrName>ppt_y</p:attrName>
                                        </p:attrNameLst>
                                      </p:cBhvr>
                                      <p:tavLst>
                                        <p:tav tm="0">
                                          <p:val>
                                            <p:strVal val="ppt_y"/>
                                          </p:val>
                                        </p:tav>
                                        <p:tav tm="100000">
                                          <p:val>
                                            <p:strVal val="1+ppt_h/2"/>
                                          </p:val>
                                        </p:tav>
                                      </p:tavLst>
                                    </p:anim>
                                    <p:set>
                                      <p:cBhvr>
                                        <p:cTn id="74" dur="1" fill="hold">
                                          <p:stCondLst>
                                            <p:cond delay="2999"/>
                                          </p:stCondLst>
                                        </p:cTn>
                                        <p:tgtEl>
                                          <p:spTgt spid="9"/>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ppt_x"/>
                                          </p:val>
                                        </p:tav>
                                      </p:tavLst>
                                    </p:anim>
                                    <p:anim calcmode="lin" valueType="num">
                                      <p:cBhvr additive="base">
                                        <p:cTn id="77" dur="3000"/>
                                        <p:tgtEl>
                                          <p:spTgt spid="6"/>
                                        </p:tgtEl>
                                        <p:attrNameLst>
                                          <p:attrName>ppt_y</p:attrName>
                                        </p:attrNameLst>
                                      </p:cBhvr>
                                      <p:tavLst>
                                        <p:tav tm="0">
                                          <p:val>
                                            <p:strVal val="ppt_y"/>
                                          </p:val>
                                        </p:tav>
                                        <p:tav tm="100000">
                                          <p:val>
                                            <p:strVal val="0-ppt_h/2"/>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ppt_x"/>
                                          </p:val>
                                        </p:tav>
                                      </p:tavLst>
                                    </p:anim>
                                    <p:anim calcmode="lin" valueType="num">
                                      <p:cBhvr additive="base">
                                        <p:cTn id="81" dur="3000"/>
                                        <p:tgtEl>
                                          <p:spTgt spid="8"/>
                                        </p:tgtEl>
                                        <p:attrNameLst>
                                          <p:attrName>ppt_y</p:attrName>
                                        </p:attrNameLst>
                                      </p:cBhvr>
                                      <p:tavLst>
                                        <p:tav tm="0">
                                          <p:val>
                                            <p:strVal val="ppt_y"/>
                                          </p:val>
                                        </p:tav>
                                        <p:tav tm="100000">
                                          <p:val>
                                            <p:strVal val="0-ppt_h/2"/>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ppt_x"/>
                                          </p:val>
                                        </p:tav>
                                      </p:tavLst>
                                    </p:anim>
                                    <p:anim calcmode="lin" valueType="num">
                                      <p:cBhvr additive="base">
                                        <p:cTn id="85" dur="3000"/>
                                        <p:tgtEl>
                                          <p:spTgt spid="10"/>
                                        </p:tgtEl>
                                        <p:attrNameLst>
                                          <p:attrName>ppt_y</p:attrName>
                                        </p:attrNameLst>
                                      </p:cBhvr>
                                      <p:tavLst>
                                        <p:tav tm="0">
                                          <p:val>
                                            <p:strVal val="ppt_y"/>
                                          </p:val>
                                        </p:tav>
                                        <p:tav tm="100000">
                                          <p:val>
                                            <p:strVal val="0-ppt_h/2"/>
                                          </p:val>
                                        </p:tav>
                                      </p:tavLst>
                                    </p:anim>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5 (12).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3432411">
            <a:off x="4279226" y="199082"/>
            <a:ext cx="2514377" cy="1273024"/>
          </a:xfrm>
          <a:prstGeom prst="wave">
            <a:avLst>
              <a:gd name="adj1" fmla="val 20000"/>
              <a:gd name="adj2" fmla="val -10000"/>
            </a:avLst>
          </a:prstGeom>
          <a:blipFill>
            <a:blip r:embed="rId3"/>
            <a:stretch>
              <a:fillRect/>
            </a:stretch>
          </a:blipFill>
          <a:ln>
            <a:solidFill>
              <a:schemeClr val="bg1"/>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7453838" flipV="1">
            <a:off x="2356393" y="183993"/>
            <a:ext cx="2514377" cy="1216883"/>
          </a:xfrm>
          <a:prstGeom prst="wave">
            <a:avLst>
              <a:gd name="adj1" fmla="val 20000"/>
              <a:gd name="adj2" fmla="val -10000"/>
            </a:avLst>
          </a:prstGeom>
          <a:blipFill dpi="0" rotWithShape="1">
            <a:blip r:embed="rId3"/>
            <a:srcRect/>
            <a:stretch>
              <a:fillRect/>
            </a:stretch>
          </a:blipFill>
          <a:ln>
            <a:solidFill>
              <a:schemeClr val="bg1"/>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7453838" flipV="1">
            <a:off x="1596102" y="1844787"/>
            <a:ext cx="2514377" cy="1216883"/>
          </a:xfrm>
          <a:prstGeom prst="wave">
            <a:avLst>
              <a:gd name="adj1" fmla="val 20000"/>
              <a:gd name="adj2" fmla="val -10000"/>
            </a:avLst>
          </a:prstGeom>
          <a:blipFill dpi="0" rotWithShape="1">
            <a:blip r:embed="rId3"/>
            <a:srcRect/>
            <a:stretch>
              <a:fillRect/>
            </a:stretch>
          </a:blipFill>
          <a:ln>
            <a:solidFill>
              <a:schemeClr val="bg1"/>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7453838" flipV="1">
            <a:off x="738846" y="3487861"/>
            <a:ext cx="2514377" cy="1216883"/>
          </a:xfrm>
          <a:prstGeom prst="wave">
            <a:avLst>
              <a:gd name="adj1" fmla="val 20000"/>
              <a:gd name="adj2" fmla="val -10000"/>
            </a:avLst>
          </a:prstGeom>
          <a:blipFill dpi="0" rotWithShape="1">
            <a:blip r:embed="rId3"/>
            <a:srcRect/>
            <a:stretch>
              <a:fillRect/>
            </a:stretch>
          </a:blipFill>
          <a:ln>
            <a:solidFill>
              <a:schemeClr val="bg1"/>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7453838" flipV="1">
            <a:off x="-46941" y="5130935"/>
            <a:ext cx="2514377" cy="1216883"/>
          </a:xfrm>
          <a:prstGeom prst="wave">
            <a:avLst>
              <a:gd name="adj1" fmla="val 20000"/>
              <a:gd name="adj2" fmla="val -10000"/>
            </a:avLst>
          </a:prstGeom>
          <a:blipFill dpi="0" rotWithShape="1">
            <a:blip r:embed="rId3"/>
            <a:srcRect/>
            <a:stretch>
              <a:fillRect/>
            </a:stretch>
          </a:blipFill>
          <a:ln>
            <a:solidFill>
              <a:schemeClr val="bg1"/>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3432411">
            <a:off x="4959416" y="1836606"/>
            <a:ext cx="2514377" cy="1273024"/>
          </a:xfrm>
          <a:prstGeom prst="wave">
            <a:avLst>
              <a:gd name="adj1" fmla="val 20000"/>
              <a:gd name="adj2" fmla="val -10000"/>
            </a:avLst>
          </a:prstGeom>
          <a:blipFill>
            <a:blip r:embed="rId3"/>
            <a:stretch>
              <a:fillRect/>
            </a:stretch>
          </a:blipFill>
          <a:ln>
            <a:solidFill>
              <a:schemeClr val="bg1"/>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3432411">
            <a:off x="5673795" y="3479680"/>
            <a:ext cx="2514377" cy="1273024"/>
          </a:xfrm>
          <a:prstGeom prst="wave">
            <a:avLst>
              <a:gd name="adj1" fmla="val 20000"/>
              <a:gd name="adj2" fmla="val -10000"/>
            </a:avLst>
          </a:prstGeom>
          <a:blipFill>
            <a:blip r:embed="rId3"/>
            <a:stretch>
              <a:fillRect/>
            </a:stretch>
          </a:blipFill>
          <a:ln>
            <a:solidFill>
              <a:schemeClr val="bg1"/>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432411">
            <a:off x="6670836" y="5122754"/>
            <a:ext cx="2514377" cy="1273024"/>
          </a:xfrm>
          <a:prstGeom prst="wave">
            <a:avLst>
              <a:gd name="adj1" fmla="val 20000"/>
              <a:gd name="adj2" fmla="val -10000"/>
            </a:avLst>
          </a:prstGeom>
          <a:blipFill>
            <a:blip r:embed="rId3"/>
            <a:stretch>
              <a:fillRect/>
            </a:stretch>
          </a:blipFill>
          <a:ln>
            <a:solidFill>
              <a:schemeClr val="bg1"/>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8"/>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0-ppt_w/2"/>
                                          </p:val>
                                        </p:tav>
                                      </p:tavLst>
                                    </p:anim>
                                    <p:anim calcmode="lin" valueType="num">
                                      <p:cBhvr additive="base">
                                        <p:cTn id="67" dur="3000"/>
                                        <p:tgtEl>
                                          <p:spTgt spid="8"/>
                                        </p:tgtEl>
                                        <p:attrNameLst>
                                          <p:attrName>ppt_y</p:attrName>
                                        </p:attrNameLst>
                                      </p:cBhvr>
                                      <p:tavLst>
                                        <p:tav tm="0">
                                          <p:val>
                                            <p:strVal val="ppt_y"/>
                                          </p:val>
                                        </p:tav>
                                        <p:tav tm="100000">
                                          <p:val>
                                            <p:strVal val="1+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1+ppt_h/2"/>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 (23).jpg"/>
          <p:cNvPicPr>
            <a:picLocks noChangeAspect="1"/>
          </p:cNvPicPr>
          <p:nvPr/>
        </p:nvPicPr>
        <p:blipFill>
          <a:blip r:embed="rId2"/>
          <a:stretch>
            <a:fillRect/>
          </a:stretch>
        </p:blipFill>
        <p:spPr>
          <a:xfrm>
            <a:off x="0" y="0"/>
            <a:ext cx="9144000" cy="6858000"/>
          </a:xfrm>
          <a:prstGeom prst="rect">
            <a:avLst/>
          </a:prstGeom>
          <a:blipFill>
            <a:blip r:embed="rId3"/>
            <a:stretch>
              <a:fillRect/>
            </a:stretch>
          </a:blipFill>
        </p:spPr>
      </p:pic>
      <p:sp>
        <p:nvSpPr>
          <p:cNvPr id="11" name="10 Marco"/>
          <p:cNvSpPr/>
          <p:nvPr/>
        </p:nvSpPr>
        <p:spPr>
          <a:xfrm rot="18830810">
            <a:off x="2512535" y="1350052"/>
            <a:ext cx="4377224" cy="4276187"/>
          </a:xfrm>
          <a:prstGeom prst="frame">
            <a:avLst>
              <a:gd name="adj1" fmla="val 4982"/>
            </a:avLst>
          </a:prstGeom>
          <a:solidFill>
            <a:srgbClr val="9A4D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18830810">
            <a:off x="2957059" y="1820468"/>
            <a:ext cx="3503405" cy="3348192"/>
          </a:xfrm>
          <a:prstGeom prst="frame">
            <a:avLst>
              <a:gd name="adj1" fmla="val 5449"/>
            </a:avLst>
          </a:prstGeom>
          <a:solidFill>
            <a:srgbClr val="9A4D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18830810">
            <a:off x="3504139" y="2301761"/>
            <a:ext cx="2421474" cy="2325912"/>
          </a:xfrm>
          <a:prstGeom prst="frame">
            <a:avLst>
              <a:gd name="adj1" fmla="val 10159"/>
            </a:avLst>
          </a:prstGeom>
          <a:solidFill>
            <a:srgbClr val="9A4D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3000" fill="hold"/>
                                        <p:tgtEl>
                                          <p:spTgt spid="11"/>
                                        </p:tgtEl>
                                        <p:attrNameLst>
                                          <p:attrName>ppt_w</p:attrName>
                                        </p:attrNameLst>
                                      </p:cBhvr>
                                      <p:tavLst>
                                        <p:tav tm="0">
                                          <p:val>
                                            <p:fltVal val="0"/>
                                          </p:val>
                                        </p:tav>
                                        <p:tav tm="100000">
                                          <p:val>
                                            <p:strVal val="#ppt_w"/>
                                          </p:val>
                                        </p:tav>
                                      </p:tavLst>
                                    </p:anim>
                                    <p:anim calcmode="lin" valueType="num">
                                      <p:cBhvr>
                                        <p:cTn id="11" dur="3000" fill="hold"/>
                                        <p:tgtEl>
                                          <p:spTgt spid="11"/>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3000" fill="hold"/>
                                        <p:tgtEl>
                                          <p:spTgt spid="12"/>
                                        </p:tgtEl>
                                        <p:attrNameLst>
                                          <p:attrName>ppt_w</p:attrName>
                                        </p:attrNameLst>
                                      </p:cBhvr>
                                      <p:tavLst>
                                        <p:tav tm="0">
                                          <p:val>
                                            <p:fltVal val="0"/>
                                          </p:val>
                                        </p:tav>
                                        <p:tav tm="100000">
                                          <p:val>
                                            <p:strVal val="#ppt_w"/>
                                          </p:val>
                                        </p:tav>
                                      </p:tavLst>
                                    </p:anim>
                                    <p:anim calcmode="lin" valueType="num">
                                      <p:cBhvr>
                                        <p:cTn id="15" dur="3000" fill="hold"/>
                                        <p:tgtEl>
                                          <p:spTgt spid="12"/>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3000" fill="hold"/>
                                        <p:tgtEl>
                                          <p:spTgt spid="13"/>
                                        </p:tgtEl>
                                        <p:attrNameLst>
                                          <p:attrName>ppt_w</p:attrName>
                                        </p:attrNameLst>
                                      </p:cBhvr>
                                      <p:tavLst>
                                        <p:tav tm="0">
                                          <p:val>
                                            <p:fltVal val="0"/>
                                          </p:val>
                                        </p:tav>
                                        <p:tav tm="100000">
                                          <p:val>
                                            <p:strVal val="#ppt_w"/>
                                          </p:val>
                                        </p:tav>
                                      </p:tavLst>
                                    </p:anim>
                                    <p:anim calcmode="lin" valueType="num">
                                      <p:cBhvr>
                                        <p:cTn id="19" dur="3000" fill="hold"/>
                                        <p:tgtEl>
                                          <p:spTgt spid="13"/>
                                        </p:tgtEl>
                                        <p:attrNameLst>
                                          <p:attrName>ppt_h</p:attrName>
                                        </p:attrNameLst>
                                      </p:cBhvr>
                                      <p:tavLst>
                                        <p:tav tm="0">
                                          <p:val>
                                            <p:fltVal val="0"/>
                                          </p:val>
                                        </p:tav>
                                        <p:tav tm="100000">
                                          <p:val>
                                            <p:strVal val="#ppt_h"/>
                                          </p:val>
                                        </p:tav>
                                      </p:tavLst>
                                    </p:anim>
                                  </p:childTnLst>
                                </p:cTn>
                              </p:par>
                              <p:par>
                                <p:cTn id="20" presetID="16" presetClass="entr" presetSubtype="21" fill="hold" grpId="1"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3000"/>
                                        <p:tgtEl>
                                          <p:spTgt spid="11"/>
                                        </p:tgtEl>
                                      </p:cBhvr>
                                    </p:animEffect>
                                  </p:childTnLst>
                                </p:cTn>
                              </p:par>
                              <p:par>
                                <p:cTn id="23" presetID="16" presetClass="entr" presetSubtype="21" fill="hold" grpId="1"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3000"/>
                                        <p:tgtEl>
                                          <p:spTgt spid="12"/>
                                        </p:tgtEl>
                                      </p:cBhvr>
                                    </p:animEffect>
                                  </p:childTnLst>
                                </p:cTn>
                              </p:par>
                              <p:par>
                                <p:cTn id="26" presetID="16" presetClass="entr" presetSubtype="21" fill="hold" grpId="1"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3000"/>
                                        <p:tgtEl>
                                          <p:spTgt spid="13"/>
                                        </p:tgtEl>
                                      </p:cBhvr>
                                    </p:animEffect>
                                  </p:childTnLst>
                                </p:cTn>
                              </p:par>
                              <p:par>
                                <p:cTn id="29" presetID="8" presetClass="emph" presetSubtype="0" fill="hold" grpId="2" nodeType="withEffect">
                                  <p:stCondLst>
                                    <p:cond delay="0"/>
                                  </p:stCondLst>
                                  <p:childTnLst>
                                    <p:animRot by="21600000">
                                      <p:cBhvr>
                                        <p:cTn id="30" dur="3000" fill="hold"/>
                                        <p:tgtEl>
                                          <p:spTgt spid="11"/>
                                        </p:tgtEl>
                                        <p:attrNameLst>
                                          <p:attrName>r</p:attrName>
                                        </p:attrNameLst>
                                      </p:cBhvr>
                                    </p:animRot>
                                  </p:childTnLst>
                                </p:cTn>
                              </p:par>
                              <p:par>
                                <p:cTn id="31" presetID="8" presetClass="emph" presetSubtype="0" fill="hold" grpId="2" nodeType="withEffect">
                                  <p:stCondLst>
                                    <p:cond delay="0"/>
                                  </p:stCondLst>
                                  <p:childTnLst>
                                    <p:animRot by="-21600000">
                                      <p:cBhvr>
                                        <p:cTn id="32" dur="3000" fill="hold"/>
                                        <p:tgtEl>
                                          <p:spTgt spid="12"/>
                                        </p:tgtEl>
                                        <p:attrNameLst>
                                          <p:attrName>r</p:attrName>
                                        </p:attrNameLst>
                                      </p:cBhvr>
                                    </p:animRot>
                                  </p:childTnLst>
                                </p:cTn>
                              </p:par>
                              <p:par>
                                <p:cTn id="33" presetID="8" presetClass="emph" presetSubtype="0" fill="hold" grpId="2" nodeType="withEffect">
                                  <p:stCondLst>
                                    <p:cond delay="0"/>
                                  </p:stCondLst>
                                  <p:childTnLst>
                                    <p:animRot by="21600000">
                                      <p:cBhvr>
                                        <p:cTn id="34" dur="3000" fill="hold"/>
                                        <p:tgtEl>
                                          <p:spTgt spid="13"/>
                                        </p:tgtEl>
                                        <p:attrNameLst>
                                          <p:attrName>r</p:attrName>
                                        </p:attrNameLst>
                                      </p:cBhvr>
                                    </p:animRot>
                                  </p:childTnLst>
                                </p:cTn>
                              </p:par>
                            </p:childTnLst>
                          </p:cTn>
                        </p:par>
                        <p:par>
                          <p:cTn id="35" fill="hold">
                            <p:stCondLst>
                              <p:cond delay="3000"/>
                            </p:stCondLst>
                            <p:childTnLst>
                              <p:par>
                                <p:cTn id="36" presetID="23" presetClass="exit" presetSubtype="544" fill="hold" grpId="3" nodeType="afterEffect">
                                  <p:stCondLst>
                                    <p:cond delay="0"/>
                                  </p:stCondLst>
                                  <p:childTnLst>
                                    <p:anim calcmode="lin" valueType="num">
                                      <p:cBhvr>
                                        <p:cTn id="37" dur="3000"/>
                                        <p:tgtEl>
                                          <p:spTgt spid="11"/>
                                        </p:tgtEl>
                                        <p:attrNameLst>
                                          <p:attrName>ppt_w</p:attrName>
                                        </p:attrNameLst>
                                      </p:cBhvr>
                                      <p:tavLst>
                                        <p:tav tm="0">
                                          <p:val>
                                            <p:strVal val="ppt_w"/>
                                          </p:val>
                                        </p:tav>
                                        <p:tav tm="100000">
                                          <p:val>
                                            <p:fltVal val="0"/>
                                          </p:val>
                                        </p:tav>
                                      </p:tavLst>
                                    </p:anim>
                                    <p:anim calcmode="lin" valueType="num">
                                      <p:cBhvr>
                                        <p:cTn id="38" dur="3000"/>
                                        <p:tgtEl>
                                          <p:spTgt spid="11"/>
                                        </p:tgtEl>
                                        <p:attrNameLst>
                                          <p:attrName>ppt_h</p:attrName>
                                        </p:attrNameLst>
                                      </p:cBhvr>
                                      <p:tavLst>
                                        <p:tav tm="0">
                                          <p:val>
                                            <p:strVal val="ppt_h"/>
                                          </p:val>
                                        </p:tav>
                                        <p:tav tm="100000">
                                          <p:val>
                                            <p:fltVal val="0"/>
                                          </p:val>
                                        </p:tav>
                                      </p:tavLst>
                                    </p:anim>
                                    <p:anim calcmode="lin" valueType="num">
                                      <p:cBhvr>
                                        <p:cTn id="39" dur="3000"/>
                                        <p:tgtEl>
                                          <p:spTgt spid="11"/>
                                        </p:tgtEl>
                                        <p:attrNameLst>
                                          <p:attrName>ppt_x</p:attrName>
                                        </p:attrNameLst>
                                      </p:cBhvr>
                                      <p:tavLst>
                                        <p:tav tm="0">
                                          <p:val>
                                            <p:strVal val="ppt_x"/>
                                          </p:val>
                                        </p:tav>
                                        <p:tav tm="100000">
                                          <p:val>
                                            <p:fltVal val="0.5"/>
                                          </p:val>
                                        </p:tav>
                                      </p:tavLst>
                                    </p:anim>
                                    <p:anim calcmode="lin" valueType="num">
                                      <p:cBhvr>
                                        <p:cTn id="40" dur="3000"/>
                                        <p:tgtEl>
                                          <p:spTgt spid="11"/>
                                        </p:tgtEl>
                                        <p:attrNameLst>
                                          <p:attrName>ppt_y</p:attrName>
                                        </p:attrNameLst>
                                      </p:cBhvr>
                                      <p:tavLst>
                                        <p:tav tm="0">
                                          <p:val>
                                            <p:strVal val="ppt_y"/>
                                          </p:val>
                                        </p:tav>
                                        <p:tav tm="100000">
                                          <p:val>
                                            <p:fltVal val="0.5"/>
                                          </p:val>
                                        </p:tav>
                                      </p:tavLst>
                                    </p:anim>
                                    <p:set>
                                      <p:cBhvr>
                                        <p:cTn id="41" dur="1" fill="hold">
                                          <p:stCondLst>
                                            <p:cond delay="2999"/>
                                          </p:stCondLst>
                                        </p:cTn>
                                        <p:tgtEl>
                                          <p:spTgt spid="11"/>
                                        </p:tgtEl>
                                        <p:attrNameLst>
                                          <p:attrName>style.visibility</p:attrName>
                                        </p:attrNameLst>
                                      </p:cBhvr>
                                      <p:to>
                                        <p:strVal val="hidden"/>
                                      </p:to>
                                    </p:set>
                                  </p:childTnLst>
                                </p:cTn>
                              </p:par>
                              <p:par>
                                <p:cTn id="42" presetID="23" presetClass="exit" presetSubtype="544" fill="hold" grpId="3" nodeType="withEffect">
                                  <p:stCondLst>
                                    <p:cond delay="0"/>
                                  </p:stCondLst>
                                  <p:childTnLst>
                                    <p:anim calcmode="lin" valueType="num">
                                      <p:cBhvr>
                                        <p:cTn id="43" dur="3000"/>
                                        <p:tgtEl>
                                          <p:spTgt spid="12"/>
                                        </p:tgtEl>
                                        <p:attrNameLst>
                                          <p:attrName>ppt_w</p:attrName>
                                        </p:attrNameLst>
                                      </p:cBhvr>
                                      <p:tavLst>
                                        <p:tav tm="0">
                                          <p:val>
                                            <p:strVal val="ppt_w"/>
                                          </p:val>
                                        </p:tav>
                                        <p:tav tm="100000">
                                          <p:val>
                                            <p:fltVal val="0"/>
                                          </p:val>
                                        </p:tav>
                                      </p:tavLst>
                                    </p:anim>
                                    <p:anim calcmode="lin" valueType="num">
                                      <p:cBhvr>
                                        <p:cTn id="44" dur="3000"/>
                                        <p:tgtEl>
                                          <p:spTgt spid="12"/>
                                        </p:tgtEl>
                                        <p:attrNameLst>
                                          <p:attrName>ppt_h</p:attrName>
                                        </p:attrNameLst>
                                      </p:cBhvr>
                                      <p:tavLst>
                                        <p:tav tm="0">
                                          <p:val>
                                            <p:strVal val="ppt_h"/>
                                          </p:val>
                                        </p:tav>
                                        <p:tav tm="100000">
                                          <p:val>
                                            <p:fltVal val="0"/>
                                          </p:val>
                                        </p:tav>
                                      </p:tavLst>
                                    </p:anim>
                                    <p:anim calcmode="lin" valueType="num">
                                      <p:cBhvr>
                                        <p:cTn id="45" dur="3000"/>
                                        <p:tgtEl>
                                          <p:spTgt spid="12"/>
                                        </p:tgtEl>
                                        <p:attrNameLst>
                                          <p:attrName>ppt_x</p:attrName>
                                        </p:attrNameLst>
                                      </p:cBhvr>
                                      <p:tavLst>
                                        <p:tav tm="0">
                                          <p:val>
                                            <p:strVal val="ppt_x"/>
                                          </p:val>
                                        </p:tav>
                                        <p:tav tm="100000">
                                          <p:val>
                                            <p:fltVal val="0.5"/>
                                          </p:val>
                                        </p:tav>
                                      </p:tavLst>
                                    </p:anim>
                                    <p:anim calcmode="lin" valueType="num">
                                      <p:cBhvr>
                                        <p:cTn id="46" dur="3000"/>
                                        <p:tgtEl>
                                          <p:spTgt spid="12"/>
                                        </p:tgtEl>
                                        <p:attrNameLst>
                                          <p:attrName>ppt_y</p:attrName>
                                        </p:attrNameLst>
                                      </p:cBhvr>
                                      <p:tavLst>
                                        <p:tav tm="0">
                                          <p:val>
                                            <p:strVal val="ppt_y"/>
                                          </p:val>
                                        </p:tav>
                                        <p:tav tm="100000">
                                          <p:val>
                                            <p:fltVal val="0.5"/>
                                          </p:val>
                                        </p:tav>
                                      </p:tavLst>
                                    </p:anim>
                                    <p:set>
                                      <p:cBhvr>
                                        <p:cTn id="47" dur="1" fill="hold">
                                          <p:stCondLst>
                                            <p:cond delay="2999"/>
                                          </p:stCondLst>
                                        </p:cTn>
                                        <p:tgtEl>
                                          <p:spTgt spid="12"/>
                                        </p:tgtEl>
                                        <p:attrNameLst>
                                          <p:attrName>style.visibility</p:attrName>
                                        </p:attrNameLst>
                                      </p:cBhvr>
                                      <p:to>
                                        <p:strVal val="hidden"/>
                                      </p:to>
                                    </p:set>
                                  </p:childTnLst>
                                </p:cTn>
                              </p:par>
                              <p:par>
                                <p:cTn id="48" presetID="23" presetClass="exit" presetSubtype="544" fill="hold" grpId="3" nodeType="withEffect">
                                  <p:stCondLst>
                                    <p:cond delay="0"/>
                                  </p:stCondLst>
                                  <p:childTnLst>
                                    <p:anim calcmode="lin" valueType="num">
                                      <p:cBhvr>
                                        <p:cTn id="49" dur="3000"/>
                                        <p:tgtEl>
                                          <p:spTgt spid="13"/>
                                        </p:tgtEl>
                                        <p:attrNameLst>
                                          <p:attrName>ppt_w</p:attrName>
                                        </p:attrNameLst>
                                      </p:cBhvr>
                                      <p:tavLst>
                                        <p:tav tm="0">
                                          <p:val>
                                            <p:strVal val="ppt_w"/>
                                          </p:val>
                                        </p:tav>
                                        <p:tav tm="100000">
                                          <p:val>
                                            <p:fltVal val="0"/>
                                          </p:val>
                                        </p:tav>
                                      </p:tavLst>
                                    </p:anim>
                                    <p:anim calcmode="lin" valueType="num">
                                      <p:cBhvr>
                                        <p:cTn id="50" dur="3000"/>
                                        <p:tgtEl>
                                          <p:spTgt spid="13"/>
                                        </p:tgtEl>
                                        <p:attrNameLst>
                                          <p:attrName>ppt_h</p:attrName>
                                        </p:attrNameLst>
                                      </p:cBhvr>
                                      <p:tavLst>
                                        <p:tav tm="0">
                                          <p:val>
                                            <p:strVal val="ppt_h"/>
                                          </p:val>
                                        </p:tav>
                                        <p:tav tm="100000">
                                          <p:val>
                                            <p:fltVal val="0"/>
                                          </p:val>
                                        </p:tav>
                                      </p:tavLst>
                                    </p:anim>
                                    <p:anim calcmode="lin" valueType="num">
                                      <p:cBhvr>
                                        <p:cTn id="51" dur="3000"/>
                                        <p:tgtEl>
                                          <p:spTgt spid="13"/>
                                        </p:tgtEl>
                                        <p:attrNameLst>
                                          <p:attrName>ppt_x</p:attrName>
                                        </p:attrNameLst>
                                      </p:cBhvr>
                                      <p:tavLst>
                                        <p:tav tm="0">
                                          <p:val>
                                            <p:strVal val="ppt_x"/>
                                          </p:val>
                                        </p:tav>
                                        <p:tav tm="100000">
                                          <p:val>
                                            <p:fltVal val="0.5"/>
                                          </p:val>
                                        </p:tav>
                                      </p:tavLst>
                                    </p:anim>
                                    <p:anim calcmode="lin" valueType="num">
                                      <p:cBhvr>
                                        <p:cTn id="52" dur="3000"/>
                                        <p:tgtEl>
                                          <p:spTgt spid="13"/>
                                        </p:tgtEl>
                                        <p:attrNameLst>
                                          <p:attrName>ppt_y</p:attrName>
                                        </p:attrNameLst>
                                      </p:cBhvr>
                                      <p:tavLst>
                                        <p:tav tm="0">
                                          <p:val>
                                            <p:strVal val="ppt_y"/>
                                          </p:val>
                                        </p:tav>
                                        <p:tav tm="100000">
                                          <p:val>
                                            <p:fltVal val="0.5"/>
                                          </p:val>
                                        </p:tav>
                                      </p:tavLst>
                                    </p:anim>
                                    <p:set>
                                      <p:cBhvr>
                                        <p:cTn id="53" dur="1" fill="hold">
                                          <p:stCondLst>
                                            <p:cond delay="2999"/>
                                          </p:stCondLst>
                                        </p:cTn>
                                        <p:tgtEl>
                                          <p:spTgt spid="13"/>
                                        </p:tgtEl>
                                        <p:attrNameLst>
                                          <p:attrName>style.visibility</p:attrName>
                                        </p:attrNameLst>
                                      </p:cBhvr>
                                      <p:to>
                                        <p:strVal val="hidden"/>
                                      </p:to>
                                    </p:set>
                                  </p:childTnLst>
                                </p:cTn>
                              </p:par>
                              <p:par>
                                <p:cTn id="54" presetID="35" presetClass="exit" presetSubtype="0" fill="hold" grpId="4" nodeType="withEffect">
                                  <p:stCondLst>
                                    <p:cond delay="0"/>
                                  </p:stCondLst>
                                  <p:childTnLst>
                                    <p:animEffect transition="out" filter="fade">
                                      <p:cBhvr>
                                        <p:cTn id="55" dur="3000"/>
                                        <p:tgtEl>
                                          <p:spTgt spid="11"/>
                                        </p:tgtEl>
                                      </p:cBhvr>
                                    </p:animEffect>
                                    <p:anim calcmode="lin" valueType="num">
                                      <p:cBhvr>
                                        <p:cTn id="56" dur="3000"/>
                                        <p:tgtEl>
                                          <p:spTgt spid="11"/>
                                        </p:tgtEl>
                                        <p:attrNameLst>
                                          <p:attrName>style.rotation</p:attrName>
                                        </p:attrNameLst>
                                      </p:cBhvr>
                                      <p:tavLst>
                                        <p:tav tm="0">
                                          <p:val>
                                            <p:fltVal val="0"/>
                                          </p:val>
                                        </p:tav>
                                        <p:tav tm="100000">
                                          <p:val>
                                            <p:fltVal val="720"/>
                                          </p:val>
                                        </p:tav>
                                      </p:tavLst>
                                    </p:anim>
                                    <p:anim calcmode="lin" valueType="num">
                                      <p:cBhvr>
                                        <p:cTn id="57" dur="3000"/>
                                        <p:tgtEl>
                                          <p:spTgt spid="11"/>
                                        </p:tgtEl>
                                        <p:attrNameLst>
                                          <p:attrName>ppt_h</p:attrName>
                                        </p:attrNameLst>
                                      </p:cBhvr>
                                      <p:tavLst>
                                        <p:tav tm="0">
                                          <p:val>
                                            <p:strVal val="ppt_h"/>
                                          </p:val>
                                        </p:tav>
                                        <p:tav tm="100000">
                                          <p:val>
                                            <p:fltVal val="0"/>
                                          </p:val>
                                        </p:tav>
                                      </p:tavLst>
                                    </p:anim>
                                    <p:anim calcmode="lin" valueType="num">
                                      <p:cBhvr>
                                        <p:cTn id="58" dur="3000"/>
                                        <p:tgtEl>
                                          <p:spTgt spid="11"/>
                                        </p:tgtEl>
                                        <p:attrNameLst>
                                          <p:attrName>ppt_w</p:attrName>
                                        </p:attrNameLst>
                                      </p:cBhvr>
                                      <p:tavLst>
                                        <p:tav tm="0">
                                          <p:val>
                                            <p:strVal val="ppt_w"/>
                                          </p:val>
                                        </p:tav>
                                        <p:tav tm="100000">
                                          <p:val>
                                            <p:fltVal val="0"/>
                                          </p:val>
                                        </p:tav>
                                      </p:tavLst>
                                    </p:anim>
                                    <p:set>
                                      <p:cBhvr>
                                        <p:cTn id="59" dur="1" fill="hold">
                                          <p:stCondLst>
                                            <p:cond delay="2999"/>
                                          </p:stCondLst>
                                        </p:cTn>
                                        <p:tgtEl>
                                          <p:spTgt spid="11"/>
                                        </p:tgtEl>
                                        <p:attrNameLst>
                                          <p:attrName>style.visibility</p:attrName>
                                        </p:attrNameLst>
                                      </p:cBhvr>
                                      <p:to>
                                        <p:strVal val="hidden"/>
                                      </p:to>
                                    </p:set>
                                  </p:childTnLst>
                                </p:cTn>
                              </p:par>
                              <p:par>
                                <p:cTn id="60" presetID="35" presetClass="exit" presetSubtype="0" fill="hold" grpId="4" nodeType="withEffect">
                                  <p:stCondLst>
                                    <p:cond delay="0"/>
                                  </p:stCondLst>
                                  <p:childTnLst>
                                    <p:animEffect transition="out" filter="fade">
                                      <p:cBhvr>
                                        <p:cTn id="61" dur="3000"/>
                                        <p:tgtEl>
                                          <p:spTgt spid="12"/>
                                        </p:tgtEl>
                                      </p:cBhvr>
                                    </p:animEffect>
                                    <p:anim calcmode="lin" valueType="num">
                                      <p:cBhvr>
                                        <p:cTn id="62" dur="3000"/>
                                        <p:tgtEl>
                                          <p:spTgt spid="12"/>
                                        </p:tgtEl>
                                        <p:attrNameLst>
                                          <p:attrName>style.rotation</p:attrName>
                                        </p:attrNameLst>
                                      </p:cBhvr>
                                      <p:tavLst>
                                        <p:tav tm="0">
                                          <p:val>
                                            <p:fltVal val="0"/>
                                          </p:val>
                                        </p:tav>
                                        <p:tav tm="100000">
                                          <p:val>
                                            <p:fltVal val="720"/>
                                          </p:val>
                                        </p:tav>
                                      </p:tavLst>
                                    </p:anim>
                                    <p:anim calcmode="lin" valueType="num">
                                      <p:cBhvr>
                                        <p:cTn id="63" dur="3000"/>
                                        <p:tgtEl>
                                          <p:spTgt spid="12"/>
                                        </p:tgtEl>
                                        <p:attrNameLst>
                                          <p:attrName>ppt_h</p:attrName>
                                        </p:attrNameLst>
                                      </p:cBhvr>
                                      <p:tavLst>
                                        <p:tav tm="0">
                                          <p:val>
                                            <p:strVal val="ppt_h"/>
                                          </p:val>
                                        </p:tav>
                                        <p:tav tm="100000">
                                          <p:val>
                                            <p:fltVal val="0"/>
                                          </p:val>
                                        </p:tav>
                                      </p:tavLst>
                                    </p:anim>
                                    <p:anim calcmode="lin" valueType="num">
                                      <p:cBhvr>
                                        <p:cTn id="64" dur="3000"/>
                                        <p:tgtEl>
                                          <p:spTgt spid="12"/>
                                        </p:tgtEl>
                                        <p:attrNameLst>
                                          <p:attrName>ppt_w</p:attrName>
                                        </p:attrNameLst>
                                      </p:cBhvr>
                                      <p:tavLst>
                                        <p:tav tm="0">
                                          <p:val>
                                            <p:strVal val="ppt_w"/>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35" presetClass="exit" presetSubtype="0" fill="hold" grpId="4" nodeType="withEffect">
                                  <p:stCondLst>
                                    <p:cond delay="0"/>
                                  </p:stCondLst>
                                  <p:childTnLst>
                                    <p:animEffect transition="out" filter="fade">
                                      <p:cBhvr>
                                        <p:cTn id="67" dur="3000"/>
                                        <p:tgtEl>
                                          <p:spTgt spid="13"/>
                                        </p:tgtEl>
                                      </p:cBhvr>
                                    </p:animEffect>
                                    <p:anim calcmode="lin" valueType="num">
                                      <p:cBhvr>
                                        <p:cTn id="68" dur="3000"/>
                                        <p:tgtEl>
                                          <p:spTgt spid="13"/>
                                        </p:tgtEl>
                                        <p:attrNameLst>
                                          <p:attrName>style.rotation</p:attrName>
                                        </p:attrNameLst>
                                      </p:cBhvr>
                                      <p:tavLst>
                                        <p:tav tm="0">
                                          <p:val>
                                            <p:fltVal val="0"/>
                                          </p:val>
                                        </p:tav>
                                        <p:tav tm="100000">
                                          <p:val>
                                            <p:fltVal val="720"/>
                                          </p:val>
                                        </p:tav>
                                      </p:tavLst>
                                    </p:anim>
                                    <p:anim calcmode="lin" valueType="num">
                                      <p:cBhvr>
                                        <p:cTn id="69" dur="3000"/>
                                        <p:tgtEl>
                                          <p:spTgt spid="13"/>
                                        </p:tgtEl>
                                        <p:attrNameLst>
                                          <p:attrName>ppt_h</p:attrName>
                                        </p:attrNameLst>
                                      </p:cBhvr>
                                      <p:tavLst>
                                        <p:tav tm="0">
                                          <p:val>
                                            <p:strVal val="ppt_h"/>
                                          </p:val>
                                        </p:tav>
                                        <p:tav tm="100000">
                                          <p:val>
                                            <p:fltVal val="0"/>
                                          </p:val>
                                        </p:tav>
                                      </p:tavLst>
                                    </p:anim>
                                    <p:anim calcmode="lin" valueType="num">
                                      <p:cBhvr>
                                        <p:cTn id="70" dur="3000"/>
                                        <p:tgtEl>
                                          <p:spTgt spid="13"/>
                                        </p:tgtEl>
                                        <p:attrNameLst>
                                          <p:attrName>ppt_w</p:attrName>
                                        </p:attrNameLst>
                                      </p:cBhvr>
                                      <p:tavLst>
                                        <p:tav tm="0">
                                          <p:val>
                                            <p:strVal val="ppt_w"/>
                                          </p:val>
                                        </p:tav>
                                        <p:tav tm="100000">
                                          <p:val>
                                            <p:fltVal val="0"/>
                                          </p:val>
                                        </p:tav>
                                      </p:tavLst>
                                    </p:anim>
                                    <p:set>
                                      <p:cBhvr>
                                        <p:cTn id="71" dur="1" fill="hold">
                                          <p:stCondLst>
                                            <p:cond delay="2999"/>
                                          </p:stCondLst>
                                        </p:cTn>
                                        <p:tgtEl>
                                          <p:spTgt spid="13"/>
                                        </p:tgtEl>
                                        <p:attrNameLst>
                                          <p:attrName>style.visibility</p:attrName>
                                        </p:attrNameLst>
                                      </p:cBhvr>
                                      <p:to>
                                        <p:strVal val="hidden"/>
                                      </p:to>
                                    </p:set>
                                  </p:childTnLst>
                                </p:cTn>
                              </p:par>
                              <p:par>
                                <p:cTn id="72" presetID="23" presetClass="entr" presetSubtype="28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4/3*#ppt_w"/>
                                          </p:val>
                                        </p:tav>
                                        <p:tav tm="100000">
                                          <p:val>
                                            <p:strVal val="#ppt_w"/>
                                          </p:val>
                                        </p:tav>
                                      </p:tavLst>
                                    </p:anim>
                                    <p:anim calcmode="lin" valueType="num">
                                      <p:cBhvr>
                                        <p:cTn id="75" dur="3000" fill="hold"/>
                                        <p:tgtEl>
                                          <p:spTgt spid="4"/>
                                        </p:tgtEl>
                                        <p:attrNameLst>
                                          <p:attrName>ppt_h</p:attrName>
                                        </p:attrNameLst>
                                      </p:cBhvr>
                                      <p:tavLst>
                                        <p:tav tm="0">
                                          <p:val>
                                            <p:strVal val="4/3*#ppt_h"/>
                                          </p:val>
                                        </p:tav>
                                        <p:tav tm="100000">
                                          <p:val>
                                            <p:strVal val="#ppt_h"/>
                                          </p:val>
                                        </p:tav>
                                      </p:tavLst>
                                    </p:anim>
                                  </p:childTnLst>
                                </p:cTn>
                              </p:par>
                              <p:par>
                                <p:cTn id="76" presetID="8" presetClass="entr" presetSubtype="32"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diamond(out)">
                                      <p:cBhvr>
                                        <p:cTn id="7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Marco"/>
          <p:cNvSpPr/>
          <p:nvPr/>
        </p:nvSpPr>
        <p:spPr>
          <a:xfrm>
            <a:off x="214282" y="214290"/>
            <a:ext cx="8715436" cy="6429420"/>
          </a:xfrm>
          <a:prstGeom prst="frame">
            <a:avLst>
              <a:gd name="adj1" fmla="val 1751"/>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500034" y="571480"/>
            <a:ext cx="8072494" cy="6001643"/>
          </a:xfrm>
          <a:prstGeom prst="rect">
            <a:avLst/>
          </a:prstGeom>
          <a:noFill/>
        </p:spPr>
        <p:txBody>
          <a:bodyPr wrap="square" rtlCol="0">
            <a:spAutoFit/>
          </a:bodyPr>
          <a:lstStyle/>
          <a:p>
            <a:r>
              <a:rPr lang="es-ES" sz="2400" dirty="0" smtClean="0">
                <a:solidFill>
                  <a:srgbClr val="FFD03B"/>
                </a:solidFill>
                <a:latin typeface="Agency FB" pitchFamily="34" charset="0"/>
              </a:rPr>
              <a:t>Es por todo esto que el Jardín del Administrador Humilde es el jardín con más distinciones de China, pues aparte de formar parte del Patrimonio Cultural de la UNESCO, también fue nombrado Reliquia Cultural de Importancia Nacional por el Gobierno del país, así como Atractivo Turístico de China. A todo estos reconocimientos, se le suma el de ser considerado uno de los cuatro jardines más suntuosos de China y una obra maestra de los jardines clásicos privados.</a:t>
            </a:r>
          </a:p>
          <a:p>
            <a:r>
              <a:rPr lang="es-ES" sz="2400" dirty="0" smtClean="0">
                <a:solidFill>
                  <a:srgbClr val="FFD03B"/>
                </a:solidFill>
                <a:latin typeface="Agency FB" pitchFamily="34" charset="0"/>
              </a:rPr>
              <a:t>Pero la cultura </a:t>
            </a:r>
            <a:r>
              <a:rPr lang="es-ES" sz="2400" dirty="0" err="1" smtClean="0">
                <a:solidFill>
                  <a:srgbClr val="FFD03B"/>
                </a:solidFill>
                <a:latin typeface="Agency FB" pitchFamily="34" charset="0"/>
              </a:rPr>
              <a:t>Wu</a:t>
            </a:r>
            <a:r>
              <a:rPr lang="es-ES" sz="2400" dirty="0" smtClean="0">
                <a:solidFill>
                  <a:srgbClr val="FFD03B"/>
                </a:solidFill>
                <a:latin typeface="Agency FB" pitchFamily="34" charset="0"/>
              </a:rPr>
              <a:t> también tuvo que ver con los canales, puentes de piedra y pagodas que adornan las calles de esta ciudad. Por eso, si se visita </a:t>
            </a:r>
            <a:r>
              <a:rPr lang="es-ES" sz="2400" dirty="0" err="1" smtClean="0">
                <a:solidFill>
                  <a:srgbClr val="FFD03B"/>
                </a:solidFill>
                <a:latin typeface="Agency FB" pitchFamily="34" charset="0"/>
              </a:rPr>
              <a:t>Suzhou</a:t>
            </a:r>
            <a:r>
              <a:rPr lang="es-ES" sz="2400" dirty="0" smtClean="0">
                <a:solidFill>
                  <a:srgbClr val="FFD03B"/>
                </a:solidFill>
                <a:latin typeface="Agency FB" pitchFamily="34" charset="0"/>
              </a:rPr>
              <a:t>, se debe dar un paseo en góndola por los canales, pues es otra manera de contemplar la ciudad y comprobar por uno mismo por qué </a:t>
            </a:r>
            <a:r>
              <a:rPr lang="es-ES" sz="2400" dirty="0" err="1" smtClean="0">
                <a:solidFill>
                  <a:srgbClr val="FFD03B"/>
                </a:solidFill>
                <a:latin typeface="Agency FB" pitchFamily="34" charset="0"/>
              </a:rPr>
              <a:t>Suzhou</a:t>
            </a:r>
            <a:r>
              <a:rPr lang="es-ES" sz="2400" dirty="0" smtClean="0">
                <a:solidFill>
                  <a:srgbClr val="FFD03B"/>
                </a:solidFill>
                <a:latin typeface="Agency FB" pitchFamily="34" charset="0"/>
              </a:rPr>
              <a:t> se conoce también como la ´Venecia Oriental´. Además, la ciudad conserva todavía su antigua arquitectura y pasear por </a:t>
            </a:r>
            <a:r>
              <a:rPr lang="es-ES" sz="2400" dirty="0" err="1" smtClean="0">
                <a:solidFill>
                  <a:srgbClr val="FFD03B"/>
                </a:solidFill>
                <a:latin typeface="Agency FB" pitchFamily="34" charset="0"/>
              </a:rPr>
              <a:t>Suzhou</a:t>
            </a:r>
            <a:r>
              <a:rPr lang="es-ES" sz="2400" dirty="0" smtClean="0">
                <a:solidFill>
                  <a:srgbClr val="FFD03B"/>
                </a:solidFill>
                <a:latin typeface="Agency FB" pitchFamily="34" charset="0"/>
              </a:rPr>
              <a:t> es como viajar en el tiempo hasta la</a:t>
            </a:r>
            <a:r>
              <a:rPr lang="es-ES" sz="2400" b="1" dirty="0" smtClean="0">
                <a:solidFill>
                  <a:srgbClr val="FFD03B"/>
                </a:solidFill>
                <a:latin typeface="Agency FB" pitchFamily="34" charset="0"/>
              </a:rPr>
              <a:t> </a:t>
            </a:r>
            <a:r>
              <a:rPr lang="es-ES" sz="2400" dirty="0" smtClean="0">
                <a:solidFill>
                  <a:srgbClr val="FFD03B"/>
                </a:solidFill>
                <a:latin typeface="Agency FB" pitchFamily="34" charset="0"/>
              </a:rPr>
              <a:t>China más tradicional. La calle Ping </a:t>
            </a:r>
            <a:r>
              <a:rPr lang="es-ES" sz="2400" dirty="0" err="1" smtClean="0">
                <a:solidFill>
                  <a:srgbClr val="FFD03B"/>
                </a:solidFill>
                <a:latin typeface="Agency FB" pitchFamily="34" charset="0"/>
              </a:rPr>
              <a:t>Jiang</a:t>
            </a:r>
            <a:r>
              <a:rPr lang="es-ES" sz="2400" dirty="0" smtClean="0">
                <a:solidFill>
                  <a:srgbClr val="FFD03B"/>
                </a:solidFill>
                <a:latin typeface="Agency FB" pitchFamily="34" charset="0"/>
              </a:rPr>
              <a:t> es una de las más agradables, pues conserva el antiguo pavimento empedrado y las tiendas conservan el estilo arquitectónico.</a:t>
            </a:r>
          </a:p>
          <a:p>
            <a:endParaRPr lang="es-ES" sz="2400" dirty="0">
              <a:solidFill>
                <a:srgbClr val="FFD03B"/>
              </a:solidFill>
              <a:latin typeface="Agency FB" pitchFamily="34" charset="0"/>
            </a:endParaRPr>
          </a:p>
        </p:txBody>
      </p:sp>
    </p:spTree>
  </p:cSld>
  <p:clrMapOvr>
    <a:masterClrMapping/>
  </p:clrMapOvr>
  <p:transition spd="slow" advTm="5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60000"/>
          </a:solidFill>
        </p:spPr>
        <p:txBody>
          <a:bodyPr/>
          <a:lstStyle/>
          <a:p>
            <a:endParaRPr lang="es-ES" dirty="0"/>
          </a:p>
        </p:txBody>
      </p:sp>
      <p:pic>
        <p:nvPicPr>
          <p:cNvPr id="4" name="3 Imagen" descr="5 (21).jpg"/>
          <p:cNvPicPr>
            <a:picLocks noChangeAspect="1"/>
          </p:cNvPicPr>
          <p:nvPr/>
        </p:nvPicPr>
        <p:blipFill>
          <a:blip r:embed="rId2"/>
          <a:stretch>
            <a:fillRect/>
          </a:stretch>
        </p:blipFill>
        <p:spPr>
          <a:xfrm>
            <a:off x="23751" y="0"/>
            <a:ext cx="9120249" cy="6858000"/>
          </a:xfrm>
          <a:prstGeom prst="rect">
            <a:avLst/>
          </a:prstGeom>
        </p:spPr>
      </p:pic>
      <p:sp>
        <p:nvSpPr>
          <p:cNvPr id="5" name="4 Cheurón"/>
          <p:cNvSpPr/>
          <p:nvPr/>
        </p:nvSpPr>
        <p:spPr>
          <a:xfrm>
            <a:off x="7715272"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715140"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857884"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857752"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000496"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143108"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142976"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85720"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14412" y="1928802"/>
            <a:ext cx="1428728"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857224"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1785918"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2643142"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3571900"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429124"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357818"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6215042"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7143800"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8001024" y="3571876"/>
            <a:ext cx="1500166" cy="1643074"/>
          </a:xfrm>
          <a:prstGeom prst="chevron">
            <a:avLst/>
          </a:prstGeom>
          <a:blipFill>
            <a:blip r:embed="rId3"/>
            <a:stretch>
              <a:fillRect/>
            </a:stretch>
          </a:blipFill>
          <a:ln>
            <a:solidFill>
              <a:srgbClr val="C0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1428824" y="-285776"/>
            <a:ext cx="10572824"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0-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1+ppt_w/2"/>
                                          </p:val>
                                        </p:tav>
                                      </p:tavLst>
                                    </p:anim>
                                    <p:anim calcmode="lin" valueType="num">
                                      <p:cBhvr additive="base">
                                        <p:cTn id="191" dur="3000"/>
                                        <p:tgtEl>
                                          <p:spTgt spid="20"/>
                                        </p:tgtEl>
                                        <p:attrNameLst>
                                          <p:attrName>ppt_y</p:attrName>
                                        </p:attrNameLst>
                                      </p:cBhvr>
                                      <p:tavLst>
                                        <p:tav tm="0">
                                          <p:val>
                                            <p:strVal val="ppt_y"/>
                                          </p:val>
                                        </p:tav>
                                        <p:tav tm="100000">
                                          <p:val>
                                            <p:strVal val="ppt_y"/>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1+ppt_w/2"/>
                                          </p:val>
                                        </p:tav>
                                      </p:tavLst>
                                    </p:anim>
                                    <p:anim calcmode="lin" valueType="num">
                                      <p:cBhvr additive="base">
                                        <p:cTn id="195" dur="3000"/>
                                        <p:tgtEl>
                                          <p:spTgt spid="21"/>
                                        </p:tgtEl>
                                        <p:attrNameLst>
                                          <p:attrName>ppt_y</p:attrName>
                                        </p:attrNameLst>
                                      </p:cBhvr>
                                      <p:tavLst>
                                        <p:tav tm="0">
                                          <p:val>
                                            <p:strVal val="ppt_y"/>
                                          </p:val>
                                        </p:tav>
                                        <p:tav tm="100000">
                                          <p:val>
                                            <p:strVal val="ppt_y"/>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1+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1+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8" presetClass="emph" presetSubtype="0" fill="hold" grpId="3" nodeType="withEffect">
                                  <p:stCondLst>
                                    <p:cond delay="0"/>
                                  </p:stCondLst>
                                  <p:childTnLst>
                                    <p:animRot by="21600000">
                                      <p:cBhvr>
                                        <p:cTn id="210" dur="3000" fill="hold"/>
                                        <p:tgtEl>
                                          <p:spTgt spid="5"/>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5"/>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6"/>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7"/>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8"/>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9"/>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20"/>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21"/>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23"/>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24"/>
                                        </p:tgtEl>
                                        <p:attrNameLst>
                                          <p:attrName>r</p:attrName>
                                        </p:attrNameLst>
                                      </p:cBhvr>
                                    </p:animRot>
                                  </p:childTnLst>
                                </p:cTn>
                              </p:par>
                              <p:par>
                                <p:cTn id="249" presetID="23" presetClass="entr" presetSubtype="27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2/3*#ppt_w"/>
                                          </p:val>
                                        </p:tav>
                                        <p:tav tm="100000">
                                          <p:val>
                                            <p:strVal val="#ppt_w"/>
                                          </p:val>
                                        </p:tav>
                                      </p:tavLst>
                                    </p:anim>
                                    <p:anim calcmode="lin" valueType="num">
                                      <p:cBhvr>
                                        <p:cTn id="252" dur="3000" fill="hold"/>
                                        <p:tgtEl>
                                          <p:spTgt spid="4"/>
                                        </p:tgtEl>
                                        <p:attrNameLst>
                                          <p:attrName>ppt_h</p:attrName>
                                        </p:attrNameLst>
                                      </p:cBhvr>
                                      <p:tavLst>
                                        <p:tav tm="0">
                                          <p:val>
                                            <p:strVal val="2/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23B">
                  <a:shade val="67500"/>
                  <a:satMod val="115000"/>
                </a:srgbClr>
              </a:gs>
              <a:gs pos="100000">
                <a:srgbClr val="00823B">
                  <a:shade val="100000"/>
                  <a:satMod val="115000"/>
                </a:srgbClr>
              </a:gs>
            </a:gsLst>
            <a:lin ang="16200000" scaled="1"/>
            <a:tileRect/>
          </a:gradFill>
        </p:spPr>
        <p:txBody>
          <a:bodyPr/>
          <a:lstStyle/>
          <a:p>
            <a:endParaRPr lang="es-ES" dirty="0"/>
          </a:p>
        </p:txBody>
      </p:sp>
      <p:pic>
        <p:nvPicPr>
          <p:cNvPr id="4" name="3 Imagen" descr="5 (31).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a:off x="1000100" y="857232"/>
            <a:ext cx="3429024" cy="5072098"/>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857752" y="785794"/>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643305" y="-357213"/>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786194" y="257173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928670"/>
            <a:ext cx="3429024" cy="5000660"/>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357686" y="857232"/>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43305" y="71415"/>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786194" y="221454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928794" y="928670"/>
            <a:ext cx="3429024" cy="5000660"/>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3929058" y="857232"/>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643305" y="500043"/>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3786194" y="185735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23B">
                  <a:shade val="67500"/>
                  <a:satMod val="115000"/>
                </a:srgbClr>
              </a:gs>
              <a:gs pos="100000">
                <a:srgbClr val="00823B">
                  <a:shade val="100000"/>
                  <a:satMod val="115000"/>
                </a:srgbClr>
              </a:gs>
            </a:gsLst>
            <a:lin ang="5400000" scaled="1"/>
            <a:tileRect/>
          </a:gradFill>
        </p:spPr>
        <p:txBody>
          <a:bodyPr/>
          <a:lstStyle/>
          <a:p>
            <a:endParaRPr lang="es-ES" dirty="0"/>
          </a:p>
        </p:txBody>
      </p:sp>
      <p:pic>
        <p:nvPicPr>
          <p:cNvPr id="4" name="3 Imagen" descr="1680.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rot="16200000">
            <a:off x="-498461" y="1927192"/>
            <a:ext cx="5572140" cy="1717759"/>
          </a:xfrm>
          <a:prstGeom prst="wave">
            <a:avLst>
              <a:gd name="adj1" fmla="val 20000"/>
              <a:gd name="adj2" fmla="val -10000"/>
            </a:avLst>
          </a:prstGeom>
          <a:blipFill dpi="0" rotWithShape="1">
            <a:blip r:embed="rId3">
              <a:duotone>
                <a:prstClr val="black"/>
                <a:srgbClr val="FFFF00">
                  <a:tint val="45000"/>
                  <a:satMod val="400000"/>
                </a:srgbClr>
              </a:duotone>
            </a:blip>
            <a:srcRec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2001891" y="1927207"/>
            <a:ext cx="5572139" cy="1717726"/>
          </a:xfrm>
          <a:prstGeom prst="wave">
            <a:avLst>
              <a:gd name="adj1" fmla="val 20000"/>
              <a:gd name="adj2" fmla="val -9167"/>
            </a:avLst>
          </a:prstGeom>
          <a:blipFill dpi="0" rotWithShape="1">
            <a:blip r:embed="rId3">
              <a:duotone>
                <a:prstClr val="black"/>
                <a:srgbClr val="FFFF00">
                  <a:tint val="45000"/>
                  <a:satMod val="400000"/>
                </a:srgbClr>
              </a:duotone>
            </a:blip>
            <a:srcRec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5579418" y="2064416"/>
            <a:ext cx="5572140" cy="1443307"/>
          </a:xfrm>
          <a:prstGeom prst="wave">
            <a:avLst>
              <a:gd name="adj1" fmla="val 20000"/>
              <a:gd name="adj2" fmla="val -10000"/>
            </a:avLst>
          </a:prstGeom>
          <a:blipFill>
            <a:blip r:embed="rId3">
              <a:duotone>
                <a:prstClr val="black"/>
                <a:srgbClr val="FFFF00">
                  <a:tint val="45000"/>
                  <a:satMod val="400000"/>
                </a:srgbClr>
              </a:duotone>
            </a:blip>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flipV="1">
            <a:off x="4214822" y="2000252"/>
            <a:ext cx="5572140" cy="1571636"/>
          </a:xfrm>
          <a:prstGeom prst="wave">
            <a:avLst>
              <a:gd name="adj1" fmla="val 20000"/>
              <a:gd name="adj2" fmla="val -8889"/>
            </a:avLst>
          </a:prstGeom>
          <a:blipFill>
            <a:blip r:embed="rId3">
              <a:duotone>
                <a:prstClr val="black"/>
                <a:srgbClr val="FFFF00">
                  <a:tint val="45000"/>
                  <a:satMod val="400000"/>
                </a:srgbClr>
              </a:duotone>
            </a:blip>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964393" y="1964533"/>
            <a:ext cx="5572139" cy="1643074"/>
          </a:xfrm>
          <a:prstGeom prst="wave">
            <a:avLst>
              <a:gd name="adj1" fmla="val 20000"/>
              <a:gd name="adj2" fmla="val -10000"/>
            </a:avLst>
          </a:prstGeom>
          <a:blipFill dpi="0" rotWithShape="1">
            <a:blip r:embed="rId3">
              <a:duotone>
                <a:prstClr val="black"/>
                <a:srgbClr val="FFFF00">
                  <a:tint val="45000"/>
                  <a:satMod val="400000"/>
                </a:srgbClr>
              </a:duotone>
            </a:blip>
            <a:srcRec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flipV="1">
            <a:off x="2860208" y="2068982"/>
            <a:ext cx="5572140" cy="1434175"/>
          </a:xfrm>
          <a:prstGeom prst="wave">
            <a:avLst>
              <a:gd name="adj1" fmla="val 20000"/>
              <a:gd name="adj2" fmla="val -8889"/>
            </a:avLst>
          </a:prstGeom>
          <a:blipFill>
            <a:blip r:embed="rId3">
              <a:duotone>
                <a:prstClr val="black"/>
                <a:srgbClr val="FFFF00">
                  <a:tint val="45000"/>
                  <a:satMod val="400000"/>
                </a:srgbClr>
              </a:duotone>
            </a:blip>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fmla="#ppt_w*sin(2.5*pi*$)">
                                          <p:val>
                                            <p:fltVal val="0"/>
                                          </p:val>
                                        </p:tav>
                                        <p:tav tm="100000">
                                          <p:val>
                                            <p:fltVal val="1"/>
                                          </p:val>
                                        </p:tav>
                                      </p:tavLst>
                                    </p:anim>
                                    <p:anim calcmode="lin" valueType="num">
                                      <p:cBhvr>
                                        <p:cTn id="27" dur="3000" fill="hold"/>
                                        <p:tgtEl>
                                          <p:spTgt spid="7"/>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3000"/>
                                        <p:tgtEl>
                                          <p:spTgt spid="6"/>
                                        </p:tgtEl>
                                        <p:attrNameLst>
                                          <p:attrName>ppt_h</p:attrName>
                                        </p:attrNameLst>
                                      </p:cBhvr>
                                      <p:tavLst>
                                        <p:tav tm="0">
                                          <p:val>
                                            <p:strVal val="ppt_h"/>
                                          </p:val>
                                        </p:tav>
                                        <p:tav tm="100000">
                                          <p:val>
                                            <p:strVal val="ppt_h"/>
                                          </p:val>
                                        </p:tav>
                                      </p:tavLst>
                                    </p:anim>
                                    <p:anim calcmode="lin" valueType="num">
                                      <p:cBhvr>
                                        <p:cTn id="7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6"/>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7"/>
                                        </p:tgtEl>
                                        <p:attrNameLst>
                                          <p:attrName>ppt_h</p:attrName>
                                        </p:attrNameLst>
                                      </p:cBhvr>
                                      <p:tavLst>
                                        <p:tav tm="0">
                                          <p:val>
                                            <p:strVal val="ppt_h"/>
                                          </p:val>
                                        </p:tav>
                                        <p:tav tm="100000">
                                          <p:val>
                                            <p:strVal val="ppt_h"/>
                                          </p:val>
                                        </p:tav>
                                      </p:tavLst>
                                    </p:anim>
                                    <p:anim calcmode="lin" valueType="num">
                                      <p:cBhvr>
                                        <p:cTn id="7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7"/>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10"/>
                                        </p:tgtEl>
                                        <p:attrNameLst>
                                          <p:attrName>ppt_h</p:attrName>
                                        </p:attrNameLst>
                                      </p:cBhvr>
                                      <p:tavLst>
                                        <p:tav tm="0">
                                          <p:val>
                                            <p:strVal val="ppt_h"/>
                                          </p:val>
                                        </p:tav>
                                        <p:tav tm="100000">
                                          <p:val>
                                            <p:strVal val="ppt_h"/>
                                          </p:val>
                                        </p:tav>
                                      </p:tavLst>
                                    </p:anim>
                                    <p:anim calcmode="lin" valueType="num">
                                      <p:cBhvr>
                                        <p:cTn id="7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8"/>
                                        </p:tgtEl>
                                        <p:attrNameLst>
                                          <p:attrName>ppt_h</p:attrName>
                                        </p:attrNameLst>
                                      </p:cBhvr>
                                      <p:tavLst>
                                        <p:tav tm="0">
                                          <p:val>
                                            <p:strVal val="ppt_h"/>
                                          </p:val>
                                        </p:tav>
                                        <p:tav tm="100000">
                                          <p:val>
                                            <p:strVal val="ppt_h"/>
                                          </p:val>
                                        </p:tav>
                                      </p:tavLst>
                                    </p:anim>
                                    <p:anim calcmode="lin" valueType="num">
                                      <p:cBhvr>
                                        <p:cTn id="9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8"/>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3000"/>
                                        <p:tgtEl>
                                          <p:spTgt spid="9"/>
                                        </p:tgtEl>
                                        <p:attrNameLst>
                                          <p:attrName>ppt_h</p:attrName>
                                        </p:attrNameLst>
                                      </p:cBhvr>
                                      <p:tavLst>
                                        <p:tav tm="0">
                                          <p:val>
                                            <p:strVal val="ppt_h"/>
                                          </p:val>
                                        </p:tav>
                                        <p:tav tm="100000">
                                          <p:val>
                                            <p:strVal val="ppt_h"/>
                                          </p:val>
                                        </p:tav>
                                      </p:tavLst>
                                    </p:anim>
                                    <p:anim calcmode="lin" valueType="num">
                                      <p:cBhvr>
                                        <p:cTn id="9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9"/>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3000"/>
                                        <p:tgtEl>
                                          <p:spTgt spid="11"/>
                                        </p:tgtEl>
                                        <p:attrNameLst>
                                          <p:attrName>ppt_h</p:attrName>
                                        </p:attrNameLst>
                                      </p:cBhvr>
                                      <p:tavLst>
                                        <p:tav tm="0">
                                          <p:val>
                                            <p:strVal val="ppt_h"/>
                                          </p:val>
                                        </p:tav>
                                        <p:tav tm="100000">
                                          <p:val>
                                            <p:strVal val="ppt_h"/>
                                          </p:val>
                                        </p:tav>
                                      </p:tavLst>
                                    </p:anim>
                                    <p:anim calcmode="lin" valueType="num">
                                      <p:cBhvr>
                                        <p:cTn id="10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1"/>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Marco"/>
          <p:cNvSpPr/>
          <p:nvPr/>
        </p:nvSpPr>
        <p:spPr>
          <a:xfrm>
            <a:off x="214282" y="214290"/>
            <a:ext cx="8715436" cy="6429420"/>
          </a:xfrm>
          <a:prstGeom prst="frame">
            <a:avLst>
              <a:gd name="adj1" fmla="val 1751"/>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571472" y="500042"/>
            <a:ext cx="7858180" cy="6001643"/>
          </a:xfrm>
          <a:prstGeom prst="rect">
            <a:avLst/>
          </a:prstGeom>
          <a:noFill/>
        </p:spPr>
        <p:txBody>
          <a:bodyPr wrap="square" rtlCol="0">
            <a:spAutoFit/>
          </a:bodyPr>
          <a:lstStyle/>
          <a:p>
            <a:r>
              <a:rPr lang="es-ES" sz="2400" dirty="0" smtClean="0">
                <a:solidFill>
                  <a:srgbClr val="FFD03B"/>
                </a:solidFill>
                <a:effectLst>
                  <a:outerShdw blurRad="38100" dist="38100" dir="2700000" algn="tl">
                    <a:srgbClr val="000000">
                      <a:alpha val="43137"/>
                    </a:srgbClr>
                  </a:outerShdw>
                </a:effectLst>
                <a:latin typeface="Agency FB" pitchFamily="34" charset="0"/>
              </a:rPr>
              <a:t>Por otra parte, si se prefiere degustar la gastronomía típica tradicional 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la calle 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Guanqian</a:t>
            </a:r>
            <a:r>
              <a:rPr lang="es-ES" sz="2400" dirty="0" smtClean="0">
                <a:solidFill>
                  <a:srgbClr val="FFD03B"/>
                </a:solidFill>
                <a:effectLst>
                  <a:outerShdw blurRad="38100" dist="38100" dir="2700000" algn="tl">
                    <a:srgbClr val="000000">
                      <a:alpha val="43137"/>
                    </a:srgbClr>
                  </a:outerShdw>
                </a:effectLst>
                <a:latin typeface="Agency FB" pitchFamily="34" charset="0"/>
              </a:rPr>
              <a:t> reúne los locales con los tentempiés más auténticos y deliciosos.</a:t>
            </a:r>
          </a:p>
          <a:p>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ha evolucionado mucho desde sus orígenes, pues anteriormente vivía del comercio de la seda y actualmente su principal motor económico es el turismo. La ciudad fue levantada hace 2500 años por unas tribus locales conocidas como </a:t>
            </a:r>
            <a:r>
              <a:rPr lang="es-ES" sz="2400" dirty="0" err="1" smtClean="0">
                <a:solidFill>
                  <a:srgbClr val="FFD03B"/>
                </a:solidFill>
                <a:effectLst>
                  <a:outerShdw blurRad="38100" dist="38100" dir="2700000" algn="tl">
                    <a:srgbClr val="000000">
                      <a:alpha val="43137"/>
                    </a:srgbClr>
                  </a:outerShdw>
                </a:effectLst>
                <a:latin typeface="Agency FB" pitchFamily="34" charset="0"/>
              </a:rPr>
              <a:t>Gou</a:t>
            </a:r>
            <a:r>
              <a:rPr lang="es-ES" sz="2400" dirty="0" smtClean="0">
                <a:solidFill>
                  <a:srgbClr val="FFD03B"/>
                </a:solidFill>
                <a:effectLst>
                  <a:outerShdw blurRad="38100" dist="38100" dir="2700000" algn="tl">
                    <a:srgbClr val="000000">
                      <a:alpha val="43137"/>
                    </a:srgbClr>
                  </a:outerShdw>
                </a:effectLst>
                <a:latin typeface="Agency FB" pitchFamily="34" charset="0"/>
              </a:rPr>
              <a:t> </a:t>
            </a:r>
            <a:r>
              <a:rPr lang="es-ES" sz="2400" dirty="0" err="1" smtClean="0">
                <a:solidFill>
                  <a:srgbClr val="FFD03B"/>
                </a:solidFill>
                <a:effectLst>
                  <a:outerShdw blurRad="38100" dist="38100" dir="2700000" algn="tl">
                    <a:srgbClr val="000000">
                      <a:alpha val="43137"/>
                    </a:srgbClr>
                  </a:outerShdw>
                </a:effectLst>
                <a:latin typeface="Agency FB" pitchFamily="34" charset="0"/>
              </a:rPr>
              <a:t>Wu</a:t>
            </a:r>
            <a:r>
              <a:rPr lang="es-ES" sz="2400" dirty="0" smtClean="0">
                <a:solidFill>
                  <a:srgbClr val="FFD03B"/>
                </a:solidFill>
                <a:effectLst>
                  <a:outerShdw blurRad="38100" dist="38100" dir="2700000" algn="tl">
                    <a:srgbClr val="000000">
                      <a:alpha val="43137"/>
                    </a:srgbClr>
                  </a:outerShdw>
                </a:effectLst>
                <a:latin typeface="Agency FB" pitchFamily="34" charset="0"/>
              </a:rPr>
              <a:t>. Fue solo tras la construcción del Gran Canal, uno de los más antiguos y largos del mundo, cuando la ciudad comenzó a prosperar y, desde entonces, las palabras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y progreso han ido siempre unidas. La región se convirtió en el principal foco del comercio de seda de todas las ciudades conectadas por el Gran Canal, pero fue durante la Dinastía Ming cuando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alcanzó su máxima prosperidad. Durante esta etapa, aumentó considerablemente el número de fabricantes de seda que se asentaron en la ciudad, por lo que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se convirtió en la capital de la moda fabricada con seda, así como una referencia en cuanto al comercio de este producto.</a:t>
            </a:r>
          </a:p>
          <a:p>
            <a:endParaRPr lang="es-ES" sz="2400" dirty="0">
              <a:solidFill>
                <a:srgbClr val="FFD03B"/>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86110">
                  <a:shade val="67500"/>
                  <a:satMod val="115000"/>
                </a:srgbClr>
              </a:gs>
              <a:gs pos="100000">
                <a:srgbClr val="986110">
                  <a:shade val="100000"/>
                  <a:satMod val="115000"/>
                </a:srgbClr>
              </a:gs>
            </a:gsLst>
            <a:path path="circle">
              <a:fillToRect l="50000" t="50000" r="50000" b="50000"/>
            </a:path>
            <a:tileRect/>
          </a:gradFill>
        </p:spPr>
        <p:txBody>
          <a:bodyPr/>
          <a:lstStyle/>
          <a:p>
            <a:endParaRPr lang="es-ES" dirty="0"/>
          </a:p>
        </p:txBody>
      </p:sp>
      <p:pic>
        <p:nvPicPr>
          <p:cNvPr id="4" name="3 Imagen" descr="2048 (11).jpg"/>
          <p:cNvPicPr>
            <a:picLocks noChangeAspect="1"/>
          </p:cNvPicPr>
          <p:nvPr/>
        </p:nvPicPr>
        <p:blipFill>
          <a:blip r:embed="rId2"/>
          <a:stretch>
            <a:fillRect/>
          </a:stretch>
        </p:blipFill>
        <p:spPr>
          <a:xfrm>
            <a:off x="0" y="31193"/>
            <a:ext cx="9144000" cy="6826807"/>
          </a:xfrm>
          <a:prstGeom prst="rect">
            <a:avLst/>
          </a:prstGeom>
        </p:spPr>
      </p:pic>
      <p:sp>
        <p:nvSpPr>
          <p:cNvPr id="5" name="4 Cheurón"/>
          <p:cNvSpPr/>
          <p:nvPr/>
        </p:nvSpPr>
        <p:spPr>
          <a:xfrm>
            <a:off x="1785918" y="1214422"/>
            <a:ext cx="2786082" cy="4643470"/>
          </a:xfrm>
          <a:prstGeom prst="chevron">
            <a:avLst>
              <a:gd name="adj" fmla="val 84871"/>
            </a:avLst>
          </a:prstGeom>
          <a:solidFill>
            <a:srgbClr val="603000"/>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857752" y="1142984"/>
            <a:ext cx="2786082" cy="4643470"/>
          </a:xfrm>
          <a:prstGeom prst="chevron">
            <a:avLst>
              <a:gd name="adj" fmla="val 86239"/>
            </a:avLst>
          </a:prstGeom>
          <a:solidFill>
            <a:srgbClr val="603000"/>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397" y="-392933"/>
            <a:ext cx="3000396" cy="4643470"/>
          </a:xfrm>
          <a:prstGeom prst="chevron">
            <a:avLst>
              <a:gd name="adj" fmla="val 85995"/>
            </a:avLst>
          </a:prstGeom>
          <a:solidFill>
            <a:srgbClr val="603000"/>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7365" y="2631933"/>
            <a:ext cx="2906460" cy="4643470"/>
          </a:xfrm>
          <a:prstGeom prst="chevron">
            <a:avLst>
              <a:gd name="adj" fmla="val 84910"/>
            </a:avLst>
          </a:prstGeom>
          <a:solidFill>
            <a:srgbClr val="603000"/>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93285" y="-821549"/>
            <a:ext cx="2714620" cy="4357718"/>
          </a:xfrm>
          <a:prstGeom prst="chevron">
            <a:avLst>
              <a:gd name="adj" fmla="val 84725"/>
            </a:avLst>
          </a:prstGeom>
          <a:solidFill>
            <a:srgbClr val="603000"/>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00" y="1214422"/>
            <a:ext cx="2786082" cy="4643470"/>
          </a:xfrm>
          <a:prstGeom prst="chevron">
            <a:avLst>
              <a:gd name="adj" fmla="val 84187"/>
            </a:avLst>
          </a:prstGeom>
          <a:solidFill>
            <a:srgbClr val="603000"/>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5500694" y="1142984"/>
            <a:ext cx="2786082" cy="4643470"/>
          </a:xfrm>
          <a:prstGeom prst="chevron">
            <a:avLst>
              <a:gd name="adj" fmla="val 84188"/>
            </a:avLst>
          </a:prstGeom>
          <a:solidFill>
            <a:srgbClr val="603000"/>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357566" y="3357550"/>
            <a:ext cx="2786058" cy="4214842"/>
          </a:xfrm>
          <a:prstGeom prst="chevron">
            <a:avLst>
              <a:gd name="adj" fmla="val 84910"/>
            </a:avLst>
          </a:prstGeom>
          <a:solidFill>
            <a:srgbClr val="603000"/>
          </a:solidFill>
          <a:ln w="3175">
            <a:solidFill>
              <a:schemeClr val="accent2">
                <a:lumMod val="75000"/>
              </a:schemeClr>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plus(in)">
                                      <p:cBhvr>
                                        <p:cTn id="48" dur="3000"/>
                                        <p:tgtEl>
                                          <p:spTgt spid="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in)">
                                      <p:cBhvr>
                                        <p:cTn id="60" dur="3000"/>
                                        <p:tgtEl>
                                          <p:spTgt spid="8"/>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4" presetClass="exit" presetSubtype="10" fill="hold" grpId="5" nodeType="afterEffect">
                                  <p:stCondLst>
                                    <p:cond delay="0"/>
                                  </p:stCondLst>
                                  <p:childTnLst>
                                    <p:animEffect transition="out" filter="randombar(horizontal)">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4" presetClass="exit" presetSubtype="10" fill="hold" grpId="5" nodeType="withEffect">
                                  <p:stCondLst>
                                    <p:cond delay="0"/>
                                  </p:stCondLst>
                                  <p:childTnLst>
                                    <p:animEffect transition="out" filter="randombar(horizontal)">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4" presetClass="exit" presetSubtype="10" fill="hold" grpId="5" nodeType="withEffect">
                                  <p:stCondLst>
                                    <p:cond delay="0"/>
                                  </p:stCondLst>
                                  <p:childTnLst>
                                    <p:animEffect transition="out" filter="randombar(horizontal)">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4" presetClass="exit" presetSubtype="10" fill="hold" grpId="5" nodeType="withEffect">
                                  <p:stCondLst>
                                    <p:cond delay="0"/>
                                  </p:stCondLst>
                                  <p:childTnLst>
                                    <p:animEffect transition="out" filter="randombar(horizontal)">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4" presetClass="exit" presetSubtype="10" fill="hold" grpId="5" nodeType="withEffect">
                                  <p:stCondLst>
                                    <p:cond delay="0"/>
                                  </p:stCondLst>
                                  <p:childTnLst>
                                    <p:animEffect transition="out" filter="randombar(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4" presetClass="exit" presetSubtype="10" fill="hold" grpId="5" nodeType="withEffect">
                                  <p:stCondLst>
                                    <p:cond delay="0"/>
                                  </p:stCondLst>
                                  <p:childTnLst>
                                    <p:animEffect transition="out" filter="randombar(horizontal)">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4" presetClass="exit" presetSubtype="10" fill="hold" grpId="5" nodeType="withEffect">
                                  <p:stCondLst>
                                    <p:cond delay="0"/>
                                  </p:stCondLst>
                                  <p:childTnLst>
                                    <p:animEffect transition="out" filter="randombar(horizontal)">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4" presetClass="exit" presetSubtype="10" fill="hold" grpId="5" nodeType="withEffect">
                                  <p:stCondLst>
                                    <p:cond delay="0"/>
                                  </p:stCondLst>
                                  <p:childTnLst>
                                    <p:animEffect transition="out" filter="randombar(horizontal)">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3" presetClass="exit" presetSubtype="544" fill="hold" grpId="4" nodeType="with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grpId="4"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grpId="4"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grpId="4"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grpId="4"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grpId="4"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grpId="4"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grpId="4"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ppt_x"/>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ppt_x"/>
                                          </p:val>
                                        </p:tav>
                                      </p:tavLst>
                                    </p:anim>
                                    <p:anim calcmode="lin" valueType="num">
                                      <p:cBhvr additive="base">
                                        <p:cTn id="163" dur="3000"/>
                                        <p:tgtEl>
                                          <p:spTgt spid="8"/>
                                        </p:tgtEl>
                                        <p:attrNameLst>
                                          <p:attrName>ppt_y</p:attrName>
                                        </p:attrNameLst>
                                      </p:cBhvr>
                                      <p:tavLst>
                                        <p:tav tm="0">
                                          <p:val>
                                            <p:strVal val="ppt_y"/>
                                          </p:val>
                                        </p:tav>
                                        <p:tav tm="100000">
                                          <p:val>
                                            <p:strVal val="0-ppt_h/2"/>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16" presetClass="exit" presetSubtype="37" fill="hold" grpId="3" nodeType="withEffect">
                                  <p:stCondLst>
                                    <p:cond delay="0"/>
                                  </p:stCondLst>
                                  <p:childTnLst>
                                    <p:animEffect transition="out" filter="barn(out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37" fill="hold" grpId="3" nodeType="withEffect">
                                  <p:stCondLst>
                                    <p:cond delay="0"/>
                                  </p:stCondLst>
                                  <p:childTnLst>
                                    <p:animEffect transition="out" filter="barn(outVertic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37" fill="hold" grpId="3" nodeType="withEffect">
                                  <p:stCondLst>
                                    <p:cond delay="0"/>
                                  </p:stCondLst>
                                  <p:childTnLst>
                                    <p:animEffect transition="out" filter="barn(outVertic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16" presetClass="exit" presetSubtype="37" fill="hold" grpId="3" nodeType="withEffect">
                                  <p:stCondLst>
                                    <p:cond delay="0"/>
                                  </p:stCondLst>
                                  <p:childTnLst>
                                    <p:animEffect transition="out" filter="barn(outVertical)">
                                      <p:cBhvr>
                                        <p:cTn id="179" dur="3000"/>
                                        <p:tgtEl>
                                          <p:spTgt spid="12"/>
                                        </p:tgtEl>
                                      </p:cBhvr>
                                    </p:animEffect>
                                    <p:set>
                                      <p:cBhvr>
                                        <p:cTn id="180" dur="1" fill="hold">
                                          <p:stCondLst>
                                            <p:cond delay="2999"/>
                                          </p:stCondLst>
                                        </p:cTn>
                                        <p:tgtEl>
                                          <p:spTgt spid="12"/>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0"/>
                                        </p:tgtEl>
                                      </p:cBhvr>
                                    </p:animEffect>
                                    <p:set>
                                      <p:cBhvr>
                                        <p:cTn id="186" dur="1" fill="hold">
                                          <p:stCondLst>
                                            <p:cond delay="2999"/>
                                          </p:stCondLst>
                                        </p:cTn>
                                        <p:tgtEl>
                                          <p:spTgt spid="10"/>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6"/>
                                        </p:tgtEl>
                                      </p:cBhvr>
                                    </p:animEffect>
                                    <p:set>
                                      <p:cBhvr>
                                        <p:cTn id="189" dur="1" fill="hold">
                                          <p:stCondLst>
                                            <p:cond delay="2999"/>
                                          </p:stCondLst>
                                        </p:cTn>
                                        <p:tgtEl>
                                          <p:spTgt spid="6"/>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1"/>
                                        </p:tgtEl>
                                      </p:cBhvr>
                                    </p:animEffect>
                                    <p:set>
                                      <p:cBhvr>
                                        <p:cTn id="192" dur="1" fill="hold">
                                          <p:stCondLst>
                                            <p:cond delay="2999"/>
                                          </p:stCondLst>
                                        </p:cTn>
                                        <p:tgtEl>
                                          <p:spTgt spid="11"/>
                                        </p:tgtEl>
                                        <p:attrNameLst>
                                          <p:attrName>style.visibility</p:attrName>
                                        </p:attrNameLst>
                                      </p:cBhvr>
                                      <p:to>
                                        <p:strVal val="hidden"/>
                                      </p:to>
                                    </p:set>
                                  </p:childTnLst>
                                </p:cTn>
                              </p:par>
                              <p:par>
                                <p:cTn id="193" presetID="23" presetClass="entr" presetSubtype="27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2/3*#ppt_w"/>
                                          </p:val>
                                        </p:tav>
                                        <p:tav tm="100000">
                                          <p:val>
                                            <p:strVal val="#ppt_w"/>
                                          </p:val>
                                        </p:tav>
                                      </p:tavLst>
                                    </p:anim>
                                    <p:anim calcmode="lin" valueType="num">
                                      <p:cBhvr>
                                        <p:cTn id="196" dur="3000" fill="hold"/>
                                        <p:tgtEl>
                                          <p:spTgt spid="4"/>
                                        </p:tgtEl>
                                        <p:attrNameLst>
                                          <p:attrName>ppt_h</p:attrName>
                                        </p:attrNameLst>
                                      </p:cBhvr>
                                      <p:tavLst>
                                        <p:tav tm="0">
                                          <p:val>
                                            <p:strVal val="2/3*#ppt_h"/>
                                          </p:val>
                                        </p:tav>
                                        <p:tav tm="100000">
                                          <p:val>
                                            <p:strVal val="#ppt_h"/>
                                          </p:val>
                                        </p:tav>
                                      </p:tavLst>
                                    </p:anim>
                                  </p:childTnLst>
                                </p:cTn>
                              </p:par>
                              <p:par>
                                <p:cTn id="197" presetID="8" presetClass="entr" presetSubtype="32"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diamond(out)">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2222EE"/>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2048 (3).jpg"/>
          <p:cNvPicPr>
            <a:picLocks noChangeAspect="1"/>
          </p:cNvPicPr>
          <p:nvPr/>
        </p:nvPicPr>
        <p:blipFill>
          <a:blip r:embed="rId2"/>
          <a:stretch>
            <a:fillRect/>
          </a:stretch>
        </p:blipFill>
        <p:spPr>
          <a:xfrm>
            <a:off x="-8930" y="0"/>
            <a:ext cx="9152930" cy="6858000"/>
          </a:xfrm>
          <a:prstGeom prst="rect">
            <a:avLst/>
          </a:prstGeom>
        </p:spPr>
      </p:pic>
      <p:sp>
        <p:nvSpPr>
          <p:cNvPr id="5" name="4 Anillo"/>
          <p:cNvSpPr/>
          <p:nvPr/>
        </p:nvSpPr>
        <p:spPr>
          <a:xfrm>
            <a:off x="0"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372"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357818"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00760"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643702"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215206"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929586" y="857232"/>
            <a:ext cx="1214414" cy="5143536"/>
          </a:xfrm>
          <a:prstGeom prst="donut">
            <a:avLst>
              <a:gd name="adj" fmla="val 20538"/>
            </a:avLst>
          </a:prstGeom>
          <a:blipFill dpi="0" rotWithShape="1">
            <a:blip r:embed="rId3">
              <a:duotone>
                <a:prstClr val="black"/>
                <a:srgbClr val="2222EE">
                  <a:tint val="45000"/>
                  <a:satMod val="400000"/>
                </a:srgbClr>
              </a:duotone>
              <a:lum contrast="40000"/>
            </a:blip>
            <a:srcRect/>
            <a:tile tx="0" ty="0" sx="100000" sy="100000" flip="none" algn="tl"/>
          </a:blipFill>
          <a:ln>
            <a:solidFill>
              <a:srgbClr val="2222EE"/>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85776"/>
            <a:ext cx="9429784"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16" presetClass="entr" presetSubtype="37"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arn(outVertical)">
                                      <p:cBhvr>
                                        <p:cTn id="66" dur="2000"/>
                                        <p:tgtEl>
                                          <p:spTgt spid="5"/>
                                        </p:tgtEl>
                                      </p:cBhvr>
                                    </p:animEffect>
                                  </p:childTnLst>
                                </p:cTn>
                              </p:par>
                              <p:par>
                                <p:cTn id="67" presetID="16" presetClass="entr" presetSubtype="37"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arn(outVertical)">
                                      <p:cBhvr>
                                        <p:cTn id="69" dur="2000"/>
                                        <p:tgtEl>
                                          <p:spTgt spid="6"/>
                                        </p:tgtEl>
                                      </p:cBhvr>
                                    </p:animEffect>
                                  </p:childTnLst>
                                </p:cTn>
                              </p:par>
                              <p:par>
                                <p:cTn id="70" presetID="16" presetClass="entr" presetSubtype="37"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arn(outVertical)">
                                      <p:cBhvr>
                                        <p:cTn id="72" dur="2000"/>
                                        <p:tgtEl>
                                          <p:spTgt spid="7"/>
                                        </p:tgtEl>
                                      </p:cBhvr>
                                    </p:animEffect>
                                  </p:childTnLst>
                                </p:cTn>
                              </p:par>
                              <p:par>
                                <p:cTn id="73" presetID="16" presetClass="entr" presetSubtype="37"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outVertical)">
                                      <p:cBhvr>
                                        <p:cTn id="75" dur="2000"/>
                                        <p:tgtEl>
                                          <p:spTgt spid="8"/>
                                        </p:tgtEl>
                                      </p:cBhvr>
                                    </p:animEffect>
                                  </p:childTnLst>
                                </p:cTn>
                              </p:par>
                              <p:par>
                                <p:cTn id="76" presetID="16" presetClass="entr" presetSubtype="37"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outVertical)">
                                      <p:cBhvr>
                                        <p:cTn id="78" dur="2000"/>
                                        <p:tgtEl>
                                          <p:spTgt spid="9"/>
                                        </p:tgtEl>
                                      </p:cBhvr>
                                    </p:animEffect>
                                  </p:childTnLst>
                                </p:cTn>
                              </p:par>
                              <p:par>
                                <p:cTn id="79" presetID="16" presetClass="entr" presetSubtype="37"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arn(outVertical)">
                                      <p:cBhvr>
                                        <p:cTn id="81" dur="2000"/>
                                        <p:tgtEl>
                                          <p:spTgt spid="10"/>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arn(outVertical)">
                                      <p:cBhvr>
                                        <p:cTn id="84" dur="2000"/>
                                        <p:tgtEl>
                                          <p:spTgt spid="11"/>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arn(outVertical)">
                                      <p:cBhvr>
                                        <p:cTn id="87" dur="2000"/>
                                        <p:tgtEl>
                                          <p:spTgt spid="12"/>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arn(outVertical)">
                                      <p:cBhvr>
                                        <p:cTn id="90" dur="2000"/>
                                        <p:tgtEl>
                                          <p:spTgt spid="13"/>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arn(outVertical)">
                                      <p:cBhvr>
                                        <p:cTn id="93" dur="2000"/>
                                        <p:tgtEl>
                                          <p:spTgt spid="14"/>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outVertical)">
                                      <p:cBhvr>
                                        <p:cTn id="96" dur="2000"/>
                                        <p:tgtEl>
                                          <p:spTgt spid="15"/>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2000"/>
                                        <p:tgtEl>
                                          <p:spTgt spid="16"/>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2000"/>
                                        <p:tgtEl>
                                          <p:spTgt spid="17"/>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outVertical)">
                                      <p:cBhvr>
                                        <p:cTn id="105" dur="2000"/>
                                        <p:tgtEl>
                                          <p:spTgt spid="18"/>
                                        </p:tgtEl>
                                      </p:cBhvr>
                                    </p:animEffect>
                                  </p:childTnLst>
                                </p:cTn>
                              </p:par>
                            </p:childTnLst>
                          </p:cTn>
                        </p:par>
                        <p:par>
                          <p:cTn id="106" fill="hold">
                            <p:stCondLst>
                              <p:cond delay="2000"/>
                            </p:stCondLst>
                            <p:childTnLst>
                              <p:par>
                                <p:cTn id="107" presetID="2" presetClass="exit" presetSubtype="2"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6"/>
                                        </p:tgtEl>
                                        <p:attrNameLst>
                                          <p:attrName>ppt_x</p:attrName>
                                        </p:attrNameLst>
                                      </p:cBhvr>
                                      <p:tavLst>
                                        <p:tav tm="0">
                                          <p:val>
                                            <p:strVal val="ppt_x"/>
                                          </p:val>
                                        </p:tav>
                                        <p:tav tm="100000">
                                          <p:val>
                                            <p:strVal val="0-ppt_w/2"/>
                                          </p:val>
                                        </p:tav>
                                      </p:tavLst>
                                    </p:anim>
                                    <p:anim calcmode="lin" valueType="num">
                                      <p:cBhvr additive="base">
                                        <p:cTn id="113" dur="2000"/>
                                        <p:tgtEl>
                                          <p:spTgt spid="6"/>
                                        </p:tgtEl>
                                        <p:attrNameLst>
                                          <p:attrName>ppt_y</p:attrName>
                                        </p:attrNameLst>
                                      </p:cBhvr>
                                      <p:tavLst>
                                        <p:tav tm="0">
                                          <p:val>
                                            <p:strVal val="ppt_y"/>
                                          </p:val>
                                        </p:tav>
                                        <p:tav tm="100000">
                                          <p:val>
                                            <p:strVal val="ppt_y"/>
                                          </p:val>
                                        </p:tav>
                                      </p:tavLst>
                                    </p:anim>
                                    <p:set>
                                      <p:cBhvr>
                                        <p:cTn id="114" dur="1" fill="hold">
                                          <p:stCondLst>
                                            <p:cond delay="1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7"/>
                                        </p:tgtEl>
                                        <p:attrNameLst>
                                          <p:attrName>ppt_x</p:attrName>
                                        </p:attrNameLst>
                                      </p:cBhvr>
                                      <p:tavLst>
                                        <p:tav tm="0">
                                          <p:val>
                                            <p:strVal val="ppt_x"/>
                                          </p:val>
                                        </p:tav>
                                        <p:tav tm="100000">
                                          <p:val>
                                            <p:strVal val="1+ppt_w/2"/>
                                          </p:val>
                                        </p:tav>
                                      </p:tavLst>
                                    </p:anim>
                                    <p:anim calcmode="lin" valueType="num">
                                      <p:cBhvr additive="base">
                                        <p:cTn id="117" dur="2000"/>
                                        <p:tgtEl>
                                          <p:spTgt spid="7"/>
                                        </p:tgtEl>
                                        <p:attrNameLst>
                                          <p:attrName>ppt_y</p:attrName>
                                        </p:attrNameLst>
                                      </p:cBhvr>
                                      <p:tavLst>
                                        <p:tav tm="0">
                                          <p:val>
                                            <p:strVal val="ppt_y"/>
                                          </p:val>
                                        </p:tav>
                                        <p:tav tm="100000">
                                          <p:val>
                                            <p:strVal val="ppt_y"/>
                                          </p:val>
                                        </p:tav>
                                      </p:tavLst>
                                    </p:anim>
                                    <p:set>
                                      <p:cBhvr>
                                        <p:cTn id="118" dur="1" fill="hold">
                                          <p:stCondLst>
                                            <p:cond delay="1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2000"/>
                                        <p:tgtEl>
                                          <p:spTgt spid="8"/>
                                        </p:tgtEl>
                                        <p:attrNameLst>
                                          <p:attrName>ppt_x</p:attrName>
                                        </p:attrNameLst>
                                      </p:cBhvr>
                                      <p:tavLst>
                                        <p:tav tm="0">
                                          <p:val>
                                            <p:strVal val="ppt_x"/>
                                          </p:val>
                                        </p:tav>
                                        <p:tav tm="100000">
                                          <p:val>
                                            <p:strVal val="0-ppt_w/2"/>
                                          </p:val>
                                        </p:tav>
                                      </p:tavLst>
                                    </p:anim>
                                    <p:anim calcmode="lin" valueType="num">
                                      <p:cBhvr additive="base">
                                        <p:cTn id="121" dur="2000"/>
                                        <p:tgtEl>
                                          <p:spTgt spid="8"/>
                                        </p:tgtEl>
                                        <p:attrNameLst>
                                          <p:attrName>ppt_y</p:attrName>
                                        </p:attrNameLst>
                                      </p:cBhvr>
                                      <p:tavLst>
                                        <p:tav tm="0">
                                          <p:val>
                                            <p:strVal val="ppt_y"/>
                                          </p:val>
                                        </p:tav>
                                        <p:tav tm="100000">
                                          <p:val>
                                            <p:strVal val="ppt_y"/>
                                          </p:val>
                                        </p:tav>
                                      </p:tavLst>
                                    </p:anim>
                                    <p:set>
                                      <p:cBhvr>
                                        <p:cTn id="122" dur="1" fill="hold">
                                          <p:stCondLst>
                                            <p:cond delay="1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1+ppt_w/2"/>
                                          </p:val>
                                        </p:tav>
                                      </p:tavLst>
                                    </p:anim>
                                    <p:anim calcmode="lin" valueType="num">
                                      <p:cBhvr additive="base">
                                        <p:cTn id="125" dur="2000"/>
                                        <p:tgtEl>
                                          <p:spTgt spid="9"/>
                                        </p:tgtEl>
                                        <p:attrNameLst>
                                          <p:attrName>ppt_y</p:attrName>
                                        </p:attrNameLst>
                                      </p:cBhvr>
                                      <p:tavLst>
                                        <p:tav tm="0">
                                          <p:val>
                                            <p:strVal val="ppt_y"/>
                                          </p:val>
                                        </p:tav>
                                        <p:tav tm="100000">
                                          <p:val>
                                            <p:strVal val="ppt_y"/>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2000"/>
                                        <p:tgtEl>
                                          <p:spTgt spid="10"/>
                                        </p:tgtEl>
                                        <p:attrNameLst>
                                          <p:attrName>ppt_x</p:attrName>
                                        </p:attrNameLst>
                                      </p:cBhvr>
                                      <p:tavLst>
                                        <p:tav tm="0">
                                          <p:val>
                                            <p:strVal val="ppt_x"/>
                                          </p:val>
                                        </p:tav>
                                        <p:tav tm="100000">
                                          <p:val>
                                            <p:strVal val="0-ppt_w/2"/>
                                          </p:val>
                                        </p:tav>
                                      </p:tavLst>
                                    </p:anim>
                                    <p:anim calcmode="lin" valueType="num">
                                      <p:cBhvr additive="base">
                                        <p:cTn id="129" dur="2000"/>
                                        <p:tgtEl>
                                          <p:spTgt spid="10"/>
                                        </p:tgtEl>
                                        <p:attrNameLst>
                                          <p:attrName>ppt_y</p:attrName>
                                        </p:attrNameLst>
                                      </p:cBhvr>
                                      <p:tavLst>
                                        <p:tav tm="0">
                                          <p:val>
                                            <p:strVal val="ppt_y"/>
                                          </p:val>
                                        </p:tav>
                                        <p:tav tm="100000">
                                          <p:val>
                                            <p:strVal val="ppt_y"/>
                                          </p:val>
                                        </p:tav>
                                      </p:tavLst>
                                    </p:anim>
                                    <p:set>
                                      <p:cBhvr>
                                        <p:cTn id="130" dur="1" fill="hold">
                                          <p:stCondLst>
                                            <p:cond delay="1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1"/>
                                        </p:tgtEl>
                                        <p:attrNameLst>
                                          <p:attrName>ppt_x</p:attrName>
                                        </p:attrNameLst>
                                      </p:cBhvr>
                                      <p:tavLst>
                                        <p:tav tm="0">
                                          <p:val>
                                            <p:strVal val="ppt_x"/>
                                          </p:val>
                                        </p:tav>
                                        <p:tav tm="100000">
                                          <p:val>
                                            <p:strVal val="1+ppt_w/2"/>
                                          </p:val>
                                        </p:tav>
                                      </p:tavLst>
                                    </p:anim>
                                    <p:anim calcmode="lin" valueType="num">
                                      <p:cBhvr additive="base">
                                        <p:cTn id="133" dur="2000"/>
                                        <p:tgtEl>
                                          <p:spTgt spid="11"/>
                                        </p:tgtEl>
                                        <p:attrNameLst>
                                          <p:attrName>ppt_y</p:attrName>
                                        </p:attrNameLst>
                                      </p:cBhvr>
                                      <p:tavLst>
                                        <p:tav tm="0">
                                          <p:val>
                                            <p:strVal val="ppt_y"/>
                                          </p:val>
                                        </p:tav>
                                        <p:tav tm="100000">
                                          <p:val>
                                            <p:strVal val="ppt_y"/>
                                          </p:val>
                                        </p:tav>
                                      </p:tavLst>
                                    </p:anim>
                                    <p:set>
                                      <p:cBhvr>
                                        <p:cTn id="134" dur="1" fill="hold">
                                          <p:stCondLst>
                                            <p:cond delay="1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12"/>
                                        </p:tgtEl>
                                        <p:attrNameLst>
                                          <p:attrName>ppt_x</p:attrName>
                                        </p:attrNameLst>
                                      </p:cBhvr>
                                      <p:tavLst>
                                        <p:tav tm="0">
                                          <p:val>
                                            <p:strVal val="ppt_x"/>
                                          </p:val>
                                        </p:tav>
                                        <p:tav tm="100000">
                                          <p:val>
                                            <p:strVal val="0-ppt_w/2"/>
                                          </p:val>
                                        </p:tav>
                                      </p:tavLst>
                                    </p:anim>
                                    <p:anim calcmode="lin" valueType="num">
                                      <p:cBhvr additive="base">
                                        <p:cTn id="137" dur="2000"/>
                                        <p:tgtEl>
                                          <p:spTgt spid="12"/>
                                        </p:tgtEl>
                                        <p:attrNameLst>
                                          <p:attrName>ppt_y</p:attrName>
                                        </p:attrNameLst>
                                      </p:cBhvr>
                                      <p:tavLst>
                                        <p:tav tm="0">
                                          <p:val>
                                            <p:strVal val="ppt_y"/>
                                          </p:val>
                                        </p:tav>
                                        <p:tav tm="100000">
                                          <p:val>
                                            <p:strVal val="ppt_y"/>
                                          </p:val>
                                        </p:tav>
                                      </p:tavLst>
                                    </p:anim>
                                    <p:set>
                                      <p:cBhvr>
                                        <p:cTn id="138" dur="1" fill="hold">
                                          <p:stCondLst>
                                            <p:cond delay="1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2000"/>
                                        <p:tgtEl>
                                          <p:spTgt spid="13"/>
                                        </p:tgtEl>
                                        <p:attrNameLst>
                                          <p:attrName>ppt_x</p:attrName>
                                        </p:attrNameLst>
                                      </p:cBhvr>
                                      <p:tavLst>
                                        <p:tav tm="0">
                                          <p:val>
                                            <p:strVal val="ppt_x"/>
                                          </p:val>
                                        </p:tav>
                                        <p:tav tm="100000">
                                          <p:val>
                                            <p:strVal val="1+ppt_w/2"/>
                                          </p:val>
                                        </p:tav>
                                      </p:tavLst>
                                    </p:anim>
                                    <p:anim calcmode="lin" valueType="num">
                                      <p:cBhvr additive="base">
                                        <p:cTn id="141" dur="2000"/>
                                        <p:tgtEl>
                                          <p:spTgt spid="13"/>
                                        </p:tgtEl>
                                        <p:attrNameLst>
                                          <p:attrName>ppt_y</p:attrName>
                                        </p:attrNameLst>
                                      </p:cBhvr>
                                      <p:tavLst>
                                        <p:tav tm="0">
                                          <p:val>
                                            <p:strVal val="ppt_y"/>
                                          </p:val>
                                        </p:tav>
                                        <p:tav tm="100000">
                                          <p:val>
                                            <p:strVal val="ppt_y"/>
                                          </p:val>
                                        </p:tav>
                                      </p:tavLst>
                                    </p:anim>
                                    <p:set>
                                      <p:cBhvr>
                                        <p:cTn id="142" dur="1" fill="hold">
                                          <p:stCondLst>
                                            <p:cond delay="1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4"/>
                                        </p:tgtEl>
                                        <p:attrNameLst>
                                          <p:attrName>ppt_x</p:attrName>
                                        </p:attrNameLst>
                                      </p:cBhvr>
                                      <p:tavLst>
                                        <p:tav tm="0">
                                          <p:val>
                                            <p:strVal val="ppt_x"/>
                                          </p:val>
                                        </p:tav>
                                        <p:tav tm="100000">
                                          <p:val>
                                            <p:strVal val="0-ppt_w/2"/>
                                          </p:val>
                                        </p:tav>
                                      </p:tavLst>
                                    </p:anim>
                                    <p:anim calcmode="lin" valueType="num">
                                      <p:cBhvr additive="base">
                                        <p:cTn id="145" dur="2000"/>
                                        <p:tgtEl>
                                          <p:spTgt spid="14"/>
                                        </p:tgtEl>
                                        <p:attrNameLst>
                                          <p:attrName>ppt_y</p:attrName>
                                        </p:attrNameLst>
                                      </p:cBhvr>
                                      <p:tavLst>
                                        <p:tav tm="0">
                                          <p:val>
                                            <p:strVal val="ppt_y"/>
                                          </p:val>
                                        </p:tav>
                                        <p:tav tm="100000">
                                          <p:val>
                                            <p:strVal val="ppt_y"/>
                                          </p:val>
                                        </p:tav>
                                      </p:tavLst>
                                    </p:anim>
                                    <p:set>
                                      <p:cBhvr>
                                        <p:cTn id="146" dur="1" fill="hold">
                                          <p:stCondLst>
                                            <p:cond delay="1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2000"/>
                                        <p:tgtEl>
                                          <p:spTgt spid="15"/>
                                        </p:tgtEl>
                                        <p:attrNameLst>
                                          <p:attrName>ppt_x</p:attrName>
                                        </p:attrNameLst>
                                      </p:cBhvr>
                                      <p:tavLst>
                                        <p:tav tm="0">
                                          <p:val>
                                            <p:strVal val="ppt_x"/>
                                          </p:val>
                                        </p:tav>
                                        <p:tav tm="100000">
                                          <p:val>
                                            <p:strVal val="1+ppt_w/2"/>
                                          </p:val>
                                        </p:tav>
                                      </p:tavLst>
                                    </p:anim>
                                    <p:anim calcmode="lin" valueType="num">
                                      <p:cBhvr additive="base">
                                        <p:cTn id="149" dur="2000"/>
                                        <p:tgtEl>
                                          <p:spTgt spid="15"/>
                                        </p:tgtEl>
                                        <p:attrNameLst>
                                          <p:attrName>ppt_y</p:attrName>
                                        </p:attrNameLst>
                                      </p:cBhvr>
                                      <p:tavLst>
                                        <p:tav tm="0">
                                          <p:val>
                                            <p:strVal val="ppt_y"/>
                                          </p:val>
                                        </p:tav>
                                        <p:tav tm="100000">
                                          <p:val>
                                            <p:strVal val="ppt_y"/>
                                          </p:val>
                                        </p:tav>
                                      </p:tavLst>
                                    </p:anim>
                                    <p:set>
                                      <p:cBhvr>
                                        <p:cTn id="150" dur="1" fill="hold">
                                          <p:stCondLst>
                                            <p:cond delay="1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6"/>
                                        </p:tgtEl>
                                        <p:attrNameLst>
                                          <p:attrName>ppt_x</p:attrName>
                                        </p:attrNameLst>
                                      </p:cBhvr>
                                      <p:tavLst>
                                        <p:tav tm="0">
                                          <p:val>
                                            <p:strVal val="ppt_x"/>
                                          </p:val>
                                        </p:tav>
                                        <p:tav tm="100000">
                                          <p:val>
                                            <p:strVal val="0-ppt_w/2"/>
                                          </p:val>
                                        </p:tav>
                                      </p:tavLst>
                                    </p:anim>
                                    <p:anim calcmode="lin" valueType="num">
                                      <p:cBhvr additive="base">
                                        <p:cTn id="153" dur="2000"/>
                                        <p:tgtEl>
                                          <p:spTgt spid="16"/>
                                        </p:tgtEl>
                                        <p:attrNameLst>
                                          <p:attrName>ppt_y</p:attrName>
                                        </p:attrNameLst>
                                      </p:cBhvr>
                                      <p:tavLst>
                                        <p:tav tm="0">
                                          <p:val>
                                            <p:strVal val="ppt_y"/>
                                          </p:val>
                                        </p:tav>
                                        <p:tav tm="100000">
                                          <p:val>
                                            <p:strVal val="ppt_y"/>
                                          </p:val>
                                        </p:tav>
                                      </p:tavLst>
                                    </p:anim>
                                    <p:set>
                                      <p:cBhvr>
                                        <p:cTn id="154" dur="1" fill="hold">
                                          <p:stCondLst>
                                            <p:cond delay="1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1+ppt_w/2"/>
                                          </p:val>
                                        </p:tav>
                                      </p:tavLst>
                                    </p:anim>
                                    <p:anim calcmode="lin" valueType="num">
                                      <p:cBhvr additive="base">
                                        <p:cTn id="157" dur="2000"/>
                                        <p:tgtEl>
                                          <p:spTgt spid="17"/>
                                        </p:tgtEl>
                                        <p:attrNameLst>
                                          <p:attrName>ppt_y</p:attrName>
                                        </p:attrNameLst>
                                      </p:cBhvr>
                                      <p:tavLst>
                                        <p:tav tm="0">
                                          <p:val>
                                            <p:strVal val="ppt_y"/>
                                          </p:val>
                                        </p:tav>
                                        <p:tav tm="100000">
                                          <p:val>
                                            <p:strVal val="ppt_y"/>
                                          </p:val>
                                        </p:tav>
                                      </p:tavLst>
                                    </p:anim>
                                    <p:set>
                                      <p:cBhvr>
                                        <p:cTn id="158" dur="1" fill="hold">
                                          <p:stCondLst>
                                            <p:cond delay="1999"/>
                                          </p:stCondLst>
                                        </p:cTn>
                                        <p:tgtEl>
                                          <p:spTgt spid="17"/>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ppt_y"/>
                                          </p:val>
                                        </p:tav>
                                      </p:tavLst>
                                    </p:anim>
                                    <p:set>
                                      <p:cBhvr>
                                        <p:cTn id="162" dur="1" fill="hold">
                                          <p:stCondLst>
                                            <p:cond delay="1999"/>
                                          </p:stCondLst>
                                        </p:cTn>
                                        <p:tgtEl>
                                          <p:spTgt spid="18"/>
                                        </p:tgtEl>
                                        <p:attrNameLst>
                                          <p:attrName>style.visibility</p:attrName>
                                        </p:attrNameLst>
                                      </p:cBhvr>
                                      <p:to>
                                        <p:strVal val="hidden"/>
                                      </p:to>
                                    </p:set>
                                  </p:childTnLst>
                                </p:cTn>
                              </p:par>
                              <p:par>
                                <p:cTn id="163" presetID="16" presetClass="exit" presetSubtype="21" fill="hold" grpId="3" nodeType="withEffect">
                                  <p:stCondLst>
                                    <p:cond delay="0"/>
                                  </p:stCondLst>
                                  <p:childTnLst>
                                    <p:animEffect transition="out" filter="barn(inVertical)">
                                      <p:cBhvr>
                                        <p:cTn id="164" dur="2000"/>
                                        <p:tgtEl>
                                          <p:spTgt spid="5"/>
                                        </p:tgtEl>
                                      </p:cBhvr>
                                    </p:animEffect>
                                    <p:set>
                                      <p:cBhvr>
                                        <p:cTn id="165" dur="1" fill="hold">
                                          <p:stCondLst>
                                            <p:cond delay="1999"/>
                                          </p:stCondLst>
                                        </p:cTn>
                                        <p:tgtEl>
                                          <p:spTgt spid="5"/>
                                        </p:tgtEl>
                                        <p:attrNameLst>
                                          <p:attrName>style.visibility</p:attrName>
                                        </p:attrNameLst>
                                      </p:cBhvr>
                                      <p:to>
                                        <p:strVal val="hidden"/>
                                      </p:to>
                                    </p:set>
                                  </p:childTnLst>
                                </p:cTn>
                              </p:par>
                              <p:par>
                                <p:cTn id="166" presetID="16" presetClass="exit" presetSubtype="21" fill="hold" grpId="3" nodeType="withEffect">
                                  <p:stCondLst>
                                    <p:cond delay="0"/>
                                  </p:stCondLst>
                                  <p:childTnLst>
                                    <p:animEffect transition="out" filter="barn(inVertical)">
                                      <p:cBhvr>
                                        <p:cTn id="167" dur="2000"/>
                                        <p:tgtEl>
                                          <p:spTgt spid="6"/>
                                        </p:tgtEl>
                                      </p:cBhvr>
                                    </p:animEffect>
                                    <p:set>
                                      <p:cBhvr>
                                        <p:cTn id="168" dur="1" fill="hold">
                                          <p:stCondLst>
                                            <p:cond delay="1999"/>
                                          </p:stCondLst>
                                        </p:cTn>
                                        <p:tgtEl>
                                          <p:spTgt spid="6"/>
                                        </p:tgtEl>
                                        <p:attrNameLst>
                                          <p:attrName>style.visibility</p:attrName>
                                        </p:attrNameLst>
                                      </p:cBhvr>
                                      <p:to>
                                        <p:strVal val="hidden"/>
                                      </p:to>
                                    </p:set>
                                  </p:childTnLst>
                                </p:cTn>
                              </p:par>
                              <p:par>
                                <p:cTn id="169" presetID="16" presetClass="exit" presetSubtype="21" fill="hold" grpId="3" nodeType="withEffect">
                                  <p:stCondLst>
                                    <p:cond delay="0"/>
                                  </p:stCondLst>
                                  <p:childTnLst>
                                    <p:animEffect transition="out" filter="barn(inVertical)">
                                      <p:cBhvr>
                                        <p:cTn id="170" dur="2000"/>
                                        <p:tgtEl>
                                          <p:spTgt spid="7"/>
                                        </p:tgtEl>
                                      </p:cBhvr>
                                    </p:animEffect>
                                    <p:set>
                                      <p:cBhvr>
                                        <p:cTn id="171" dur="1" fill="hold">
                                          <p:stCondLst>
                                            <p:cond delay="1999"/>
                                          </p:stCondLst>
                                        </p:cTn>
                                        <p:tgtEl>
                                          <p:spTgt spid="7"/>
                                        </p:tgtEl>
                                        <p:attrNameLst>
                                          <p:attrName>style.visibility</p:attrName>
                                        </p:attrNameLst>
                                      </p:cBhvr>
                                      <p:to>
                                        <p:strVal val="hidden"/>
                                      </p:to>
                                    </p:set>
                                  </p:childTnLst>
                                </p:cTn>
                              </p:par>
                              <p:par>
                                <p:cTn id="172" presetID="16" presetClass="exit" presetSubtype="21" fill="hold" grpId="3" nodeType="withEffect">
                                  <p:stCondLst>
                                    <p:cond delay="0"/>
                                  </p:stCondLst>
                                  <p:childTnLst>
                                    <p:animEffect transition="out" filter="barn(inVertical)">
                                      <p:cBhvr>
                                        <p:cTn id="173" dur="2000"/>
                                        <p:tgtEl>
                                          <p:spTgt spid="8"/>
                                        </p:tgtEl>
                                      </p:cBhvr>
                                    </p:animEffect>
                                    <p:set>
                                      <p:cBhvr>
                                        <p:cTn id="174" dur="1" fill="hold">
                                          <p:stCondLst>
                                            <p:cond delay="1999"/>
                                          </p:stCondLst>
                                        </p:cTn>
                                        <p:tgtEl>
                                          <p:spTgt spid="8"/>
                                        </p:tgtEl>
                                        <p:attrNameLst>
                                          <p:attrName>style.visibility</p:attrName>
                                        </p:attrNameLst>
                                      </p:cBhvr>
                                      <p:to>
                                        <p:strVal val="hidden"/>
                                      </p:to>
                                    </p:set>
                                  </p:childTnLst>
                                </p:cTn>
                              </p:par>
                              <p:par>
                                <p:cTn id="175" presetID="16" presetClass="exit" presetSubtype="21" fill="hold" grpId="3" nodeType="withEffect">
                                  <p:stCondLst>
                                    <p:cond delay="0"/>
                                  </p:stCondLst>
                                  <p:childTnLst>
                                    <p:animEffect transition="out" filter="barn(inVertical)">
                                      <p:cBhvr>
                                        <p:cTn id="176" dur="2000"/>
                                        <p:tgtEl>
                                          <p:spTgt spid="9"/>
                                        </p:tgtEl>
                                      </p:cBhvr>
                                    </p:animEffect>
                                    <p:set>
                                      <p:cBhvr>
                                        <p:cTn id="177" dur="1" fill="hold">
                                          <p:stCondLst>
                                            <p:cond delay="1999"/>
                                          </p:stCondLst>
                                        </p:cTn>
                                        <p:tgtEl>
                                          <p:spTgt spid="9"/>
                                        </p:tgtEl>
                                        <p:attrNameLst>
                                          <p:attrName>style.visibility</p:attrName>
                                        </p:attrNameLst>
                                      </p:cBhvr>
                                      <p:to>
                                        <p:strVal val="hidden"/>
                                      </p:to>
                                    </p:set>
                                  </p:childTnLst>
                                </p:cTn>
                              </p:par>
                              <p:par>
                                <p:cTn id="178" presetID="16" presetClass="exit" presetSubtype="21" fill="hold" grpId="3" nodeType="withEffect">
                                  <p:stCondLst>
                                    <p:cond delay="0"/>
                                  </p:stCondLst>
                                  <p:childTnLst>
                                    <p:animEffect transition="out" filter="barn(inVertical)">
                                      <p:cBhvr>
                                        <p:cTn id="179" dur="2000"/>
                                        <p:tgtEl>
                                          <p:spTgt spid="10"/>
                                        </p:tgtEl>
                                      </p:cBhvr>
                                    </p:animEffect>
                                    <p:set>
                                      <p:cBhvr>
                                        <p:cTn id="180" dur="1" fill="hold">
                                          <p:stCondLst>
                                            <p:cond delay="1999"/>
                                          </p:stCondLst>
                                        </p:cTn>
                                        <p:tgtEl>
                                          <p:spTgt spid="10"/>
                                        </p:tgtEl>
                                        <p:attrNameLst>
                                          <p:attrName>style.visibility</p:attrName>
                                        </p:attrNameLst>
                                      </p:cBhvr>
                                      <p:to>
                                        <p:strVal val="hidden"/>
                                      </p:to>
                                    </p:set>
                                  </p:childTnLst>
                                </p:cTn>
                              </p:par>
                              <p:par>
                                <p:cTn id="181" presetID="16" presetClass="exit" presetSubtype="21" fill="hold" grpId="3" nodeType="withEffect">
                                  <p:stCondLst>
                                    <p:cond delay="0"/>
                                  </p:stCondLst>
                                  <p:childTnLst>
                                    <p:animEffect transition="out" filter="barn(inVertical)">
                                      <p:cBhvr>
                                        <p:cTn id="182" dur="2000"/>
                                        <p:tgtEl>
                                          <p:spTgt spid="11"/>
                                        </p:tgtEl>
                                      </p:cBhvr>
                                    </p:animEffect>
                                    <p:set>
                                      <p:cBhvr>
                                        <p:cTn id="183" dur="1" fill="hold">
                                          <p:stCondLst>
                                            <p:cond delay="1999"/>
                                          </p:stCondLst>
                                        </p:cTn>
                                        <p:tgtEl>
                                          <p:spTgt spid="11"/>
                                        </p:tgtEl>
                                        <p:attrNameLst>
                                          <p:attrName>style.visibility</p:attrName>
                                        </p:attrNameLst>
                                      </p:cBhvr>
                                      <p:to>
                                        <p:strVal val="hidden"/>
                                      </p:to>
                                    </p:set>
                                  </p:childTnLst>
                                </p:cTn>
                              </p:par>
                              <p:par>
                                <p:cTn id="184" presetID="16" presetClass="exit" presetSubtype="21" fill="hold" grpId="3" nodeType="withEffect">
                                  <p:stCondLst>
                                    <p:cond delay="0"/>
                                  </p:stCondLst>
                                  <p:childTnLst>
                                    <p:animEffect transition="out" filter="barn(inVertical)">
                                      <p:cBhvr>
                                        <p:cTn id="185" dur="2000"/>
                                        <p:tgtEl>
                                          <p:spTgt spid="12"/>
                                        </p:tgtEl>
                                      </p:cBhvr>
                                    </p:animEffect>
                                    <p:set>
                                      <p:cBhvr>
                                        <p:cTn id="186" dur="1" fill="hold">
                                          <p:stCondLst>
                                            <p:cond delay="1999"/>
                                          </p:stCondLst>
                                        </p:cTn>
                                        <p:tgtEl>
                                          <p:spTgt spid="12"/>
                                        </p:tgtEl>
                                        <p:attrNameLst>
                                          <p:attrName>style.visibility</p:attrName>
                                        </p:attrNameLst>
                                      </p:cBhvr>
                                      <p:to>
                                        <p:strVal val="hidden"/>
                                      </p:to>
                                    </p:set>
                                  </p:childTnLst>
                                </p:cTn>
                              </p:par>
                              <p:par>
                                <p:cTn id="187" presetID="16" presetClass="exit" presetSubtype="21" fill="hold" grpId="3" nodeType="withEffect">
                                  <p:stCondLst>
                                    <p:cond delay="0"/>
                                  </p:stCondLst>
                                  <p:childTnLst>
                                    <p:animEffect transition="out" filter="barn(inVertical)">
                                      <p:cBhvr>
                                        <p:cTn id="188" dur="2000"/>
                                        <p:tgtEl>
                                          <p:spTgt spid="13"/>
                                        </p:tgtEl>
                                      </p:cBhvr>
                                    </p:animEffect>
                                    <p:set>
                                      <p:cBhvr>
                                        <p:cTn id="189" dur="1" fill="hold">
                                          <p:stCondLst>
                                            <p:cond delay="1999"/>
                                          </p:stCondLst>
                                        </p:cTn>
                                        <p:tgtEl>
                                          <p:spTgt spid="13"/>
                                        </p:tgtEl>
                                        <p:attrNameLst>
                                          <p:attrName>style.visibility</p:attrName>
                                        </p:attrNameLst>
                                      </p:cBhvr>
                                      <p:to>
                                        <p:strVal val="hidden"/>
                                      </p:to>
                                    </p:set>
                                  </p:childTnLst>
                                </p:cTn>
                              </p:par>
                              <p:par>
                                <p:cTn id="190" presetID="16" presetClass="exit" presetSubtype="21" fill="hold" grpId="3" nodeType="withEffect">
                                  <p:stCondLst>
                                    <p:cond delay="0"/>
                                  </p:stCondLst>
                                  <p:childTnLst>
                                    <p:animEffect transition="out" filter="barn(inVertical)">
                                      <p:cBhvr>
                                        <p:cTn id="191" dur="2000"/>
                                        <p:tgtEl>
                                          <p:spTgt spid="14"/>
                                        </p:tgtEl>
                                      </p:cBhvr>
                                    </p:animEffect>
                                    <p:set>
                                      <p:cBhvr>
                                        <p:cTn id="192" dur="1" fill="hold">
                                          <p:stCondLst>
                                            <p:cond delay="1999"/>
                                          </p:stCondLst>
                                        </p:cTn>
                                        <p:tgtEl>
                                          <p:spTgt spid="14"/>
                                        </p:tgtEl>
                                        <p:attrNameLst>
                                          <p:attrName>style.visibility</p:attrName>
                                        </p:attrNameLst>
                                      </p:cBhvr>
                                      <p:to>
                                        <p:strVal val="hidden"/>
                                      </p:to>
                                    </p:set>
                                  </p:childTnLst>
                                </p:cTn>
                              </p:par>
                              <p:par>
                                <p:cTn id="193" presetID="16" presetClass="exit" presetSubtype="21" fill="hold" grpId="3" nodeType="withEffect">
                                  <p:stCondLst>
                                    <p:cond delay="0"/>
                                  </p:stCondLst>
                                  <p:childTnLst>
                                    <p:animEffect transition="out" filter="barn(inVertical)">
                                      <p:cBhvr>
                                        <p:cTn id="194" dur="2000"/>
                                        <p:tgtEl>
                                          <p:spTgt spid="15"/>
                                        </p:tgtEl>
                                      </p:cBhvr>
                                    </p:animEffect>
                                    <p:set>
                                      <p:cBhvr>
                                        <p:cTn id="195" dur="1" fill="hold">
                                          <p:stCondLst>
                                            <p:cond delay="1999"/>
                                          </p:stCondLst>
                                        </p:cTn>
                                        <p:tgtEl>
                                          <p:spTgt spid="15"/>
                                        </p:tgtEl>
                                        <p:attrNameLst>
                                          <p:attrName>style.visibility</p:attrName>
                                        </p:attrNameLst>
                                      </p:cBhvr>
                                      <p:to>
                                        <p:strVal val="hidden"/>
                                      </p:to>
                                    </p:set>
                                  </p:childTnLst>
                                </p:cTn>
                              </p:par>
                              <p:par>
                                <p:cTn id="196" presetID="16" presetClass="exit" presetSubtype="21" fill="hold" grpId="3" nodeType="withEffect">
                                  <p:stCondLst>
                                    <p:cond delay="0"/>
                                  </p:stCondLst>
                                  <p:childTnLst>
                                    <p:animEffect transition="out" filter="barn(inVertical)">
                                      <p:cBhvr>
                                        <p:cTn id="197" dur="2000"/>
                                        <p:tgtEl>
                                          <p:spTgt spid="16"/>
                                        </p:tgtEl>
                                      </p:cBhvr>
                                    </p:animEffect>
                                    <p:set>
                                      <p:cBhvr>
                                        <p:cTn id="198" dur="1" fill="hold">
                                          <p:stCondLst>
                                            <p:cond delay="1999"/>
                                          </p:stCondLst>
                                        </p:cTn>
                                        <p:tgtEl>
                                          <p:spTgt spid="16"/>
                                        </p:tgtEl>
                                        <p:attrNameLst>
                                          <p:attrName>style.visibility</p:attrName>
                                        </p:attrNameLst>
                                      </p:cBhvr>
                                      <p:to>
                                        <p:strVal val="hidden"/>
                                      </p:to>
                                    </p:set>
                                  </p:childTnLst>
                                </p:cTn>
                              </p:par>
                              <p:par>
                                <p:cTn id="199" presetID="16" presetClass="exit" presetSubtype="21" fill="hold" grpId="3" nodeType="withEffect">
                                  <p:stCondLst>
                                    <p:cond delay="0"/>
                                  </p:stCondLst>
                                  <p:childTnLst>
                                    <p:animEffect transition="out" filter="barn(inVertical)">
                                      <p:cBhvr>
                                        <p:cTn id="200" dur="2000"/>
                                        <p:tgtEl>
                                          <p:spTgt spid="17"/>
                                        </p:tgtEl>
                                      </p:cBhvr>
                                    </p:animEffect>
                                    <p:set>
                                      <p:cBhvr>
                                        <p:cTn id="201" dur="1" fill="hold">
                                          <p:stCondLst>
                                            <p:cond delay="1999"/>
                                          </p:stCondLst>
                                        </p:cTn>
                                        <p:tgtEl>
                                          <p:spTgt spid="17"/>
                                        </p:tgtEl>
                                        <p:attrNameLst>
                                          <p:attrName>style.visibility</p:attrName>
                                        </p:attrNameLst>
                                      </p:cBhvr>
                                      <p:to>
                                        <p:strVal val="hidden"/>
                                      </p:to>
                                    </p:set>
                                  </p:childTnLst>
                                </p:cTn>
                              </p:par>
                              <p:par>
                                <p:cTn id="202" presetID="16" presetClass="exit" presetSubtype="21" fill="hold" grpId="3" nodeType="withEffect">
                                  <p:stCondLst>
                                    <p:cond delay="0"/>
                                  </p:stCondLst>
                                  <p:childTnLst>
                                    <p:animEffect transition="out" filter="barn(inVertical)">
                                      <p:cBhvr>
                                        <p:cTn id="203" dur="2000"/>
                                        <p:tgtEl>
                                          <p:spTgt spid="18"/>
                                        </p:tgtEl>
                                      </p:cBhvr>
                                    </p:animEffect>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A6B0C">
                  <a:shade val="67500"/>
                  <a:satMod val="115000"/>
                </a:srgbClr>
              </a:gs>
              <a:gs pos="100000">
                <a:srgbClr val="EA6B0C">
                  <a:shade val="100000"/>
                  <a:satMod val="115000"/>
                </a:srgbClr>
              </a:gs>
            </a:gsLst>
            <a:path path="circle">
              <a:fillToRect l="50000" t="50000" r="50000" b="50000"/>
            </a:path>
            <a:tileRect/>
          </a:gradFill>
        </p:spPr>
        <p:txBody>
          <a:bodyPr/>
          <a:lstStyle/>
          <a:p>
            <a:endParaRPr lang="es-ES" dirty="0"/>
          </a:p>
        </p:txBody>
      </p:sp>
      <p:pic>
        <p:nvPicPr>
          <p:cNvPr id="4" name="3 Imagen" descr="2048 (2).jpg"/>
          <p:cNvPicPr>
            <a:picLocks noChangeAspect="1"/>
          </p:cNvPicPr>
          <p:nvPr/>
        </p:nvPicPr>
        <p:blipFill>
          <a:blip r:embed="rId2"/>
          <a:stretch>
            <a:fillRect/>
          </a:stretch>
        </p:blipFill>
        <p:spPr>
          <a:xfrm>
            <a:off x="0" y="0"/>
            <a:ext cx="9152930" cy="6858000"/>
          </a:xfrm>
          <a:prstGeom prst="rect">
            <a:avLst/>
          </a:prstGeom>
        </p:spPr>
      </p:pic>
      <p:sp>
        <p:nvSpPr>
          <p:cNvPr id="19" name="18 Estrella de 12 puntas"/>
          <p:cNvSpPr/>
          <p:nvPr/>
        </p:nvSpPr>
        <p:spPr>
          <a:xfrm>
            <a:off x="3500430" y="285728"/>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strella de 12 puntas"/>
          <p:cNvSpPr/>
          <p:nvPr/>
        </p:nvSpPr>
        <p:spPr>
          <a:xfrm>
            <a:off x="3428992" y="4214818"/>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strella de 12 puntas"/>
          <p:cNvSpPr/>
          <p:nvPr/>
        </p:nvSpPr>
        <p:spPr>
          <a:xfrm>
            <a:off x="1571604" y="2428868"/>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strella de 12 puntas"/>
          <p:cNvSpPr/>
          <p:nvPr/>
        </p:nvSpPr>
        <p:spPr>
          <a:xfrm>
            <a:off x="5643570" y="2143116"/>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strella de 12 puntas"/>
          <p:cNvSpPr/>
          <p:nvPr/>
        </p:nvSpPr>
        <p:spPr>
          <a:xfrm>
            <a:off x="4929190" y="571480"/>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strella de 12 puntas"/>
          <p:cNvSpPr/>
          <p:nvPr/>
        </p:nvSpPr>
        <p:spPr>
          <a:xfrm>
            <a:off x="2000232" y="1000108"/>
            <a:ext cx="2286016" cy="2143140"/>
          </a:xfrm>
          <a:prstGeom prst="star12">
            <a:avLst>
              <a:gd name="adj" fmla="val 19788"/>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strella de 12 puntas"/>
          <p:cNvSpPr/>
          <p:nvPr/>
        </p:nvSpPr>
        <p:spPr>
          <a:xfrm>
            <a:off x="2143108" y="3714752"/>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strella de 12 puntas"/>
          <p:cNvSpPr/>
          <p:nvPr/>
        </p:nvSpPr>
        <p:spPr>
          <a:xfrm>
            <a:off x="5000628" y="3643314"/>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3000" fill="hold"/>
                                        <p:tgtEl>
                                          <p:spTgt spid="19"/>
                                        </p:tgtEl>
                                        <p:attrNameLst>
                                          <p:attrName>ppt_w</p:attrName>
                                        </p:attrNameLst>
                                      </p:cBhvr>
                                      <p:tavLst>
                                        <p:tav tm="0">
                                          <p:val>
                                            <p:fltVal val="0"/>
                                          </p:val>
                                        </p:tav>
                                        <p:tav tm="100000">
                                          <p:val>
                                            <p:strVal val="#ppt_w"/>
                                          </p:val>
                                        </p:tav>
                                      </p:tavLst>
                                    </p:anim>
                                    <p:anim calcmode="lin" valueType="num">
                                      <p:cBhvr>
                                        <p:cTn id="11" dur="3000" fill="hold"/>
                                        <p:tgtEl>
                                          <p:spTgt spid="19"/>
                                        </p:tgtEl>
                                        <p:attrNameLst>
                                          <p:attrName>ppt_h</p:attrName>
                                        </p:attrNameLst>
                                      </p:cBhvr>
                                      <p:tavLst>
                                        <p:tav tm="0">
                                          <p:val>
                                            <p:fltVal val="0"/>
                                          </p:val>
                                        </p:tav>
                                        <p:tav tm="100000">
                                          <p:val>
                                            <p:strVal val="#ppt_h"/>
                                          </p:val>
                                        </p:tav>
                                      </p:tavLst>
                                    </p:anim>
                                    <p:anim calcmode="lin" valueType="num">
                                      <p:cBhvr>
                                        <p:cTn id="12" dur="3000" fill="hold"/>
                                        <p:tgtEl>
                                          <p:spTgt spid="19"/>
                                        </p:tgtEl>
                                        <p:attrNameLst>
                                          <p:attrName>ppt_x</p:attrName>
                                        </p:attrNameLst>
                                      </p:cBhvr>
                                      <p:tavLst>
                                        <p:tav tm="0">
                                          <p:val>
                                            <p:fltVal val="0.5"/>
                                          </p:val>
                                        </p:tav>
                                        <p:tav tm="100000">
                                          <p:val>
                                            <p:strVal val="#ppt_x"/>
                                          </p:val>
                                        </p:tav>
                                      </p:tavLst>
                                    </p:anim>
                                    <p:anim calcmode="lin" valueType="num">
                                      <p:cBhvr>
                                        <p:cTn id="13" dur="3000" fill="hold"/>
                                        <p:tgtEl>
                                          <p:spTgt spid="19"/>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000" fill="hold"/>
                                        <p:tgtEl>
                                          <p:spTgt spid="20"/>
                                        </p:tgtEl>
                                        <p:attrNameLst>
                                          <p:attrName>ppt_w</p:attrName>
                                        </p:attrNameLst>
                                      </p:cBhvr>
                                      <p:tavLst>
                                        <p:tav tm="0">
                                          <p:val>
                                            <p:fltVal val="0"/>
                                          </p:val>
                                        </p:tav>
                                        <p:tav tm="100000">
                                          <p:val>
                                            <p:strVal val="#ppt_w"/>
                                          </p:val>
                                        </p:tav>
                                      </p:tavLst>
                                    </p:anim>
                                    <p:anim calcmode="lin" valueType="num">
                                      <p:cBhvr>
                                        <p:cTn id="17" dur="3000" fill="hold"/>
                                        <p:tgtEl>
                                          <p:spTgt spid="20"/>
                                        </p:tgtEl>
                                        <p:attrNameLst>
                                          <p:attrName>ppt_h</p:attrName>
                                        </p:attrNameLst>
                                      </p:cBhvr>
                                      <p:tavLst>
                                        <p:tav tm="0">
                                          <p:val>
                                            <p:fltVal val="0"/>
                                          </p:val>
                                        </p:tav>
                                        <p:tav tm="100000">
                                          <p:val>
                                            <p:strVal val="#ppt_h"/>
                                          </p:val>
                                        </p:tav>
                                      </p:tavLst>
                                    </p:anim>
                                    <p:anim calcmode="lin" valueType="num">
                                      <p:cBhvr>
                                        <p:cTn id="18" dur="3000" fill="hold"/>
                                        <p:tgtEl>
                                          <p:spTgt spid="20"/>
                                        </p:tgtEl>
                                        <p:attrNameLst>
                                          <p:attrName>ppt_x</p:attrName>
                                        </p:attrNameLst>
                                      </p:cBhvr>
                                      <p:tavLst>
                                        <p:tav tm="0">
                                          <p:val>
                                            <p:fltVal val="0.5"/>
                                          </p:val>
                                        </p:tav>
                                        <p:tav tm="100000">
                                          <p:val>
                                            <p:strVal val="#ppt_x"/>
                                          </p:val>
                                        </p:tav>
                                      </p:tavLst>
                                    </p:anim>
                                    <p:anim calcmode="lin" valueType="num">
                                      <p:cBhvr>
                                        <p:cTn id="19" dur="3000" fill="hold"/>
                                        <p:tgtEl>
                                          <p:spTgt spid="20"/>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3000" fill="hold"/>
                                        <p:tgtEl>
                                          <p:spTgt spid="21"/>
                                        </p:tgtEl>
                                        <p:attrNameLst>
                                          <p:attrName>ppt_w</p:attrName>
                                        </p:attrNameLst>
                                      </p:cBhvr>
                                      <p:tavLst>
                                        <p:tav tm="0">
                                          <p:val>
                                            <p:fltVal val="0"/>
                                          </p:val>
                                        </p:tav>
                                        <p:tav tm="100000">
                                          <p:val>
                                            <p:strVal val="#ppt_w"/>
                                          </p:val>
                                        </p:tav>
                                      </p:tavLst>
                                    </p:anim>
                                    <p:anim calcmode="lin" valueType="num">
                                      <p:cBhvr>
                                        <p:cTn id="23" dur="3000" fill="hold"/>
                                        <p:tgtEl>
                                          <p:spTgt spid="21"/>
                                        </p:tgtEl>
                                        <p:attrNameLst>
                                          <p:attrName>ppt_h</p:attrName>
                                        </p:attrNameLst>
                                      </p:cBhvr>
                                      <p:tavLst>
                                        <p:tav tm="0">
                                          <p:val>
                                            <p:fltVal val="0"/>
                                          </p:val>
                                        </p:tav>
                                        <p:tav tm="100000">
                                          <p:val>
                                            <p:strVal val="#ppt_h"/>
                                          </p:val>
                                        </p:tav>
                                      </p:tavLst>
                                    </p:anim>
                                    <p:anim calcmode="lin" valueType="num">
                                      <p:cBhvr>
                                        <p:cTn id="24" dur="3000" fill="hold"/>
                                        <p:tgtEl>
                                          <p:spTgt spid="21"/>
                                        </p:tgtEl>
                                        <p:attrNameLst>
                                          <p:attrName>ppt_x</p:attrName>
                                        </p:attrNameLst>
                                      </p:cBhvr>
                                      <p:tavLst>
                                        <p:tav tm="0">
                                          <p:val>
                                            <p:fltVal val="0.5"/>
                                          </p:val>
                                        </p:tav>
                                        <p:tav tm="100000">
                                          <p:val>
                                            <p:strVal val="#ppt_x"/>
                                          </p:val>
                                        </p:tav>
                                      </p:tavLst>
                                    </p:anim>
                                    <p:anim calcmode="lin" valueType="num">
                                      <p:cBhvr>
                                        <p:cTn id="25" dur="3000" fill="hold"/>
                                        <p:tgtEl>
                                          <p:spTgt spid="21"/>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3000" fill="hold"/>
                                        <p:tgtEl>
                                          <p:spTgt spid="22"/>
                                        </p:tgtEl>
                                        <p:attrNameLst>
                                          <p:attrName>ppt_w</p:attrName>
                                        </p:attrNameLst>
                                      </p:cBhvr>
                                      <p:tavLst>
                                        <p:tav tm="0">
                                          <p:val>
                                            <p:fltVal val="0"/>
                                          </p:val>
                                        </p:tav>
                                        <p:tav tm="100000">
                                          <p:val>
                                            <p:strVal val="#ppt_w"/>
                                          </p:val>
                                        </p:tav>
                                      </p:tavLst>
                                    </p:anim>
                                    <p:anim calcmode="lin" valueType="num">
                                      <p:cBhvr>
                                        <p:cTn id="29" dur="3000" fill="hold"/>
                                        <p:tgtEl>
                                          <p:spTgt spid="22"/>
                                        </p:tgtEl>
                                        <p:attrNameLst>
                                          <p:attrName>ppt_h</p:attrName>
                                        </p:attrNameLst>
                                      </p:cBhvr>
                                      <p:tavLst>
                                        <p:tav tm="0">
                                          <p:val>
                                            <p:fltVal val="0"/>
                                          </p:val>
                                        </p:tav>
                                        <p:tav tm="100000">
                                          <p:val>
                                            <p:strVal val="#ppt_h"/>
                                          </p:val>
                                        </p:tav>
                                      </p:tavLst>
                                    </p:anim>
                                    <p:anim calcmode="lin" valueType="num">
                                      <p:cBhvr>
                                        <p:cTn id="30" dur="3000" fill="hold"/>
                                        <p:tgtEl>
                                          <p:spTgt spid="22"/>
                                        </p:tgtEl>
                                        <p:attrNameLst>
                                          <p:attrName>ppt_x</p:attrName>
                                        </p:attrNameLst>
                                      </p:cBhvr>
                                      <p:tavLst>
                                        <p:tav tm="0">
                                          <p:val>
                                            <p:fltVal val="0.5"/>
                                          </p:val>
                                        </p:tav>
                                        <p:tav tm="100000">
                                          <p:val>
                                            <p:strVal val="#ppt_x"/>
                                          </p:val>
                                        </p:tav>
                                      </p:tavLst>
                                    </p:anim>
                                    <p:anim calcmode="lin" valueType="num">
                                      <p:cBhvr>
                                        <p:cTn id="31" dur="3000" fill="hold"/>
                                        <p:tgtEl>
                                          <p:spTgt spid="22"/>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3000" fill="hold"/>
                                        <p:tgtEl>
                                          <p:spTgt spid="23"/>
                                        </p:tgtEl>
                                        <p:attrNameLst>
                                          <p:attrName>ppt_w</p:attrName>
                                        </p:attrNameLst>
                                      </p:cBhvr>
                                      <p:tavLst>
                                        <p:tav tm="0">
                                          <p:val>
                                            <p:fltVal val="0"/>
                                          </p:val>
                                        </p:tav>
                                        <p:tav tm="100000">
                                          <p:val>
                                            <p:strVal val="#ppt_w"/>
                                          </p:val>
                                        </p:tav>
                                      </p:tavLst>
                                    </p:anim>
                                    <p:anim calcmode="lin" valueType="num">
                                      <p:cBhvr>
                                        <p:cTn id="35" dur="3000" fill="hold"/>
                                        <p:tgtEl>
                                          <p:spTgt spid="23"/>
                                        </p:tgtEl>
                                        <p:attrNameLst>
                                          <p:attrName>ppt_h</p:attrName>
                                        </p:attrNameLst>
                                      </p:cBhvr>
                                      <p:tavLst>
                                        <p:tav tm="0">
                                          <p:val>
                                            <p:fltVal val="0"/>
                                          </p:val>
                                        </p:tav>
                                        <p:tav tm="100000">
                                          <p:val>
                                            <p:strVal val="#ppt_h"/>
                                          </p:val>
                                        </p:tav>
                                      </p:tavLst>
                                    </p:anim>
                                    <p:anim calcmode="lin" valueType="num">
                                      <p:cBhvr>
                                        <p:cTn id="36" dur="3000" fill="hold"/>
                                        <p:tgtEl>
                                          <p:spTgt spid="23"/>
                                        </p:tgtEl>
                                        <p:attrNameLst>
                                          <p:attrName>ppt_x</p:attrName>
                                        </p:attrNameLst>
                                      </p:cBhvr>
                                      <p:tavLst>
                                        <p:tav tm="0">
                                          <p:val>
                                            <p:fltVal val="0.5"/>
                                          </p:val>
                                        </p:tav>
                                        <p:tav tm="100000">
                                          <p:val>
                                            <p:strVal val="#ppt_x"/>
                                          </p:val>
                                        </p:tav>
                                      </p:tavLst>
                                    </p:anim>
                                    <p:anim calcmode="lin" valueType="num">
                                      <p:cBhvr>
                                        <p:cTn id="37" dur="3000" fill="hold"/>
                                        <p:tgtEl>
                                          <p:spTgt spid="23"/>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3000" fill="hold"/>
                                        <p:tgtEl>
                                          <p:spTgt spid="24"/>
                                        </p:tgtEl>
                                        <p:attrNameLst>
                                          <p:attrName>ppt_w</p:attrName>
                                        </p:attrNameLst>
                                      </p:cBhvr>
                                      <p:tavLst>
                                        <p:tav tm="0">
                                          <p:val>
                                            <p:fltVal val="0"/>
                                          </p:val>
                                        </p:tav>
                                        <p:tav tm="100000">
                                          <p:val>
                                            <p:strVal val="#ppt_w"/>
                                          </p:val>
                                        </p:tav>
                                      </p:tavLst>
                                    </p:anim>
                                    <p:anim calcmode="lin" valueType="num">
                                      <p:cBhvr>
                                        <p:cTn id="41" dur="3000" fill="hold"/>
                                        <p:tgtEl>
                                          <p:spTgt spid="24"/>
                                        </p:tgtEl>
                                        <p:attrNameLst>
                                          <p:attrName>ppt_h</p:attrName>
                                        </p:attrNameLst>
                                      </p:cBhvr>
                                      <p:tavLst>
                                        <p:tav tm="0">
                                          <p:val>
                                            <p:fltVal val="0"/>
                                          </p:val>
                                        </p:tav>
                                        <p:tav tm="100000">
                                          <p:val>
                                            <p:strVal val="#ppt_h"/>
                                          </p:val>
                                        </p:tav>
                                      </p:tavLst>
                                    </p:anim>
                                    <p:anim calcmode="lin" valueType="num">
                                      <p:cBhvr>
                                        <p:cTn id="42" dur="3000" fill="hold"/>
                                        <p:tgtEl>
                                          <p:spTgt spid="24"/>
                                        </p:tgtEl>
                                        <p:attrNameLst>
                                          <p:attrName>ppt_x</p:attrName>
                                        </p:attrNameLst>
                                      </p:cBhvr>
                                      <p:tavLst>
                                        <p:tav tm="0">
                                          <p:val>
                                            <p:fltVal val="0.5"/>
                                          </p:val>
                                        </p:tav>
                                        <p:tav tm="100000">
                                          <p:val>
                                            <p:strVal val="#ppt_x"/>
                                          </p:val>
                                        </p:tav>
                                      </p:tavLst>
                                    </p:anim>
                                    <p:anim calcmode="lin" valueType="num">
                                      <p:cBhvr>
                                        <p:cTn id="43" dur="3000" fill="hold"/>
                                        <p:tgtEl>
                                          <p:spTgt spid="24"/>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3000" fill="hold"/>
                                        <p:tgtEl>
                                          <p:spTgt spid="25"/>
                                        </p:tgtEl>
                                        <p:attrNameLst>
                                          <p:attrName>ppt_w</p:attrName>
                                        </p:attrNameLst>
                                      </p:cBhvr>
                                      <p:tavLst>
                                        <p:tav tm="0">
                                          <p:val>
                                            <p:fltVal val="0"/>
                                          </p:val>
                                        </p:tav>
                                        <p:tav tm="100000">
                                          <p:val>
                                            <p:strVal val="#ppt_w"/>
                                          </p:val>
                                        </p:tav>
                                      </p:tavLst>
                                    </p:anim>
                                    <p:anim calcmode="lin" valueType="num">
                                      <p:cBhvr>
                                        <p:cTn id="47" dur="3000" fill="hold"/>
                                        <p:tgtEl>
                                          <p:spTgt spid="25"/>
                                        </p:tgtEl>
                                        <p:attrNameLst>
                                          <p:attrName>ppt_h</p:attrName>
                                        </p:attrNameLst>
                                      </p:cBhvr>
                                      <p:tavLst>
                                        <p:tav tm="0">
                                          <p:val>
                                            <p:fltVal val="0"/>
                                          </p:val>
                                        </p:tav>
                                        <p:tav tm="100000">
                                          <p:val>
                                            <p:strVal val="#ppt_h"/>
                                          </p:val>
                                        </p:tav>
                                      </p:tavLst>
                                    </p:anim>
                                    <p:anim calcmode="lin" valueType="num">
                                      <p:cBhvr>
                                        <p:cTn id="48" dur="3000" fill="hold"/>
                                        <p:tgtEl>
                                          <p:spTgt spid="25"/>
                                        </p:tgtEl>
                                        <p:attrNameLst>
                                          <p:attrName>ppt_x</p:attrName>
                                        </p:attrNameLst>
                                      </p:cBhvr>
                                      <p:tavLst>
                                        <p:tav tm="0">
                                          <p:val>
                                            <p:fltVal val="0.5"/>
                                          </p:val>
                                        </p:tav>
                                        <p:tav tm="100000">
                                          <p:val>
                                            <p:strVal val="#ppt_x"/>
                                          </p:val>
                                        </p:tav>
                                      </p:tavLst>
                                    </p:anim>
                                    <p:anim calcmode="lin" valueType="num">
                                      <p:cBhvr>
                                        <p:cTn id="49" dur="3000" fill="hold"/>
                                        <p:tgtEl>
                                          <p:spTgt spid="25"/>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3000" fill="hold"/>
                                        <p:tgtEl>
                                          <p:spTgt spid="26"/>
                                        </p:tgtEl>
                                        <p:attrNameLst>
                                          <p:attrName>ppt_w</p:attrName>
                                        </p:attrNameLst>
                                      </p:cBhvr>
                                      <p:tavLst>
                                        <p:tav tm="0">
                                          <p:val>
                                            <p:fltVal val="0"/>
                                          </p:val>
                                        </p:tav>
                                        <p:tav tm="100000">
                                          <p:val>
                                            <p:strVal val="#ppt_w"/>
                                          </p:val>
                                        </p:tav>
                                      </p:tavLst>
                                    </p:anim>
                                    <p:anim calcmode="lin" valueType="num">
                                      <p:cBhvr>
                                        <p:cTn id="53" dur="3000" fill="hold"/>
                                        <p:tgtEl>
                                          <p:spTgt spid="26"/>
                                        </p:tgtEl>
                                        <p:attrNameLst>
                                          <p:attrName>ppt_h</p:attrName>
                                        </p:attrNameLst>
                                      </p:cBhvr>
                                      <p:tavLst>
                                        <p:tav tm="0">
                                          <p:val>
                                            <p:fltVal val="0"/>
                                          </p:val>
                                        </p:tav>
                                        <p:tav tm="100000">
                                          <p:val>
                                            <p:strVal val="#ppt_h"/>
                                          </p:val>
                                        </p:tav>
                                      </p:tavLst>
                                    </p:anim>
                                    <p:anim calcmode="lin" valueType="num">
                                      <p:cBhvr>
                                        <p:cTn id="54" dur="3000" fill="hold"/>
                                        <p:tgtEl>
                                          <p:spTgt spid="26"/>
                                        </p:tgtEl>
                                        <p:attrNameLst>
                                          <p:attrName>ppt_x</p:attrName>
                                        </p:attrNameLst>
                                      </p:cBhvr>
                                      <p:tavLst>
                                        <p:tav tm="0">
                                          <p:val>
                                            <p:fltVal val="0.5"/>
                                          </p:val>
                                        </p:tav>
                                        <p:tav tm="100000">
                                          <p:val>
                                            <p:strVal val="#ppt_x"/>
                                          </p:val>
                                        </p:tav>
                                      </p:tavLst>
                                    </p:anim>
                                    <p:anim calcmode="lin" valueType="num">
                                      <p:cBhvr>
                                        <p:cTn id="55" dur="3000" fill="hold"/>
                                        <p:tgtEl>
                                          <p:spTgt spid="26"/>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1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2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2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2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2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2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2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26"/>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19"/>
                                        </p:tgtEl>
                                        <p:attrNameLst>
                                          <p:attrName>ppt_w</p:attrName>
                                        </p:attrNameLst>
                                      </p:cBhvr>
                                      <p:tavLst>
                                        <p:tav tm="0">
                                          <p:val>
                                            <p:strVal val="ppt_w"/>
                                          </p:val>
                                        </p:tav>
                                        <p:tav tm="100000">
                                          <p:val>
                                            <p:fltVal val="0"/>
                                          </p:val>
                                        </p:tav>
                                      </p:tavLst>
                                    </p:anim>
                                    <p:anim calcmode="lin" valueType="num">
                                      <p:cBhvr>
                                        <p:cTn id="75" dur="3000"/>
                                        <p:tgtEl>
                                          <p:spTgt spid="19"/>
                                        </p:tgtEl>
                                        <p:attrNameLst>
                                          <p:attrName>ppt_h</p:attrName>
                                        </p:attrNameLst>
                                      </p:cBhvr>
                                      <p:tavLst>
                                        <p:tav tm="0">
                                          <p:val>
                                            <p:strVal val="ppt_h"/>
                                          </p:val>
                                        </p:tav>
                                        <p:tav tm="100000">
                                          <p:val>
                                            <p:fltVal val="0"/>
                                          </p:val>
                                        </p:tav>
                                      </p:tavLst>
                                    </p:anim>
                                    <p:anim calcmode="lin" valueType="num">
                                      <p:cBhvr>
                                        <p:cTn id="76" dur="3000"/>
                                        <p:tgtEl>
                                          <p:spTgt spid="19"/>
                                        </p:tgtEl>
                                        <p:attrNameLst>
                                          <p:attrName>ppt_x</p:attrName>
                                        </p:attrNameLst>
                                      </p:cBhvr>
                                      <p:tavLst>
                                        <p:tav tm="0">
                                          <p:val>
                                            <p:strVal val="ppt_x"/>
                                          </p:val>
                                        </p:tav>
                                        <p:tav tm="100000">
                                          <p:val>
                                            <p:fltVal val="0.5"/>
                                          </p:val>
                                        </p:tav>
                                      </p:tavLst>
                                    </p:anim>
                                    <p:anim calcmode="lin" valueType="num">
                                      <p:cBhvr>
                                        <p:cTn id="77" dur="3000"/>
                                        <p:tgtEl>
                                          <p:spTgt spid="19"/>
                                        </p:tgtEl>
                                        <p:attrNameLst>
                                          <p:attrName>ppt_y</p:attrName>
                                        </p:attrNameLst>
                                      </p:cBhvr>
                                      <p:tavLst>
                                        <p:tav tm="0">
                                          <p:val>
                                            <p:strVal val="ppt_y"/>
                                          </p:val>
                                        </p:tav>
                                        <p:tav tm="100000">
                                          <p:val>
                                            <p:fltVal val="0.5"/>
                                          </p:val>
                                        </p:tav>
                                      </p:tavLst>
                                    </p:anim>
                                    <p:set>
                                      <p:cBhvr>
                                        <p:cTn id="78" dur="1" fill="hold">
                                          <p:stCondLst>
                                            <p:cond delay="2999"/>
                                          </p:stCondLst>
                                        </p:cTn>
                                        <p:tgtEl>
                                          <p:spTgt spid="19"/>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20"/>
                                        </p:tgtEl>
                                        <p:attrNameLst>
                                          <p:attrName>ppt_w</p:attrName>
                                        </p:attrNameLst>
                                      </p:cBhvr>
                                      <p:tavLst>
                                        <p:tav tm="0">
                                          <p:val>
                                            <p:strVal val="ppt_w"/>
                                          </p:val>
                                        </p:tav>
                                        <p:tav tm="100000">
                                          <p:val>
                                            <p:fltVal val="0"/>
                                          </p:val>
                                        </p:tav>
                                      </p:tavLst>
                                    </p:anim>
                                    <p:anim calcmode="lin" valueType="num">
                                      <p:cBhvr>
                                        <p:cTn id="81" dur="3000"/>
                                        <p:tgtEl>
                                          <p:spTgt spid="20"/>
                                        </p:tgtEl>
                                        <p:attrNameLst>
                                          <p:attrName>ppt_h</p:attrName>
                                        </p:attrNameLst>
                                      </p:cBhvr>
                                      <p:tavLst>
                                        <p:tav tm="0">
                                          <p:val>
                                            <p:strVal val="ppt_h"/>
                                          </p:val>
                                        </p:tav>
                                        <p:tav tm="100000">
                                          <p:val>
                                            <p:fltVal val="0"/>
                                          </p:val>
                                        </p:tav>
                                      </p:tavLst>
                                    </p:anim>
                                    <p:anim calcmode="lin" valueType="num">
                                      <p:cBhvr>
                                        <p:cTn id="82" dur="3000"/>
                                        <p:tgtEl>
                                          <p:spTgt spid="20"/>
                                        </p:tgtEl>
                                        <p:attrNameLst>
                                          <p:attrName>ppt_x</p:attrName>
                                        </p:attrNameLst>
                                      </p:cBhvr>
                                      <p:tavLst>
                                        <p:tav tm="0">
                                          <p:val>
                                            <p:strVal val="ppt_x"/>
                                          </p:val>
                                        </p:tav>
                                        <p:tav tm="100000">
                                          <p:val>
                                            <p:fltVal val="0.5"/>
                                          </p:val>
                                        </p:tav>
                                      </p:tavLst>
                                    </p:anim>
                                    <p:anim calcmode="lin" valueType="num">
                                      <p:cBhvr>
                                        <p:cTn id="83" dur="3000"/>
                                        <p:tgtEl>
                                          <p:spTgt spid="20"/>
                                        </p:tgtEl>
                                        <p:attrNameLst>
                                          <p:attrName>ppt_y</p:attrName>
                                        </p:attrNameLst>
                                      </p:cBhvr>
                                      <p:tavLst>
                                        <p:tav tm="0">
                                          <p:val>
                                            <p:strVal val="ppt_y"/>
                                          </p:val>
                                        </p:tav>
                                        <p:tav tm="100000">
                                          <p:val>
                                            <p:fltVal val="0.5"/>
                                          </p:val>
                                        </p:tav>
                                      </p:tavLst>
                                    </p:anim>
                                    <p:set>
                                      <p:cBhvr>
                                        <p:cTn id="84" dur="1" fill="hold">
                                          <p:stCondLst>
                                            <p:cond delay="2999"/>
                                          </p:stCondLst>
                                        </p:cTn>
                                        <p:tgtEl>
                                          <p:spTgt spid="20"/>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21"/>
                                        </p:tgtEl>
                                        <p:attrNameLst>
                                          <p:attrName>ppt_w</p:attrName>
                                        </p:attrNameLst>
                                      </p:cBhvr>
                                      <p:tavLst>
                                        <p:tav tm="0">
                                          <p:val>
                                            <p:strVal val="ppt_w"/>
                                          </p:val>
                                        </p:tav>
                                        <p:tav tm="100000">
                                          <p:val>
                                            <p:fltVal val="0"/>
                                          </p:val>
                                        </p:tav>
                                      </p:tavLst>
                                    </p:anim>
                                    <p:anim calcmode="lin" valueType="num">
                                      <p:cBhvr>
                                        <p:cTn id="87" dur="3000"/>
                                        <p:tgtEl>
                                          <p:spTgt spid="21"/>
                                        </p:tgtEl>
                                        <p:attrNameLst>
                                          <p:attrName>ppt_h</p:attrName>
                                        </p:attrNameLst>
                                      </p:cBhvr>
                                      <p:tavLst>
                                        <p:tav tm="0">
                                          <p:val>
                                            <p:strVal val="ppt_h"/>
                                          </p:val>
                                        </p:tav>
                                        <p:tav tm="100000">
                                          <p:val>
                                            <p:fltVal val="0"/>
                                          </p:val>
                                        </p:tav>
                                      </p:tavLst>
                                    </p:anim>
                                    <p:anim calcmode="lin" valueType="num">
                                      <p:cBhvr>
                                        <p:cTn id="88" dur="3000"/>
                                        <p:tgtEl>
                                          <p:spTgt spid="21"/>
                                        </p:tgtEl>
                                        <p:attrNameLst>
                                          <p:attrName>ppt_x</p:attrName>
                                        </p:attrNameLst>
                                      </p:cBhvr>
                                      <p:tavLst>
                                        <p:tav tm="0">
                                          <p:val>
                                            <p:strVal val="ppt_x"/>
                                          </p:val>
                                        </p:tav>
                                        <p:tav tm="100000">
                                          <p:val>
                                            <p:fltVal val="0.5"/>
                                          </p:val>
                                        </p:tav>
                                      </p:tavLst>
                                    </p:anim>
                                    <p:anim calcmode="lin" valueType="num">
                                      <p:cBhvr>
                                        <p:cTn id="89" dur="3000"/>
                                        <p:tgtEl>
                                          <p:spTgt spid="21"/>
                                        </p:tgtEl>
                                        <p:attrNameLst>
                                          <p:attrName>ppt_y</p:attrName>
                                        </p:attrNameLst>
                                      </p:cBhvr>
                                      <p:tavLst>
                                        <p:tav tm="0">
                                          <p:val>
                                            <p:strVal val="ppt_y"/>
                                          </p:val>
                                        </p:tav>
                                        <p:tav tm="100000">
                                          <p:val>
                                            <p:fltVal val="0.5"/>
                                          </p:val>
                                        </p:tav>
                                      </p:tavLst>
                                    </p:anim>
                                    <p:set>
                                      <p:cBhvr>
                                        <p:cTn id="90" dur="1" fill="hold">
                                          <p:stCondLst>
                                            <p:cond delay="2999"/>
                                          </p:stCondLst>
                                        </p:cTn>
                                        <p:tgtEl>
                                          <p:spTgt spid="21"/>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22"/>
                                        </p:tgtEl>
                                        <p:attrNameLst>
                                          <p:attrName>ppt_w</p:attrName>
                                        </p:attrNameLst>
                                      </p:cBhvr>
                                      <p:tavLst>
                                        <p:tav tm="0">
                                          <p:val>
                                            <p:strVal val="ppt_w"/>
                                          </p:val>
                                        </p:tav>
                                        <p:tav tm="100000">
                                          <p:val>
                                            <p:fltVal val="0"/>
                                          </p:val>
                                        </p:tav>
                                      </p:tavLst>
                                    </p:anim>
                                    <p:anim calcmode="lin" valueType="num">
                                      <p:cBhvr>
                                        <p:cTn id="93" dur="3000"/>
                                        <p:tgtEl>
                                          <p:spTgt spid="22"/>
                                        </p:tgtEl>
                                        <p:attrNameLst>
                                          <p:attrName>ppt_h</p:attrName>
                                        </p:attrNameLst>
                                      </p:cBhvr>
                                      <p:tavLst>
                                        <p:tav tm="0">
                                          <p:val>
                                            <p:strVal val="ppt_h"/>
                                          </p:val>
                                        </p:tav>
                                        <p:tav tm="100000">
                                          <p:val>
                                            <p:fltVal val="0"/>
                                          </p:val>
                                        </p:tav>
                                      </p:tavLst>
                                    </p:anim>
                                    <p:anim calcmode="lin" valueType="num">
                                      <p:cBhvr>
                                        <p:cTn id="94" dur="3000"/>
                                        <p:tgtEl>
                                          <p:spTgt spid="22"/>
                                        </p:tgtEl>
                                        <p:attrNameLst>
                                          <p:attrName>ppt_x</p:attrName>
                                        </p:attrNameLst>
                                      </p:cBhvr>
                                      <p:tavLst>
                                        <p:tav tm="0">
                                          <p:val>
                                            <p:strVal val="ppt_x"/>
                                          </p:val>
                                        </p:tav>
                                        <p:tav tm="100000">
                                          <p:val>
                                            <p:fltVal val="0.5"/>
                                          </p:val>
                                        </p:tav>
                                      </p:tavLst>
                                    </p:anim>
                                    <p:anim calcmode="lin" valueType="num">
                                      <p:cBhvr>
                                        <p:cTn id="95" dur="3000"/>
                                        <p:tgtEl>
                                          <p:spTgt spid="22"/>
                                        </p:tgtEl>
                                        <p:attrNameLst>
                                          <p:attrName>ppt_y</p:attrName>
                                        </p:attrNameLst>
                                      </p:cBhvr>
                                      <p:tavLst>
                                        <p:tav tm="0">
                                          <p:val>
                                            <p:strVal val="ppt_y"/>
                                          </p:val>
                                        </p:tav>
                                        <p:tav tm="100000">
                                          <p:val>
                                            <p:fltVal val="0.5"/>
                                          </p:val>
                                        </p:tav>
                                      </p:tavLst>
                                    </p:anim>
                                    <p:set>
                                      <p:cBhvr>
                                        <p:cTn id="96" dur="1" fill="hold">
                                          <p:stCondLst>
                                            <p:cond delay="2999"/>
                                          </p:stCondLst>
                                        </p:cTn>
                                        <p:tgtEl>
                                          <p:spTgt spid="22"/>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23"/>
                                        </p:tgtEl>
                                        <p:attrNameLst>
                                          <p:attrName>ppt_w</p:attrName>
                                        </p:attrNameLst>
                                      </p:cBhvr>
                                      <p:tavLst>
                                        <p:tav tm="0">
                                          <p:val>
                                            <p:strVal val="ppt_w"/>
                                          </p:val>
                                        </p:tav>
                                        <p:tav tm="100000">
                                          <p:val>
                                            <p:fltVal val="0"/>
                                          </p:val>
                                        </p:tav>
                                      </p:tavLst>
                                    </p:anim>
                                    <p:anim calcmode="lin" valueType="num">
                                      <p:cBhvr>
                                        <p:cTn id="99" dur="3000"/>
                                        <p:tgtEl>
                                          <p:spTgt spid="23"/>
                                        </p:tgtEl>
                                        <p:attrNameLst>
                                          <p:attrName>ppt_h</p:attrName>
                                        </p:attrNameLst>
                                      </p:cBhvr>
                                      <p:tavLst>
                                        <p:tav tm="0">
                                          <p:val>
                                            <p:strVal val="ppt_h"/>
                                          </p:val>
                                        </p:tav>
                                        <p:tav tm="100000">
                                          <p:val>
                                            <p:fltVal val="0"/>
                                          </p:val>
                                        </p:tav>
                                      </p:tavLst>
                                    </p:anim>
                                    <p:anim calcmode="lin" valueType="num">
                                      <p:cBhvr>
                                        <p:cTn id="100" dur="3000"/>
                                        <p:tgtEl>
                                          <p:spTgt spid="23"/>
                                        </p:tgtEl>
                                        <p:attrNameLst>
                                          <p:attrName>ppt_x</p:attrName>
                                        </p:attrNameLst>
                                      </p:cBhvr>
                                      <p:tavLst>
                                        <p:tav tm="0">
                                          <p:val>
                                            <p:strVal val="ppt_x"/>
                                          </p:val>
                                        </p:tav>
                                        <p:tav tm="100000">
                                          <p:val>
                                            <p:fltVal val="0.5"/>
                                          </p:val>
                                        </p:tav>
                                      </p:tavLst>
                                    </p:anim>
                                    <p:anim calcmode="lin" valueType="num">
                                      <p:cBhvr>
                                        <p:cTn id="101" dur="3000"/>
                                        <p:tgtEl>
                                          <p:spTgt spid="23"/>
                                        </p:tgtEl>
                                        <p:attrNameLst>
                                          <p:attrName>ppt_y</p:attrName>
                                        </p:attrNameLst>
                                      </p:cBhvr>
                                      <p:tavLst>
                                        <p:tav tm="0">
                                          <p:val>
                                            <p:strVal val="ppt_y"/>
                                          </p:val>
                                        </p:tav>
                                        <p:tav tm="100000">
                                          <p:val>
                                            <p:fltVal val="0.5"/>
                                          </p:val>
                                        </p:tav>
                                      </p:tavLst>
                                    </p:anim>
                                    <p:set>
                                      <p:cBhvr>
                                        <p:cTn id="102" dur="1" fill="hold">
                                          <p:stCondLst>
                                            <p:cond delay="2999"/>
                                          </p:stCondLst>
                                        </p:cTn>
                                        <p:tgtEl>
                                          <p:spTgt spid="23"/>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24"/>
                                        </p:tgtEl>
                                        <p:attrNameLst>
                                          <p:attrName>ppt_w</p:attrName>
                                        </p:attrNameLst>
                                      </p:cBhvr>
                                      <p:tavLst>
                                        <p:tav tm="0">
                                          <p:val>
                                            <p:strVal val="ppt_w"/>
                                          </p:val>
                                        </p:tav>
                                        <p:tav tm="100000">
                                          <p:val>
                                            <p:fltVal val="0"/>
                                          </p:val>
                                        </p:tav>
                                      </p:tavLst>
                                    </p:anim>
                                    <p:anim calcmode="lin" valueType="num">
                                      <p:cBhvr>
                                        <p:cTn id="105" dur="3000"/>
                                        <p:tgtEl>
                                          <p:spTgt spid="24"/>
                                        </p:tgtEl>
                                        <p:attrNameLst>
                                          <p:attrName>ppt_h</p:attrName>
                                        </p:attrNameLst>
                                      </p:cBhvr>
                                      <p:tavLst>
                                        <p:tav tm="0">
                                          <p:val>
                                            <p:strVal val="ppt_h"/>
                                          </p:val>
                                        </p:tav>
                                        <p:tav tm="100000">
                                          <p:val>
                                            <p:fltVal val="0"/>
                                          </p:val>
                                        </p:tav>
                                      </p:tavLst>
                                    </p:anim>
                                    <p:anim calcmode="lin" valueType="num">
                                      <p:cBhvr>
                                        <p:cTn id="106" dur="3000"/>
                                        <p:tgtEl>
                                          <p:spTgt spid="24"/>
                                        </p:tgtEl>
                                        <p:attrNameLst>
                                          <p:attrName>ppt_x</p:attrName>
                                        </p:attrNameLst>
                                      </p:cBhvr>
                                      <p:tavLst>
                                        <p:tav tm="0">
                                          <p:val>
                                            <p:strVal val="ppt_x"/>
                                          </p:val>
                                        </p:tav>
                                        <p:tav tm="100000">
                                          <p:val>
                                            <p:fltVal val="0.5"/>
                                          </p:val>
                                        </p:tav>
                                      </p:tavLst>
                                    </p:anim>
                                    <p:anim calcmode="lin" valueType="num">
                                      <p:cBhvr>
                                        <p:cTn id="107" dur="3000"/>
                                        <p:tgtEl>
                                          <p:spTgt spid="24"/>
                                        </p:tgtEl>
                                        <p:attrNameLst>
                                          <p:attrName>ppt_y</p:attrName>
                                        </p:attrNameLst>
                                      </p:cBhvr>
                                      <p:tavLst>
                                        <p:tav tm="0">
                                          <p:val>
                                            <p:strVal val="ppt_y"/>
                                          </p:val>
                                        </p:tav>
                                        <p:tav tm="100000">
                                          <p:val>
                                            <p:fltVal val="0.5"/>
                                          </p:val>
                                        </p:tav>
                                      </p:tavLst>
                                    </p:anim>
                                    <p:set>
                                      <p:cBhvr>
                                        <p:cTn id="108" dur="1" fill="hold">
                                          <p:stCondLst>
                                            <p:cond delay="2999"/>
                                          </p:stCondLst>
                                        </p:cTn>
                                        <p:tgtEl>
                                          <p:spTgt spid="24"/>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25"/>
                                        </p:tgtEl>
                                        <p:attrNameLst>
                                          <p:attrName>ppt_w</p:attrName>
                                        </p:attrNameLst>
                                      </p:cBhvr>
                                      <p:tavLst>
                                        <p:tav tm="0">
                                          <p:val>
                                            <p:strVal val="ppt_w"/>
                                          </p:val>
                                        </p:tav>
                                        <p:tav tm="100000">
                                          <p:val>
                                            <p:fltVal val="0"/>
                                          </p:val>
                                        </p:tav>
                                      </p:tavLst>
                                    </p:anim>
                                    <p:anim calcmode="lin" valueType="num">
                                      <p:cBhvr>
                                        <p:cTn id="111" dur="3000"/>
                                        <p:tgtEl>
                                          <p:spTgt spid="25"/>
                                        </p:tgtEl>
                                        <p:attrNameLst>
                                          <p:attrName>ppt_h</p:attrName>
                                        </p:attrNameLst>
                                      </p:cBhvr>
                                      <p:tavLst>
                                        <p:tav tm="0">
                                          <p:val>
                                            <p:strVal val="ppt_h"/>
                                          </p:val>
                                        </p:tav>
                                        <p:tav tm="100000">
                                          <p:val>
                                            <p:fltVal val="0"/>
                                          </p:val>
                                        </p:tav>
                                      </p:tavLst>
                                    </p:anim>
                                    <p:anim calcmode="lin" valueType="num">
                                      <p:cBhvr>
                                        <p:cTn id="112" dur="3000"/>
                                        <p:tgtEl>
                                          <p:spTgt spid="25"/>
                                        </p:tgtEl>
                                        <p:attrNameLst>
                                          <p:attrName>ppt_x</p:attrName>
                                        </p:attrNameLst>
                                      </p:cBhvr>
                                      <p:tavLst>
                                        <p:tav tm="0">
                                          <p:val>
                                            <p:strVal val="ppt_x"/>
                                          </p:val>
                                        </p:tav>
                                        <p:tav tm="100000">
                                          <p:val>
                                            <p:fltVal val="0.5"/>
                                          </p:val>
                                        </p:tav>
                                      </p:tavLst>
                                    </p:anim>
                                    <p:anim calcmode="lin" valueType="num">
                                      <p:cBhvr>
                                        <p:cTn id="113" dur="3000"/>
                                        <p:tgtEl>
                                          <p:spTgt spid="25"/>
                                        </p:tgtEl>
                                        <p:attrNameLst>
                                          <p:attrName>ppt_y</p:attrName>
                                        </p:attrNameLst>
                                      </p:cBhvr>
                                      <p:tavLst>
                                        <p:tav tm="0">
                                          <p:val>
                                            <p:strVal val="ppt_y"/>
                                          </p:val>
                                        </p:tav>
                                        <p:tav tm="100000">
                                          <p:val>
                                            <p:fltVal val="0.5"/>
                                          </p:val>
                                        </p:tav>
                                      </p:tavLst>
                                    </p:anim>
                                    <p:set>
                                      <p:cBhvr>
                                        <p:cTn id="114" dur="1" fill="hold">
                                          <p:stCondLst>
                                            <p:cond delay="2999"/>
                                          </p:stCondLst>
                                        </p:cTn>
                                        <p:tgtEl>
                                          <p:spTgt spid="25"/>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26"/>
                                        </p:tgtEl>
                                        <p:attrNameLst>
                                          <p:attrName>ppt_w</p:attrName>
                                        </p:attrNameLst>
                                      </p:cBhvr>
                                      <p:tavLst>
                                        <p:tav tm="0">
                                          <p:val>
                                            <p:strVal val="ppt_w"/>
                                          </p:val>
                                        </p:tav>
                                        <p:tav tm="100000">
                                          <p:val>
                                            <p:fltVal val="0"/>
                                          </p:val>
                                        </p:tav>
                                      </p:tavLst>
                                    </p:anim>
                                    <p:anim calcmode="lin" valueType="num">
                                      <p:cBhvr>
                                        <p:cTn id="117" dur="3000"/>
                                        <p:tgtEl>
                                          <p:spTgt spid="26"/>
                                        </p:tgtEl>
                                        <p:attrNameLst>
                                          <p:attrName>ppt_h</p:attrName>
                                        </p:attrNameLst>
                                      </p:cBhvr>
                                      <p:tavLst>
                                        <p:tav tm="0">
                                          <p:val>
                                            <p:strVal val="ppt_h"/>
                                          </p:val>
                                        </p:tav>
                                        <p:tav tm="100000">
                                          <p:val>
                                            <p:fltVal val="0"/>
                                          </p:val>
                                        </p:tav>
                                      </p:tavLst>
                                    </p:anim>
                                    <p:anim calcmode="lin" valueType="num">
                                      <p:cBhvr>
                                        <p:cTn id="118" dur="3000"/>
                                        <p:tgtEl>
                                          <p:spTgt spid="26"/>
                                        </p:tgtEl>
                                        <p:attrNameLst>
                                          <p:attrName>ppt_x</p:attrName>
                                        </p:attrNameLst>
                                      </p:cBhvr>
                                      <p:tavLst>
                                        <p:tav tm="0">
                                          <p:val>
                                            <p:strVal val="ppt_x"/>
                                          </p:val>
                                        </p:tav>
                                        <p:tav tm="100000">
                                          <p:val>
                                            <p:fltVal val="0.5"/>
                                          </p:val>
                                        </p:tav>
                                      </p:tavLst>
                                    </p:anim>
                                    <p:anim calcmode="lin" valueType="num">
                                      <p:cBhvr>
                                        <p:cTn id="119" dur="3000"/>
                                        <p:tgtEl>
                                          <p:spTgt spid="26"/>
                                        </p:tgtEl>
                                        <p:attrNameLst>
                                          <p:attrName>ppt_y</p:attrName>
                                        </p:attrNameLst>
                                      </p:cBhvr>
                                      <p:tavLst>
                                        <p:tav tm="0">
                                          <p:val>
                                            <p:strVal val="ppt_y"/>
                                          </p:val>
                                        </p:tav>
                                        <p:tav tm="100000">
                                          <p:val>
                                            <p:fltVal val="0.5"/>
                                          </p:val>
                                        </p:tav>
                                      </p:tavLst>
                                    </p:anim>
                                    <p:set>
                                      <p:cBhvr>
                                        <p:cTn id="120" dur="1" fill="hold">
                                          <p:stCondLst>
                                            <p:cond delay="2999"/>
                                          </p:stCondLst>
                                        </p:cTn>
                                        <p:tgtEl>
                                          <p:spTgt spid="26"/>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19"/>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20"/>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21"/>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22"/>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23"/>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24"/>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25"/>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26"/>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Marco"/>
          <p:cNvSpPr/>
          <p:nvPr/>
        </p:nvSpPr>
        <p:spPr>
          <a:xfrm>
            <a:off x="214282" y="214290"/>
            <a:ext cx="8715436" cy="6429420"/>
          </a:xfrm>
          <a:prstGeom prst="frame">
            <a:avLst>
              <a:gd name="adj1" fmla="val 1751"/>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85786" y="928670"/>
            <a:ext cx="7358114" cy="4893647"/>
          </a:xfrm>
          <a:prstGeom prst="rect">
            <a:avLst/>
          </a:prstGeom>
          <a:noFill/>
        </p:spPr>
        <p:txBody>
          <a:bodyPr wrap="square" rtlCol="0">
            <a:spAutoFit/>
          </a:bodyPr>
          <a:lstStyle/>
          <a:p>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también ha tenido que enfrentarse a épocas difíciles. En la década de 1860, la ciudad fue invadida durante la Rebelión de </a:t>
            </a:r>
            <a:r>
              <a:rPr lang="es-ES" sz="2400" dirty="0" err="1" smtClean="0">
                <a:solidFill>
                  <a:srgbClr val="FFD03B"/>
                </a:solidFill>
                <a:effectLst>
                  <a:outerShdw blurRad="38100" dist="38100" dir="2700000" algn="tl">
                    <a:srgbClr val="000000">
                      <a:alpha val="43137"/>
                    </a:srgbClr>
                  </a:outerShdw>
                </a:effectLst>
                <a:latin typeface="Agency FB" pitchFamily="34" charset="0"/>
              </a:rPr>
              <a:t>Taiping</a:t>
            </a:r>
            <a:r>
              <a:rPr lang="es-ES" sz="2400" dirty="0" smtClean="0">
                <a:solidFill>
                  <a:srgbClr val="FFD03B"/>
                </a:solidFill>
                <a:effectLst>
                  <a:outerShdw blurRad="38100" dist="38100" dir="2700000" algn="tl">
                    <a:srgbClr val="000000">
                      <a:alpha val="43137"/>
                    </a:srgbClr>
                  </a:outerShdw>
                </a:effectLst>
                <a:latin typeface="Agency FB" pitchFamily="34" charset="0"/>
              </a:rPr>
              <a:t> y, cuando ya había logrado volver a la normalidad, sufrió los efectos de la Segunda Guerra Mundial, pues también fue invadida entonces.</a:t>
            </a:r>
          </a:p>
          <a:p>
            <a:r>
              <a:rPr lang="es-ES" sz="2400" dirty="0" smtClean="0">
                <a:solidFill>
                  <a:srgbClr val="FFD03B"/>
                </a:solidFill>
                <a:effectLst>
                  <a:outerShdw blurRad="38100" dist="38100" dir="2700000" algn="tl">
                    <a:srgbClr val="000000">
                      <a:alpha val="43137"/>
                    </a:srgbClr>
                  </a:outerShdw>
                </a:effectLst>
                <a:latin typeface="Agency FB" pitchFamily="34" charset="0"/>
              </a:rPr>
              <a:t>A partir de 1949, con la fundación de la República Popular China,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recuperó la prosperidad que le caracterizaba, pero esta vez ya no unida al comercio de la seda, sino al turismo. Recientemente ha sido elegida entre las veinticuatro ciudades con mayor prestigio histórico y cultural de China, además de ser una de las únicas cuatro ciudades turísticas del país que cumple los requisitos de protección ambiental. </a:t>
            </a:r>
            <a:r>
              <a:rPr lang="es-ES" sz="2400" dirty="0" err="1" smtClean="0">
                <a:solidFill>
                  <a:srgbClr val="FFD03B"/>
                </a:solidFill>
                <a:effectLst>
                  <a:outerShdw blurRad="38100" dist="38100" dir="2700000" algn="tl">
                    <a:srgbClr val="000000">
                      <a:alpha val="43137"/>
                    </a:srgbClr>
                  </a:outerShdw>
                </a:effectLst>
                <a:latin typeface="Agency FB" pitchFamily="34" charset="0"/>
              </a:rPr>
              <a:t>Suzhou</a:t>
            </a:r>
            <a:r>
              <a:rPr lang="es-ES" sz="2400" dirty="0" smtClean="0">
                <a:solidFill>
                  <a:srgbClr val="FFD03B"/>
                </a:solidFill>
                <a:effectLst>
                  <a:outerShdw blurRad="38100" dist="38100" dir="2700000" algn="tl">
                    <a:srgbClr val="000000">
                      <a:alpha val="43137"/>
                    </a:srgbClr>
                  </a:outerShdw>
                </a:effectLst>
                <a:latin typeface="Agency FB" pitchFamily="34" charset="0"/>
              </a:rPr>
              <a:t> es, sin duda, un paraíso turístico para todo aquel que busque desconectar y perderse por la China más tradicional.</a:t>
            </a:r>
          </a:p>
          <a:p>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0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21"/>
          </a:solidFill>
        </p:spPr>
        <p:txBody>
          <a:bodyPr/>
          <a:lstStyle/>
          <a:p>
            <a:endParaRPr lang="es-ES" dirty="0"/>
          </a:p>
        </p:txBody>
      </p:sp>
      <p:pic>
        <p:nvPicPr>
          <p:cNvPr id="4" name="3 Imagen" descr="2048 (23).jpg"/>
          <p:cNvPicPr>
            <a:picLocks noChangeAspect="1"/>
          </p:cNvPicPr>
          <p:nvPr/>
        </p:nvPicPr>
        <p:blipFill>
          <a:blip r:embed="rId2"/>
          <a:stretch>
            <a:fillRect/>
          </a:stretch>
        </p:blipFill>
        <p:spPr>
          <a:xfrm>
            <a:off x="0" y="0"/>
            <a:ext cx="9144000" cy="6858000"/>
          </a:xfrm>
          <a:prstGeom prst="rect">
            <a:avLst/>
          </a:prstGeom>
        </p:spPr>
      </p:pic>
      <p:sp>
        <p:nvSpPr>
          <p:cNvPr id="11" name="10 Luna"/>
          <p:cNvSpPr/>
          <p:nvPr/>
        </p:nvSpPr>
        <p:spPr>
          <a:xfrm rot="16200000">
            <a:off x="3036095" y="-1535929"/>
            <a:ext cx="3357562"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000376" y="1928790"/>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107533" y="-2321771"/>
            <a:ext cx="3357562"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a:off x="3000376" y="2714608"/>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3107533" y="-3214710"/>
            <a:ext cx="3357562" cy="6429420"/>
          </a:xfrm>
          <a:prstGeom prst="moon">
            <a:avLst>
              <a:gd name="adj" fmla="val 16667"/>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5400000">
            <a:off x="3000376" y="3428988"/>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572428"/>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ppt_x"/>
                                          </p:val>
                                        </p:tav>
                                        <p:tav tm="100000">
                                          <p:val>
                                            <p:strVal val="#ppt_x"/>
                                          </p:val>
                                        </p:tav>
                                      </p:tavLst>
                                    </p:anim>
                                    <p:anim calcmode="lin" valueType="num">
                                      <p:cBhvr additive="base">
                                        <p:cTn id="11" dur="3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ppt_x"/>
                                          </p:val>
                                        </p:tav>
                                        <p:tav tm="100000">
                                          <p:val>
                                            <p:strVal val="#ppt_x"/>
                                          </p:val>
                                        </p:tav>
                                      </p:tavLst>
                                    </p:anim>
                                    <p:anim calcmode="lin" valueType="num">
                                      <p:cBhvr additive="base">
                                        <p:cTn id="15" dur="3000" fill="hold"/>
                                        <p:tgtEl>
                                          <p:spTgt spid="12"/>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ppt_x"/>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ppt_x"/>
                                          </p:val>
                                        </p:tav>
                                        <p:tav tm="100000">
                                          <p:val>
                                            <p:strVal val="#ppt_x"/>
                                          </p:val>
                                        </p:tav>
                                      </p:tavLst>
                                    </p:anim>
                                    <p:anim calcmode="lin" valueType="num">
                                      <p:cBhvr additive="base">
                                        <p:cTn id="23" dur="30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ppt_x"/>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ppt_x"/>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16" presetClass="entr" presetSubtype="21"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inVertical)">
                                      <p:cBhvr>
                                        <p:cTn id="34" dur="3000"/>
                                        <p:tgtEl>
                                          <p:spTgt spid="11"/>
                                        </p:tgtEl>
                                      </p:cBhvr>
                                    </p:animEffect>
                                  </p:childTnLst>
                                </p:cTn>
                              </p:par>
                              <p:par>
                                <p:cTn id="35" presetID="16" presetClass="entr" presetSubtype="21" fill="hold" grpId="1"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3000"/>
                                        <p:tgtEl>
                                          <p:spTgt spid="12"/>
                                        </p:tgtEl>
                                      </p:cBhvr>
                                    </p:animEffect>
                                  </p:childTnLst>
                                </p:cTn>
                              </p:par>
                              <p:par>
                                <p:cTn id="38" presetID="16" presetClass="entr" presetSubtype="21" fill="hold" grpId="1"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3000"/>
                                        <p:tgtEl>
                                          <p:spTgt spid="13"/>
                                        </p:tgtEl>
                                      </p:cBhvr>
                                    </p:animEffect>
                                  </p:childTnLst>
                                </p:cTn>
                              </p:par>
                              <p:par>
                                <p:cTn id="41" presetID="16" presetClass="entr" presetSubtype="21" fill="hold" grpId="1"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barn(inVertical)">
                                      <p:cBhvr>
                                        <p:cTn id="43" dur="3000"/>
                                        <p:tgtEl>
                                          <p:spTgt spid="14"/>
                                        </p:tgtEl>
                                      </p:cBhvr>
                                    </p:animEffect>
                                  </p:childTnLst>
                                </p:cTn>
                              </p:par>
                              <p:par>
                                <p:cTn id="44" presetID="16" presetClass="entr" presetSubtype="21" fill="hold" grpId="1"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arn(inVertical)">
                                      <p:cBhvr>
                                        <p:cTn id="46" dur="3000"/>
                                        <p:tgtEl>
                                          <p:spTgt spid="16"/>
                                        </p:tgtEl>
                                      </p:cBhvr>
                                    </p:animEffect>
                                  </p:childTnLst>
                                </p:cTn>
                              </p:par>
                              <p:par>
                                <p:cTn id="47" presetID="16" presetClass="entr" presetSubtype="21" fill="hold" grpId="1"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Vertical)">
                                      <p:cBhvr>
                                        <p:cTn id="49" dur="3000"/>
                                        <p:tgtEl>
                                          <p:spTgt spid="15"/>
                                        </p:tgtEl>
                                      </p:cBhvr>
                                    </p:animEffect>
                                  </p:childTnLst>
                                </p:cTn>
                              </p:par>
                              <p:par>
                                <p:cTn id="50" presetID="8" presetClass="emph" presetSubtype="0" fill="hold" grpId="2" nodeType="withEffect">
                                  <p:stCondLst>
                                    <p:cond delay="0"/>
                                  </p:stCondLst>
                                  <p:childTnLst>
                                    <p:animRot by="10800000">
                                      <p:cBhvr>
                                        <p:cTn id="51" dur="3000" fill="hold"/>
                                        <p:tgtEl>
                                          <p:spTgt spid="11"/>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13"/>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15"/>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12"/>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14"/>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16"/>
                                        </p:tgtEl>
                                        <p:attrNameLst>
                                          <p:attrName>r</p:attrName>
                                        </p:attrNameLst>
                                      </p:cBhvr>
                                    </p:animRot>
                                  </p:childTnLst>
                                </p:cTn>
                              </p:par>
                            </p:childTnLst>
                          </p:cTn>
                        </p:par>
                        <p:par>
                          <p:cTn id="62" fill="hold">
                            <p:stCondLst>
                              <p:cond delay="3000"/>
                            </p:stCondLst>
                            <p:childTnLst>
                              <p:par>
                                <p:cTn id="63" presetID="2" presetClass="exit" presetSubtype="4" fill="hold" grpId="3" nodeType="afterEffect">
                                  <p:stCondLst>
                                    <p:cond delay="0"/>
                                  </p:stCondLst>
                                  <p:childTnLst>
                                    <p:anim calcmode="lin" valueType="num">
                                      <p:cBhvr additive="base">
                                        <p:cTn id="64" dur="3000"/>
                                        <p:tgtEl>
                                          <p:spTgt spid="11"/>
                                        </p:tgtEl>
                                        <p:attrNameLst>
                                          <p:attrName>ppt_x</p:attrName>
                                        </p:attrNameLst>
                                      </p:cBhvr>
                                      <p:tavLst>
                                        <p:tav tm="0">
                                          <p:val>
                                            <p:strVal val="ppt_x"/>
                                          </p:val>
                                        </p:tav>
                                        <p:tav tm="100000">
                                          <p:val>
                                            <p:strVal val="ppt_x"/>
                                          </p:val>
                                        </p:tav>
                                      </p:tavLst>
                                    </p:anim>
                                    <p:anim calcmode="lin" valueType="num">
                                      <p:cBhvr additive="base">
                                        <p:cTn id="65" dur="3000"/>
                                        <p:tgtEl>
                                          <p:spTgt spid="11"/>
                                        </p:tgtEl>
                                        <p:attrNameLst>
                                          <p:attrName>ppt_y</p:attrName>
                                        </p:attrNameLst>
                                      </p:cBhvr>
                                      <p:tavLst>
                                        <p:tav tm="0">
                                          <p:val>
                                            <p:strVal val="ppt_y"/>
                                          </p:val>
                                        </p:tav>
                                        <p:tav tm="100000">
                                          <p:val>
                                            <p:strVal val="1+ppt_h/2"/>
                                          </p:val>
                                        </p:tav>
                                      </p:tavLst>
                                    </p:anim>
                                    <p:set>
                                      <p:cBhvr>
                                        <p:cTn id="66" dur="1" fill="hold">
                                          <p:stCondLst>
                                            <p:cond delay="2999"/>
                                          </p:stCondLst>
                                        </p:cTn>
                                        <p:tgtEl>
                                          <p:spTgt spid="11"/>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3000"/>
                                        <p:tgtEl>
                                          <p:spTgt spid="13"/>
                                        </p:tgtEl>
                                        <p:attrNameLst>
                                          <p:attrName>ppt_x</p:attrName>
                                        </p:attrNameLst>
                                      </p:cBhvr>
                                      <p:tavLst>
                                        <p:tav tm="0">
                                          <p:val>
                                            <p:strVal val="ppt_x"/>
                                          </p:val>
                                        </p:tav>
                                        <p:tav tm="100000">
                                          <p:val>
                                            <p:strVal val="ppt_x"/>
                                          </p:val>
                                        </p:tav>
                                      </p:tavLst>
                                    </p:anim>
                                    <p:anim calcmode="lin" valueType="num">
                                      <p:cBhvr additive="base">
                                        <p:cTn id="69" dur="3000"/>
                                        <p:tgtEl>
                                          <p:spTgt spid="13"/>
                                        </p:tgtEl>
                                        <p:attrNameLst>
                                          <p:attrName>ppt_y</p:attrName>
                                        </p:attrNameLst>
                                      </p:cBhvr>
                                      <p:tavLst>
                                        <p:tav tm="0">
                                          <p:val>
                                            <p:strVal val="ppt_y"/>
                                          </p:val>
                                        </p:tav>
                                        <p:tav tm="100000">
                                          <p:val>
                                            <p:strVal val="1+ppt_h/2"/>
                                          </p:val>
                                        </p:tav>
                                      </p:tavLst>
                                    </p:anim>
                                    <p:set>
                                      <p:cBhvr>
                                        <p:cTn id="70" dur="1" fill="hold">
                                          <p:stCondLst>
                                            <p:cond delay="2999"/>
                                          </p:stCondLst>
                                        </p:cTn>
                                        <p:tgtEl>
                                          <p:spTgt spid="13"/>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3000"/>
                                        <p:tgtEl>
                                          <p:spTgt spid="15"/>
                                        </p:tgtEl>
                                        <p:attrNameLst>
                                          <p:attrName>ppt_x</p:attrName>
                                        </p:attrNameLst>
                                      </p:cBhvr>
                                      <p:tavLst>
                                        <p:tav tm="0">
                                          <p:val>
                                            <p:strVal val="ppt_x"/>
                                          </p:val>
                                        </p:tav>
                                        <p:tav tm="100000">
                                          <p:val>
                                            <p:strVal val="ppt_x"/>
                                          </p:val>
                                        </p:tav>
                                      </p:tavLst>
                                    </p:anim>
                                    <p:anim calcmode="lin" valueType="num">
                                      <p:cBhvr additive="base">
                                        <p:cTn id="73" dur="3000"/>
                                        <p:tgtEl>
                                          <p:spTgt spid="15"/>
                                        </p:tgtEl>
                                        <p:attrNameLst>
                                          <p:attrName>ppt_y</p:attrName>
                                        </p:attrNameLst>
                                      </p:cBhvr>
                                      <p:tavLst>
                                        <p:tav tm="0">
                                          <p:val>
                                            <p:strVal val="ppt_y"/>
                                          </p:val>
                                        </p:tav>
                                        <p:tav tm="100000">
                                          <p:val>
                                            <p:strVal val="1+ppt_h/2"/>
                                          </p:val>
                                        </p:tav>
                                      </p:tavLst>
                                    </p:anim>
                                    <p:set>
                                      <p:cBhvr>
                                        <p:cTn id="74" dur="1" fill="hold">
                                          <p:stCondLst>
                                            <p:cond delay="2999"/>
                                          </p:stCondLst>
                                        </p:cTn>
                                        <p:tgtEl>
                                          <p:spTgt spid="15"/>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3000"/>
                                        <p:tgtEl>
                                          <p:spTgt spid="12"/>
                                        </p:tgtEl>
                                        <p:attrNameLst>
                                          <p:attrName>ppt_x</p:attrName>
                                        </p:attrNameLst>
                                      </p:cBhvr>
                                      <p:tavLst>
                                        <p:tav tm="0">
                                          <p:val>
                                            <p:strVal val="ppt_x"/>
                                          </p:val>
                                        </p:tav>
                                        <p:tav tm="100000">
                                          <p:val>
                                            <p:strVal val="ppt_x"/>
                                          </p:val>
                                        </p:tav>
                                      </p:tavLst>
                                    </p:anim>
                                    <p:anim calcmode="lin" valueType="num">
                                      <p:cBhvr additive="base">
                                        <p:cTn id="77" dur="3000"/>
                                        <p:tgtEl>
                                          <p:spTgt spid="12"/>
                                        </p:tgtEl>
                                        <p:attrNameLst>
                                          <p:attrName>ppt_y</p:attrName>
                                        </p:attrNameLst>
                                      </p:cBhvr>
                                      <p:tavLst>
                                        <p:tav tm="0">
                                          <p:val>
                                            <p:strVal val="ppt_y"/>
                                          </p:val>
                                        </p:tav>
                                        <p:tav tm="100000">
                                          <p:val>
                                            <p:strVal val="0-ppt_h/2"/>
                                          </p:val>
                                        </p:tav>
                                      </p:tavLst>
                                    </p:anim>
                                    <p:set>
                                      <p:cBhvr>
                                        <p:cTn id="78" dur="1" fill="hold">
                                          <p:stCondLst>
                                            <p:cond delay="2999"/>
                                          </p:stCondLst>
                                        </p:cTn>
                                        <p:tgtEl>
                                          <p:spTgt spid="12"/>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14"/>
                                        </p:tgtEl>
                                        <p:attrNameLst>
                                          <p:attrName>ppt_x</p:attrName>
                                        </p:attrNameLst>
                                      </p:cBhvr>
                                      <p:tavLst>
                                        <p:tav tm="0">
                                          <p:val>
                                            <p:strVal val="ppt_x"/>
                                          </p:val>
                                        </p:tav>
                                        <p:tav tm="100000">
                                          <p:val>
                                            <p:strVal val="ppt_x"/>
                                          </p:val>
                                        </p:tav>
                                      </p:tavLst>
                                    </p:anim>
                                    <p:anim calcmode="lin" valueType="num">
                                      <p:cBhvr additive="base">
                                        <p:cTn id="81" dur="3000"/>
                                        <p:tgtEl>
                                          <p:spTgt spid="14"/>
                                        </p:tgtEl>
                                        <p:attrNameLst>
                                          <p:attrName>ppt_y</p:attrName>
                                        </p:attrNameLst>
                                      </p:cBhvr>
                                      <p:tavLst>
                                        <p:tav tm="0">
                                          <p:val>
                                            <p:strVal val="ppt_y"/>
                                          </p:val>
                                        </p:tav>
                                        <p:tav tm="100000">
                                          <p:val>
                                            <p:strVal val="0-ppt_h/2"/>
                                          </p:val>
                                        </p:tav>
                                      </p:tavLst>
                                    </p:anim>
                                    <p:set>
                                      <p:cBhvr>
                                        <p:cTn id="82" dur="1" fill="hold">
                                          <p:stCondLst>
                                            <p:cond delay="2999"/>
                                          </p:stCondLst>
                                        </p:cTn>
                                        <p:tgtEl>
                                          <p:spTgt spid="14"/>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16"/>
                                        </p:tgtEl>
                                        <p:attrNameLst>
                                          <p:attrName>ppt_x</p:attrName>
                                        </p:attrNameLst>
                                      </p:cBhvr>
                                      <p:tavLst>
                                        <p:tav tm="0">
                                          <p:val>
                                            <p:strVal val="ppt_x"/>
                                          </p:val>
                                        </p:tav>
                                        <p:tav tm="100000">
                                          <p:val>
                                            <p:strVal val="ppt_x"/>
                                          </p:val>
                                        </p:tav>
                                      </p:tavLst>
                                    </p:anim>
                                    <p:anim calcmode="lin" valueType="num">
                                      <p:cBhvr additive="base">
                                        <p:cTn id="85" dur="3000"/>
                                        <p:tgtEl>
                                          <p:spTgt spid="16"/>
                                        </p:tgtEl>
                                        <p:attrNameLst>
                                          <p:attrName>ppt_y</p:attrName>
                                        </p:attrNameLst>
                                      </p:cBhvr>
                                      <p:tavLst>
                                        <p:tav tm="0">
                                          <p:val>
                                            <p:strVal val="ppt_y"/>
                                          </p:val>
                                        </p:tav>
                                        <p:tav tm="100000">
                                          <p:val>
                                            <p:strVal val="0-ppt_h/2"/>
                                          </p:val>
                                        </p:tav>
                                      </p:tavLst>
                                    </p:anim>
                                    <p:set>
                                      <p:cBhvr>
                                        <p:cTn id="86" dur="1" fill="hold">
                                          <p:stCondLst>
                                            <p:cond delay="2999"/>
                                          </p:stCondLst>
                                        </p:cTn>
                                        <p:tgtEl>
                                          <p:spTgt spid="16"/>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A6B0C">
                  <a:shade val="67500"/>
                  <a:satMod val="115000"/>
                </a:srgbClr>
              </a:gs>
              <a:gs pos="100000">
                <a:srgbClr val="EA6B0C">
                  <a:shade val="100000"/>
                  <a:satMod val="115000"/>
                </a:srgbClr>
              </a:gs>
            </a:gsLst>
            <a:lin ang="16200000" scaled="1"/>
            <a:tileRect/>
          </a:gradFill>
        </p:spPr>
        <p:txBody>
          <a:bodyPr/>
          <a:lstStyle/>
          <a:p>
            <a:endParaRPr lang="es-ES" dirty="0"/>
          </a:p>
        </p:txBody>
      </p:sp>
      <p:pic>
        <p:nvPicPr>
          <p:cNvPr id="4" name="3 Imagen" descr="2048 (13).jpg"/>
          <p:cNvPicPr>
            <a:picLocks noChangeAspect="1"/>
          </p:cNvPicPr>
          <p:nvPr/>
        </p:nvPicPr>
        <p:blipFill>
          <a:blip r:embed="rId2"/>
          <a:stretch>
            <a:fillRect/>
          </a:stretch>
        </p:blipFill>
        <p:spPr>
          <a:xfrm>
            <a:off x="0" y="0"/>
            <a:ext cx="9144000" cy="6858000"/>
          </a:xfrm>
          <a:prstGeom prst="rect">
            <a:avLst/>
          </a:prstGeom>
        </p:spPr>
      </p:pic>
      <p:sp>
        <p:nvSpPr>
          <p:cNvPr id="14" name="13 Onda"/>
          <p:cNvSpPr/>
          <p:nvPr/>
        </p:nvSpPr>
        <p:spPr>
          <a:xfrm rot="3432411">
            <a:off x="4279226" y="199082"/>
            <a:ext cx="2514377" cy="1273024"/>
          </a:xfrm>
          <a:prstGeom prst="wave">
            <a:avLst>
              <a:gd name="adj1" fmla="val 20000"/>
              <a:gd name="adj2" fmla="val -10000"/>
            </a:avLst>
          </a:prstGeom>
          <a:blipFill>
            <a:blip r:embed="rId3">
              <a:lum contrast="40000"/>
            </a:blip>
            <a:stretch>
              <a:fillRect/>
            </a:stretch>
          </a:blipFill>
          <a:ln>
            <a:solidFill>
              <a:schemeClr val="accent6">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7453838" flipV="1">
            <a:off x="2356393" y="183993"/>
            <a:ext cx="2514377" cy="1216883"/>
          </a:xfrm>
          <a:prstGeom prst="wave">
            <a:avLst>
              <a:gd name="adj1" fmla="val 20000"/>
              <a:gd name="adj2" fmla="val -10000"/>
            </a:avLst>
          </a:prstGeom>
          <a:blipFill dpi="0" rotWithShape="1">
            <a:blip r:embed="rId3">
              <a:lum contrast="40000"/>
            </a:blip>
            <a:srcRect/>
            <a:stretch>
              <a:fillRect/>
            </a:stretch>
          </a:blipFill>
          <a:ln>
            <a:solidFill>
              <a:schemeClr val="accent6">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7453838" flipV="1">
            <a:off x="1596102" y="1844787"/>
            <a:ext cx="2514377" cy="1216883"/>
          </a:xfrm>
          <a:prstGeom prst="wave">
            <a:avLst>
              <a:gd name="adj1" fmla="val 20000"/>
              <a:gd name="adj2" fmla="val -10000"/>
            </a:avLst>
          </a:prstGeom>
          <a:blipFill dpi="0" rotWithShape="1">
            <a:blip r:embed="rId3">
              <a:lum contrast="40000"/>
            </a:blip>
            <a:srcRect/>
            <a:stretch>
              <a:fillRect/>
            </a:stretch>
          </a:blipFill>
          <a:ln>
            <a:solidFill>
              <a:schemeClr val="accent6">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7453838" flipV="1">
            <a:off x="738846" y="3487861"/>
            <a:ext cx="2514377" cy="1216883"/>
          </a:xfrm>
          <a:prstGeom prst="wave">
            <a:avLst>
              <a:gd name="adj1" fmla="val 20000"/>
              <a:gd name="adj2" fmla="val -10000"/>
            </a:avLst>
          </a:prstGeom>
          <a:blipFill dpi="0" rotWithShape="1">
            <a:blip r:embed="rId3">
              <a:lum contrast="40000"/>
            </a:blip>
            <a:srcRect/>
            <a:stretch>
              <a:fillRect/>
            </a:stretch>
          </a:blipFill>
          <a:ln>
            <a:solidFill>
              <a:schemeClr val="accent6">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7453838" flipV="1">
            <a:off x="-46941" y="5130935"/>
            <a:ext cx="2514377" cy="1216883"/>
          </a:xfrm>
          <a:prstGeom prst="wave">
            <a:avLst>
              <a:gd name="adj1" fmla="val 20000"/>
              <a:gd name="adj2" fmla="val -10000"/>
            </a:avLst>
          </a:prstGeom>
          <a:blipFill dpi="0" rotWithShape="1">
            <a:blip r:embed="rId3">
              <a:lum contrast="40000"/>
            </a:blip>
            <a:srcRect/>
            <a:stretch>
              <a:fillRect/>
            </a:stretch>
          </a:blipFill>
          <a:ln>
            <a:solidFill>
              <a:schemeClr val="accent6">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3432411">
            <a:off x="4959416" y="1836606"/>
            <a:ext cx="2514377" cy="1273024"/>
          </a:xfrm>
          <a:prstGeom prst="wave">
            <a:avLst>
              <a:gd name="adj1" fmla="val 20000"/>
              <a:gd name="adj2" fmla="val -10000"/>
            </a:avLst>
          </a:prstGeom>
          <a:blipFill>
            <a:blip r:embed="rId3">
              <a:lum contrast="40000"/>
            </a:blip>
            <a:stretch>
              <a:fillRect/>
            </a:stretch>
          </a:blipFill>
          <a:ln>
            <a:solidFill>
              <a:schemeClr val="accent6">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3432411">
            <a:off x="5673795" y="3479680"/>
            <a:ext cx="2514377" cy="1273024"/>
          </a:xfrm>
          <a:prstGeom prst="wave">
            <a:avLst>
              <a:gd name="adj1" fmla="val 20000"/>
              <a:gd name="adj2" fmla="val -10000"/>
            </a:avLst>
          </a:prstGeom>
          <a:blipFill>
            <a:blip r:embed="rId3">
              <a:lum contrast="40000"/>
            </a:blip>
            <a:stretch>
              <a:fillRect/>
            </a:stretch>
          </a:blipFill>
          <a:ln>
            <a:solidFill>
              <a:schemeClr val="accent6">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3432411">
            <a:off x="6670836" y="5122754"/>
            <a:ext cx="2514377" cy="1273024"/>
          </a:xfrm>
          <a:prstGeom prst="wave">
            <a:avLst>
              <a:gd name="adj1" fmla="val 20000"/>
              <a:gd name="adj2" fmla="val -10000"/>
            </a:avLst>
          </a:prstGeom>
          <a:blipFill>
            <a:blip r:embed="rId3">
              <a:lum contrast="40000"/>
            </a:blip>
            <a:stretch>
              <a:fillRect/>
            </a:stretch>
          </a:blipFill>
          <a:ln>
            <a:solidFill>
              <a:schemeClr val="accent6">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1+#ppt_w/2"/>
                                          </p:val>
                                        </p:tav>
                                        <p:tav tm="100000">
                                          <p:val>
                                            <p:strVal val="#ppt_x"/>
                                          </p:val>
                                        </p:tav>
                                      </p:tavLst>
                                    </p:anim>
                                    <p:anim calcmode="lin" valueType="num">
                                      <p:cBhvr additive="base">
                                        <p:cTn id="11" dur="3000" fill="hold"/>
                                        <p:tgtEl>
                                          <p:spTgt spid="1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1+#ppt_w/2"/>
                                          </p:val>
                                        </p:tav>
                                        <p:tav tm="100000">
                                          <p:val>
                                            <p:strVal val="#ppt_x"/>
                                          </p:val>
                                        </p:tav>
                                      </p:tavLst>
                                    </p:anim>
                                    <p:anim calcmode="lin" valueType="num">
                                      <p:cBhvr additive="base">
                                        <p:cTn id="15" dur="3000" fill="hold"/>
                                        <p:tgtEl>
                                          <p:spTgt spid="16"/>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1+#ppt_w/2"/>
                                          </p:val>
                                        </p:tav>
                                        <p:tav tm="100000">
                                          <p:val>
                                            <p:strVal val="#ppt_x"/>
                                          </p:val>
                                        </p:tav>
                                      </p:tavLst>
                                    </p:anim>
                                    <p:anim calcmode="lin" valueType="num">
                                      <p:cBhvr additive="base">
                                        <p:cTn id="19" dur="3000" fill="hold"/>
                                        <p:tgtEl>
                                          <p:spTgt spid="1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000" fill="hold"/>
                                        <p:tgtEl>
                                          <p:spTgt spid="19"/>
                                        </p:tgtEl>
                                        <p:attrNameLst>
                                          <p:attrName>ppt_x</p:attrName>
                                        </p:attrNameLst>
                                      </p:cBhvr>
                                      <p:tavLst>
                                        <p:tav tm="0">
                                          <p:val>
                                            <p:strVal val="0-#ppt_w/2"/>
                                          </p:val>
                                        </p:tav>
                                        <p:tav tm="100000">
                                          <p:val>
                                            <p:strVal val="#ppt_x"/>
                                          </p:val>
                                        </p:tav>
                                      </p:tavLst>
                                    </p:anim>
                                    <p:anim calcmode="lin" valueType="num">
                                      <p:cBhvr additive="base">
                                        <p:cTn id="31" dur="3000" fill="hold"/>
                                        <p:tgtEl>
                                          <p:spTgt spid="19"/>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0-#ppt_w/2"/>
                                          </p:val>
                                        </p:tav>
                                        <p:tav tm="100000">
                                          <p:val>
                                            <p:strVal val="#ppt_x"/>
                                          </p:val>
                                        </p:tav>
                                      </p:tavLst>
                                    </p:anim>
                                    <p:anim calcmode="lin" valueType="num">
                                      <p:cBhvr additive="base">
                                        <p:cTn id="35" dur="3000" fill="hold"/>
                                        <p:tgtEl>
                                          <p:spTgt spid="2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14"/>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2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21"/>
                                        </p:tgtEl>
                                        <p:attrNameLst>
                                          <p:attrName>r</p:attrName>
                                        </p:attrNameLst>
                                      </p:cBhvr>
                                    </p:animRot>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15"/>
                                        </p:tgtEl>
                                        <p:attrNameLst>
                                          <p:attrName>ppt_x</p:attrName>
                                        </p:attrNameLst>
                                      </p:cBhvr>
                                      <p:tavLst>
                                        <p:tav tm="0">
                                          <p:val>
                                            <p:strVal val="ppt_x"/>
                                          </p:val>
                                        </p:tav>
                                        <p:tav tm="100000">
                                          <p:val>
                                            <p:strVal val="0-ppt_w/2"/>
                                          </p:val>
                                        </p:tav>
                                      </p:tavLst>
                                    </p:anim>
                                    <p:anim calcmode="lin" valueType="num">
                                      <p:cBhvr additive="base">
                                        <p:cTn id="59" dur="3000"/>
                                        <p:tgtEl>
                                          <p:spTgt spid="15"/>
                                        </p:tgtEl>
                                        <p:attrNameLst>
                                          <p:attrName>ppt_y</p:attrName>
                                        </p:attrNameLst>
                                      </p:cBhvr>
                                      <p:tavLst>
                                        <p:tav tm="0">
                                          <p:val>
                                            <p:strVal val="ppt_y"/>
                                          </p:val>
                                        </p:tav>
                                        <p:tav tm="100000">
                                          <p:val>
                                            <p:strVal val="1+ppt_h/2"/>
                                          </p:val>
                                        </p:tav>
                                      </p:tavLst>
                                    </p:anim>
                                    <p:set>
                                      <p:cBhvr>
                                        <p:cTn id="60" dur="1" fill="hold">
                                          <p:stCondLst>
                                            <p:cond delay="2999"/>
                                          </p:stCondLst>
                                        </p:cTn>
                                        <p:tgtEl>
                                          <p:spTgt spid="15"/>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16"/>
                                        </p:tgtEl>
                                        <p:attrNameLst>
                                          <p:attrName>ppt_x</p:attrName>
                                        </p:attrNameLst>
                                      </p:cBhvr>
                                      <p:tavLst>
                                        <p:tav tm="0">
                                          <p:val>
                                            <p:strVal val="ppt_x"/>
                                          </p:val>
                                        </p:tav>
                                        <p:tav tm="100000">
                                          <p:val>
                                            <p:strVal val="0-ppt_w/2"/>
                                          </p:val>
                                        </p:tav>
                                      </p:tavLst>
                                    </p:anim>
                                    <p:anim calcmode="lin" valueType="num">
                                      <p:cBhvr additive="base">
                                        <p:cTn id="63" dur="3000"/>
                                        <p:tgtEl>
                                          <p:spTgt spid="16"/>
                                        </p:tgtEl>
                                        <p:attrNameLst>
                                          <p:attrName>ppt_y</p:attrName>
                                        </p:attrNameLst>
                                      </p:cBhvr>
                                      <p:tavLst>
                                        <p:tav tm="0">
                                          <p:val>
                                            <p:strVal val="ppt_y"/>
                                          </p:val>
                                        </p:tav>
                                        <p:tav tm="100000">
                                          <p:val>
                                            <p:strVal val="1+ppt_h/2"/>
                                          </p:val>
                                        </p:tav>
                                      </p:tavLst>
                                    </p:anim>
                                    <p:set>
                                      <p:cBhvr>
                                        <p:cTn id="64" dur="1" fill="hold">
                                          <p:stCondLst>
                                            <p:cond delay="2999"/>
                                          </p:stCondLst>
                                        </p:cTn>
                                        <p:tgtEl>
                                          <p:spTgt spid="16"/>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17"/>
                                        </p:tgtEl>
                                        <p:attrNameLst>
                                          <p:attrName>ppt_x</p:attrName>
                                        </p:attrNameLst>
                                      </p:cBhvr>
                                      <p:tavLst>
                                        <p:tav tm="0">
                                          <p:val>
                                            <p:strVal val="ppt_x"/>
                                          </p:val>
                                        </p:tav>
                                        <p:tav tm="100000">
                                          <p:val>
                                            <p:strVal val="0-ppt_w/2"/>
                                          </p:val>
                                        </p:tav>
                                      </p:tavLst>
                                    </p:anim>
                                    <p:anim calcmode="lin" valueType="num">
                                      <p:cBhvr additive="base">
                                        <p:cTn id="67" dur="3000"/>
                                        <p:tgtEl>
                                          <p:spTgt spid="17"/>
                                        </p:tgtEl>
                                        <p:attrNameLst>
                                          <p:attrName>ppt_y</p:attrName>
                                        </p:attrNameLst>
                                      </p:cBhvr>
                                      <p:tavLst>
                                        <p:tav tm="0">
                                          <p:val>
                                            <p:strVal val="ppt_y"/>
                                          </p:val>
                                        </p:tav>
                                        <p:tav tm="100000">
                                          <p:val>
                                            <p:strVal val="1+ppt_h/2"/>
                                          </p:val>
                                        </p:tav>
                                      </p:tavLst>
                                    </p:anim>
                                    <p:set>
                                      <p:cBhvr>
                                        <p:cTn id="68" dur="1" fill="hold">
                                          <p:stCondLst>
                                            <p:cond delay="2999"/>
                                          </p:stCondLst>
                                        </p:cTn>
                                        <p:tgtEl>
                                          <p:spTgt spid="17"/>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18"/>
                                        </p:tgtEl>
                                        <p:attrNameLst>
                                          <p:attrName>ppt_x</p:attrName>
                                        </p:attrNameLst>
                                      </p:cBhvr>
                                      <p:tavLst>
                                        <p:tav tm="0">
                                          <p:val>
                                            <p:strVal val="ppt_x"/>
                                          </p:val>
                                        </p:tav>
                                        <p:tav tm="100000">
                                          <p:val>
                                            <p:strVal val="0-ppt_w/2"/>
                                          </p:val>
                                        </p:tav>
                                      </p:tavLst>
                                    </p:anim>
                                    <p:anim calcmode="lin" valueType="num">
                                      <p:cBhvr additive="base">
                                        <p:cTn id="71" dur="3000"/>
                                        <p:tgtEl>
                                          <p:spTgt spid="18"/>
                                        </p:tgtEl>
                                        <p:attrNameLst>
                                          <p:attrName>ppt_y</p:attrName>
                                        </p:attrNameLst>
                                      </p:cBhvr>
                                      <p:tavLst>
                                        <p:tav tm="0">
                                          <p:val>
                                            <p:strVal val="ppt_y"/>
                                          </p:val>
                                        </p:tav>
                                        <p:tav tm="100000">
                                          <p:val>
                                            <p:strVal val="1+ppt_h/2"/>
                                          </p:val>
                                        </p:tav>
                                      </p:tavLst>
                                    </p:anim>
                                    <p:set>
                                      <p:cBhvr>
                                        <p:cTn id="72" dur="1" fill="hold">
                                          <p:stCondLst>
                                            <p:cond delay="2999"/>
                                          </p:stCondLst>
                                        </p:cTn>
                                        <p:tgtEl>
                                          <p:spTgt spid="1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1+ppt_w/2"/>
                                          </p:val>
                                        </p:tav>
                                      </p:tavLst>
                                    </p:anim>
                                    <p:anim calcmode="lin" valueType="num">
                                      <p:cBhvr additive="base">
                                        <p:cTn id="75" dur="3000"/>
                                        <p:tgtEl>
                                          <p:spTgt spid="14"/>
                                        </p:tgtEl>
                                        <p:attrNameLst>
                                          <p:attrName>ppt_y</p:attrName>
                                        </p:attrNameLst>
                                      </p:cBhvr>
                                      <p:tavLst>
                                        <p:tav tm="0">
                                          <p:val>
                                            <p:strVal val="ppt_y"/>
                                          </p:val>
                                        </p:tav>
                                        <p:tav tm="100000">
                                          <p:val>
                                            <p:strVal val="1+ppt_h/2"/>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9"/>
                                        </p:tgtEl>
                                        <p:attrNameLst>
                                          <p:attrName>ppt_x</p:attrName>
                                        </p:attrNameLst>
                                      </p:cBhvr>
                                      <p:tavLst>
                                        <p:tav tm="0">
                                          <p:val>
                                            <p:strVal val="ppt_x"/>
                                          </p:val>
                                        </p:tav>
                                        <p:tav tm="100000">
                                          <p:val>
                                            <p:strVal val="1+ppt_w/2"/>
                                          </p:val>
                                        </p:tav>
                                      </p:tavLst>
                                    </p:anim>
                                    <p:anim calcmode="lin" valueType="num">
                                      <p:cBhvr additive="base">
                                        <p:cTn id="79" dur="3000"/>
                                        <p:tgtEl>
                                          <p:spTgt spid="19"/>
                                        </p:tgtEl>
                                        <p:attrNameLst>
                                          <p:attrName>ppt_y</p:attrName>
                                        </p:attrNameLst>
                                      </p:cBhvr>
                                      <p:tavLst>
                                        <p:tav tm="0">
                                          <p:val>
                                            <p:strVal val="ppt_y"/>
                                          </p:val>
                                        </p:tav>
                                        <p:tav tm="100000">
                                          <p:val>
                                            <p:strVal val="1+ppt_h/2"/>
                                          </p:val>
                                        </p:tav>
                                      </p:tavLst>
                                    </p:anim>
                                    <p:set>
                                      <p:cBhvr>
                                        <p:cTn id="80" dur="1" fill="hold">
                                          <p:stCondLst>
                                            <p:cond delay="2999"/>
                                          </p:stCondLst>
                                        </p:cTn>
                                        <p:tgtEl>
                                          <p:spTgt spid="19"/>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20"/>
                                        </p:tgtEl>
                                        <p:attrNameLst>
                                          <p:attrName>ppt_x</p:attrName>
                                        </p:attrNameLst>
                                      </p:cBhvr>
                                      <p:tavLst>
                                        <p:tav tm="0">
                                          <p:val>
                                            <p:strVal val="ppt_x"/>
                                          </p:val>
                                        </p:tav>
                                        <p:tav tm="100000">
                                          <p:val>
                                            <p:strVal val="1+ppt_w/2"/>
                                          </p:val>
                                        </p:tav>
                                      </p:tavLst>
                                    </p:anim>
                                    <p:anim calcmode="lin" valueType="num">
                                      <p:cBhvr additive="base">
                                        <p:cTn id="83" dur="3000"/>
                                        <p:tgtEl>
                                          <p:spTgt spid="20"/>
                                        </p:tgtEl>
                                        <p:attrNameLst>
                                          <p:attrName>ppt_y</p:attrName>
                                        </p:attrNameLst>
                                      </p:cBhvr>
                                      <p:tavLst>
                                        <p:tav tm="0">
                                          <p:val>
                                            <p:strVal val="ppt_y"/>
                                          </p:val>
                                        </p:tav>
                                        <p:tav tm="100000">
                                          <p:val>
                                            <p:strVal val="1+ppt_h/2"/>
                                          </p:val>
                                        </p:tav>
                                      </p:tavLst>
                                    </p:anim>
                                    <p:set>
                                      <p:cBhvr>
                                        <p:cTn id="84" dur="1" fill="hold">
                                          <p:stCondLst>
                                            <p:cond delay="2999"/>
                                          </p:stCondLst>
                                        </p:cTn>
                                        <p:tgtEl>
                                          <p:spTgt spid="20"/>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21"/>
                                        </p:tgtEl>
                                        <p:attrNameLst>
                                          <p:attrName>ppt_x</p:attrName>
                                        </p:attrNameLst>
                                      </p:cBhvr>
                                      <p:tavLst>
                                        <p:tav tm="0">
                                          <p:val>
                                            <p:strVal val="ppt_x"/>
                                          </p:val>
                                        </p:tav>
                                        <p:tav tm="100000">
                                          <p:val>
                                            <p:strVal val="1+ppt_w/2"/>
                                          </p:val>
                                        </p:tav>
                                      </p:tavLst>
                                    </p:anim>
                                    <p:anim calcmode="lin" valueType="num">
                                      <p:cBhvr additive="base">
                                        <p:cTn id="87" dur="3000"/>
                                        <p:tgtEl>
                                          <p:spTgt spid="21"/>
                                        </p:tgtEl>
                                        <p:attrNameLst>
                                          <p:attrName>ppt_y</p:attrName>
                                        </p:attrNameLst>
                                      </p:cBhvr>
                                      <p:tavLst>
                                        <p:tav tm="0">
                                          <p:val>
                                            <p:strVal val="ppt_y"/>
                                          </p:val>
                                        </p:tav>
                                        <p:tav tm="100000">
                                          <p:val>
                                            <p:strVal val="1+ppt_h/2"/>
                                          </p:val>
                                        </p:tav>
                                      </p:tavLst>
                                    </p:anim>
                                    <p:set>
                                      <p:cBhvr>
                                        <p:cTn id="88" dur="1" fill="hold">
                                          <p:stCondLst>
                                            <p:cond delay="2999"/>
                                          </p:stCondLst>
                                        </p:cTn>
                                        <p:tgtEl>
                                          <p:spTgt spid="21"/>
                                        </p:tgtEl>
                                        <p:attrNameLst>
                                          <p:attrName>style.visibility</p:attrName>
                                        </p:attrNameLst>
                                      </p:cBhvr>
                                      <p:to>
                                        <p:strVal val="hidden"/>
                                      </p:to>
                                    </p:se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A6B0C"/>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2048 (6).jpg"/>
          <p:cNvPicPr>
            <a:picLocks noChangeAspect="1"/>
          </p:cNvPicPr>
          <p:nvPr/>
        </p:nvPicPr>
        <p:blipFill>
          <a:blip r:embed="rId2"/>
          <a:stretch>
            <a:fillRect/>
          </a:stretch>
        </p:blipFill>
        <p:spPr>
          <a:xfrm>
            <a:off x="0" y="0"/>
            <a:ext cx="9144000" cy="6858000"/>
          </a:xfrm>
          <a:prstGeom prst="rect">
            <a:avLst/>
          </a:prstGeom>
        </p:spPr>
      </p:pic>
      <p:sp>
        <p:nvSpPr>
          <p:cNvPr id="6" name="5 Marco"/>
          <p:cNvSpPr/>
          <p:nvPr/>
        </p:nvSpPr>
        <p:spPr>
          <a:xfrm rot="18830810">
            <a:off x="2512535" y="1350052"/>
            <a:ext cx="4377224" cy="4276187"/>
          </a:xfrm>
          <a:prstGeom prst="frame">
            <a:avLst>
              <a:gd name="adj1" fmla="val 4982"/>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30810">
            <a:off x="2957059" y="1820468"/>
            <a:ext cx="3503405" cy="3348192"/>
          </a:xfrm>
          <a:prstGeom prst="frame">
            <a:avLst>
              <a:gd name="adj1" fmla="val 5449"/>
            </a:avLst>
          </a:prstGeom>
          <a:solidFill>
            <a:srgbClr val="EA6B0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18830810">
            <a:off x="3504139" y="2301761"/>
            <a:ext cx="2421474" cy="2325912"/>
          </a:xfrm>
          <a:prstGeom prst="frame">
            <a:avLst>
              <a:gd name="adj1" fmla="val 1015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8" presetClass="emph" presetSubtype="0" fill="hold" grpId="1" nodeType="withEffect">
                                  <p:stCondLst>
                                    <p:cond delay="0"/>
                                  </p:stCondLst>
                                  <p:childTnLst>
                                    <p:animRot by="21600000">
                                      <p:cBhvr>
                                        <p:cTn id="18" dur="3000" fill="hold"/>
                                        <p:tgtEl>
                                          <p:spTgt spid="6"/>
                                        </p:tgtEl>
                                        <p:attrNameLst>
                                          <p:attrName>r</p:attrName>
                                        </p:attrNameLst>
                                      </p:cBhvr>
                                    </p:animRot>
                                  </p:childTnLst>
                                </p:cTn>
                              </p:par>
                              <p:par>
                                <p:cTn id="19" presetID="8" presetClass="emph" presetSubtype="0" fill="hold" grpId="1" nodeType="withEffect">
                                  <p:stCondLst>
                                    <p:cond delay="0"/>
                                  </p:stCondLst>
                                  <p:childTnLst>
                                    <p:animRot by="-21600000">
                                      <p:cBhvr>
                                        <p:cTn id="20" dur="3000" fill="hold"/>
                                        <p:tgtEl>
                                          <p:spTgt spid="7"/>
                                        </p:tgtEl>
                                        <p:attrNameLst>
                                          <p:attrName>r</p:attrName>
                                        </p:attrNameLst>
                                      </p:cBhvr>
                                    </p:animRot>
                                  </p:childTnLst>
                                </p:cTn>
                              </p:par>
                              <p:par>
                                <p:cTn id="21" presetID="8" presetClass="emph" presetSubtype="0" fill="hold" grpId="1" nodeType="withEffect">
                                  <p:stCondLst>
                                    <p:cond delay="0"/>
                                  </p:stCondLst>
                                  <p:childTnLst>
                                    <p:animRot by="21600000">
                                      <p:cBhvr>
                                        <p:cTn id="22" dur="3000" fill="hold"/>
                                        <p:tgtEl>
                                          <p:spTgt spid="8"/>
                                        </p:tgtEl>
                                        <p:attrNameLst>
                                          <p:attrName>r</p:attrName>
                                        </p:attrNameLst>
                                      </p:cBhvr>
                                    </p:animRot>
                                  </p:childTnLst>
                                </p:cTn>
                              </p:par>
                              <p:par>
                                <p:cTn id="23" presetID="23" presetClass="entr" presetSubtype="528" fill="hold" grpId="2"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fltVal val="0"/>
                                          </p:val>
                                        </p:tav>
                                        <p:tav tm="100000">
                                          <p:val>
                                            <p:strVal val="#ppt_w"/>
                                          </p:val>
                                        </p:tav>
                                      </p:tavLst>
                                    </p:anim>
                                    <p:anim calcmode="lin" valueType="num">
                                      <p:cBhvr>
                                        <p:cTn id="26" dur="3000" fill="hold"/>
                                        <p:tgtEl>
                                          <p:spTgt spid="6"/>
                                        </p:tgtEl>
                                        <p:attrNameLst>
                                          <p:attrName>ppt_h</p:attrName>
                                        </p:attrNameLst>
                                      </p:cBhvr>
                                      <p:tavLst>
                                        <p:tav tm="0">
                                          <p:val>
                                            <p:fltVal val="0"/>
                                          </p:val>
                                        </p:tav>
                                        <p:tav tm="100000">
                                          <p:val>
                                            <p:strVal val="#ppt_h"/>
                                          </p:val>
                                        </p:tav>
                                      </p:tavLst>
                                    </p:anim>
                                    <p:anim calcmode="lin" valueType="num">
                                      <p:cBhvr>
                                        <p:cTn id="27" dur="3000" fill="hold"/>
                                        <p:tgtEl>
                                          <p:spTgt spid="6"/>
                                        </p:tgtEl>
                                        <p:attrNameLst>
                                          <p:attrName>ppt_x</p:attrName>
                                        </p:attrNameLst>
                                      </p:cBhvr>
                                      <p:tavLst>
                                        <p:tav tm="0">
                                          <p:val>
                                            <p:fltVal val="0.5"/>
                                          </p:val>
                                        </p:tav>
                                        <p:tav tm="100000">
                                          <p:val>
                                            <p:strVal val="#ppt_x"/>
                                          </p:val>
                                        </p:tav>
                                      </p:tavLst>
                                    </p:anim>
                                    <p:anim calcmode="lin" valueType="num">
                                      <p:cBhvr>
                                        <p:cTn id="28" dur="3000" fill="hold"/>
                                        <p:tgtEl>
                                          <p:spTgt spid="6"/>
                                        </p:tgtEl>
                                        <p:attrNameLst>
                                          <p:attrName>ppt_y</p:attrName>
                                        </p:attrNameLst>
                                      </p:cBhvr>
                                      <p:tavLst>
                                        <p:tav tm="0">
                                          <p:val>
                                            <p:fltVal val="0.5"/>
                                          </p:val>
                                        </p:tav>
                                        <p:tav tm="100000">
                                          <p:val>
                                            <p:strVal val="#ppt_y"/>
                                          </p:val>
                                        </p:tav>
                                      </p:tavLst>
                                    </p:anim>
                                  </p:childTnLst>
                                </p:cTn>
                              </p:par>
                              <p:par>
                                <p:cTn id="29" presetID="23" presetClass="entr" presetSubtype="528" fill="hold" grpId="2"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fltVal val="0"/>
                                          </p:val>
                                        </p:tav>
                                        <p:tav tm="100000">
                                          <p:val>
                                            <p:strVal val="#ppt_h"/>
                                          </p:val>
                                        </p:tav>
                                      </p:tavLst>
                                    </p:anim>
                                    <p:anim calcmode="lin" valueType="num">
                                      <p:cBhvr>
                                        <p:cTn id="33" dur="3000" fill="hold"/>
                                        <p:tgtEl>
                                          <p:spTgt spid="7"/>
                                        </p:tgtEl>
                                        <p:attrNameLst>
                                          <p:attrName>ppt_x</p:attrName>
                                        </p:attrNameLst>
                                      </p:cBhvr>
                                      <p:tavLst>
                                        <p:tav tm="0">
                                          <p:val>
                                            <p:fltVal val="0.5"/>
                                          </p:val>
                                        </p:tav>
                                        <p:tav tm="100000">
                                          <p:val>
                                            <p:strVal val="#ppt_x"/>
                                          </p:val>
                                        </p:tav>
                                      </p:tavLst>
                                    </p:anim>
                                    <p:anim calcmode="lin" valueType="num">
                                      <p:cBhvr>
                                        <p:cTn id="34" dur="3000" fill="hold"/>
                                        <p:tgtEl>
                                          <p:spTgt spid="7"/>
                                        </p:tgtEl>
                                        <p:attrNameLst>
                                          <p:attrName>ppt_y</p:attrName>
                                        </p:attrNameLst>
                                      </p:cBhvr>
                                      <p:tavLst>
                                        <p:tav tm="0">
                                          <p:val>
                                            <p:fltVal val="0.5"/>
                                          </p:val>
                                        </p:tav>
                                        <p:tav tm="100000">
                                          <p:val>
                                            <p:strVal val="#ppt_y"/>
                                          </p:val>
                                        </p:tav>
                                      </p:tavLst>
                                    </p:anim>
                                  </p:childTnLst>
                                </p:cTn>
                              </p:par>
                              <p:par>
                                <p:cTn id="35" presetID="23" presetClass="entr" presetSubtype="528" fill="hold" grpId="2"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anim calcmode="lin" valueType="num">
                                      <p:cBhvr>
                                        <p:cTn id="39" dur="3000" fill="hold"/>
                                        <p:tgtEl>
                                          <p:spTgt spid="8"/>
                                        </p:tgtEl>
                                        <p:attrNameLst>
                                          <p:attrName>ppt_x</p:attrName>
                                        </p:attrNameLst>
                                      </p:cBhvr>
                                      <p:tavLst>
                                        <p:tav tm="0">
                                          <p:val>
                                            <p:fltVal val="0.5"/>
                                          </p:val>
                                        </p:tav>
                                        <p:tav tm="100000">
                                          <p:val>
                                            <p:strVal val="#ppt_x"/>
                                          </p:val>
                                        </p:tav>
                                      </p:tavLst>
                                    </p:anim>
                                    <p:anim calcmode="lin" valueType="num">
                                      <p:cBhvr>
                                        <p:cTn id="40" dur="3000" fill="hold"/>
                                        <p:tgtEl>
                                          <p:spTgt spid="8"/>
                                        </p:tgtEl>
                                        <p:attrNameLst>
                                          <p:attrName>ppt_y</p:attrName>
                                        </p:attrNameLst>
                                      </p:cBhvr>
                                      <p:tavLst>
                                        <p:tav tm="0">
                                          <p:val>
                                            <p:fltVal val="0.5"/>
                                          </p:val>
                                        </p:tav>
                                        <p:tav tm="100000">
                                          <p:val>
                                            <p:strVal val="#ppt_y"/>
                                          </p:val>
                                        </p:tav>
                                      </p:tavLst>
                                    </p:anim>
                                  </p:childTnLst>
                                </p:cTn>
                              </p:par>
                            </p:childTnLst>
                          </p:cTn>
                        </p:par>
                        <p:par>
                          <p:cTn id="41" fill="hold">
                            <p:stCondLst>
                              <p:cond delay="3000"/>
                            </p:stCondLst>
                            <p:childTnLst>
                              <p:par>
                                <p:cTn id="42" presetID="23" presetClass="exit" presetSubtype="32" fill="hold" grpId="3" nodeType="afterEffect">
                                  <p:stCondLst>
                                    <p:cond delay="0"/>
                                  </p:stCondLst>
                                  <p:childTnLst>
                                    <p:anim calcmode="lin" valueType="num">
                                      <p:cBhvr>
                                        <p:cTn id="43" dur="3000"/>
                                        <p:tgtEl>
                                          <p:spTgt spid="6"/>
                                        </p:tgtEl>
                                        <p:attrNameLst>
                                          <p:attrName>ppt_w</p:attrName>
                                        </p:attrNameLst>
                                      </p:cBhvr>
                                      <p:tavLst>
                                        <p:tav tm="0">
                                          <p:val>
                                            <p:strVal val="ppt_w"/>
                                          </p:val>
                                        </p:tav>
                                        <p:tav tm="100000">
                                          <p:val>
                                            <p:fltVal val="0"/>
                                          </p:val>
                                        </p:tav>
                                      </p:tavLst>
                                    </p:anim>
                                    <p:anim calcmode="lin" valueType="num">
                                      <p:cBhvr>
                                        <p:cTn id="44" dur="3000"/>
                                        <p:tgtEl>
                                          <p:spTgt spid="6"/>
                                        </p:tgtEl>
                                        <p:attrNameLst>
                                          <p:attrName>ppt_h</p:attrName>
                                        </p:attrNameLst>
                                      </p:cBhvr>
                                      <p:tavLst>
                                        <p:tav tm="0">
                                          <p:val>
                                            <p:strVal val="ppt_h"/>
                                          </p:val>
                                        </p:tav>
                                        <p:tav tm="100000">
                                          <p:val>
                                            <p:fltVal val="0"/>
                                          </p:val>
                                        </p:tav>
                                      </p:tavLst>
                                    </p:anim>
                                    <p:set>
                                      <p:cBhvr>
                                        <p:cTn id="45" dur="1" fill="hold">
                                          <p:stCondLst>
                                            <p:cond delay="2999"/>
                                          </p:stCondLst>
                                        </p:cTn>
                                        <p:tgtEl>
                                          <p:spTgt spid="6"/>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3000"/>
                                        <p:tgtEl>
                                          <p:spTgt spid="7"/>
                                        </p:tgtEl>
                                        <p:attrNameLst>
                                          <p:attrName>ppt_w</p:attrName>
                                        </p:attrNameLst>
                                      </p:cBhvr>
                                      <p:tavLst>
                                        <p:tav tm="0">
                                          <p:val>
                                            <p:strVal val="ppt_w"/>
                                          </p:val>
                                        </p:tav>
                                        <p:tav tm="100000">
                                          <p:val>
                                            <p:fltVal val="0"/>
                                          </p:val>
                                        </p:tav>
                                      </p:tavLst>
                                    </p:anim>
                                    <p:anim calcmode="lin" valueType="num">
                                      <p:cBhvr>
                                        <p:cTn id="48" dur="3000"/>
                                        <p:tgtEl>
                                          <p:spTgt spid="7"/>
                                        </p:tgtEl>
                                        <p:attrNameLst>
                                          <p:attrName>ppt_h</p:attrName>
                                        </p:attrNameLst>
                                      </p:cBhvr>
                                      <p:tavLst>
                                        <p:tav tm="0">
                                          <p:val>
                                            <p:strVal val="ppt_h"/>
                                          </p:val>
                                        </p:tav>
                                        <p:tav tm="100000">
                                          <p:val>
                                            <p:fltVal val="0"/>
                                          </p:val>
                                        </p:tav>
                                      </p:tavLst>
                                    </p:anim>
                                    <p:set>
                                      <p:cBhvr>
                                        <p:cTn id="49" dur="1" fill="hold">
                                          <p:stCondLst>
                                            <p:cond delay="2999"/>
                                          </p:stCondLst>
                                        </p:cTn>
                                        <p:tgtEl>
                                          <p:spTgt spid="7"/>
                                        </p:tgtEl>
                                        <p:attrNameLst>
                                          <p:attrName>style.visibility</p:attrName>
                                        </p:attrNameLst>
                                      </p:cBhvr>
                                      <p:to>
                                        <p:strVal val="hidden"/>
                                      </p:to>
                                    </p:set>
                                  </p:childTnLst>
                                </p:cTn>
                              </p:par>
                              <p:par>
                                <p:cTn id="50" presetID="23" presetClass="exit" presetSubtype="32" fill="hold" grpId="3" nodeType="withEffect">
                                  <p:stCondLst>
                                    <p:cond delay="0"/>
                                  </p:stCondLst>
                                  <p:childTnLst>
                                    <p:anim calcmode="lin" valueType="num">
                                      <p:cBhvr>
                                        <p:cTn id="51" dur="3000"/>
                                        <p:tgtEl>
                                          <p:spTgt spid="8"/>
                                        </p:tgtEl>
                                        <p:attrNameLst>
                                          <p:attrName>ppt_w</p:attrName>
                                        </p:attrNameLst>
                                      </p:cBhvr>
                                      <p:tavLst>
                                        <p:tav tm="0">
                                          <p:val>
                                            <p:strVal val="ppt_w"/>
                                          </p:val>
                                        </p:tav>
                                        <p:tav tm="100000">
                                          <p:val>
                                            <p:fltVal val="0"/>
                                          </p:val>
                                        </p:tav>
                                      </p:tavLst>
                                    </p:anim>
                                    <p:anim calcmode="lin" valueType="num">
                                      <p:cBhvr>
                                        <p:cTn id="52" dur="3000"/>
                                        <p:tgtEl>
                                          <p:spTgt spid="8"/>
                                        </p:tgtEl>
                                        <p:attrNameLst>
                                          <p:attrName>ppt_h</p:attrName>
                                        </p:attrNameLst>
                                      </p:cBhvr>
                                      <p:tavLst>
                                        <p:tav tm="0">
                                          <p:val>
                                            <p:strVal val="ppt_h"/>
                                          </p:val>
                                        </p:tav>
                                        <p:tav tm="100000">
                                          <p:val>
                                            <p:fltVal val="0"/>
                                          </p:val>
                                        </p:tav>
                                      </p:tavLst>
                                    </p:anim>
                                    <p:set>
                                      <p:cBhvr>
                                        <p:cTn id="53" dur="1" fill="hold">
                                          <p:stCondLst>
                                            <p:cond delay="2999"/>
                                          </p:stCondLst>
                                        </p:cTn>
                                        <p:tgtEl>
                                          <p:spTgt spid="8"/>
                                        </p:tgtEl>
                                        <p:attrNameLst>
                                          <p:attrName>style.visibility</p:attrName>
                                        </p:attrNameLst>
                                      </p:cBhvr>
                                      <p:to>
                                        <p:strVal val="hidden"/>
                                      </p:to>
                                    </p:set>
                                  </p:childTnLst>
                                </p:cTn>
                              </p:par>
                              <p:par>
                                <p:cTn id="54" presetID="13" presetClass="exit" presetSubtype="16" fill="hold" grpId="4" nodeType="withEffect">
                                  <p:stCondLst>
                                    <p:cond delay="0"/>
                                  </p:stCondLst>
                                  <p:childTnLst>
                                    <p:animEffect transition="out" filter="plus(in)">
                                      <p:cBhvr>
                                        <p:cTn id="55" dur="3000"/>
                                        <p:tgtEl>
                                          <p:spTgt spid="6"/>
                                        </p:tgtEl>
                                      </p:cBhvr>
                                    </p:animEffect>
                                    <p:set>
                                      <p:cBhvr>
                                        <p:cTn id="56" dur="1" fill="hold">
                                          <p:stCondLst>
                                            <p:cond delay="2999"/>
                                          </p:stCondLst>
                                        </p:cTn>
                                        <p:tgtEl>
                                          <p:spTgt spid="6"/>
                                        </p:tgtEl>
                                        <p:attrNameLst>
                                          <p:attrName>style.visibility</p:attrName>
                                        </p:attrNameLst>
                                      </p:cBhvr>
                                      <p:to>
                                        <p:strVal val="hidden"/>
                                      </p:to>
                                    </p:set>
                                  </p:childTnLst>
                                </p:cTn>
                              </p:par>
                              <p:par>
                                <p:cTn id="57" presetID="13" presetClass="exit" presetSubtype="16" fill="hold" grpId="4" nodeType="withEffect">
                                  <p:stCondLst>
                                    <p:cond delay="0"/>
                                  </p:stCondLst>
                                  <p:childTnLst>
                                    <p:animEffect transition="out" filter="plus(in)">
                                      <p:cBhvr>
                                        <p:cTn id="58" dur="3000"/>
                                        <p:tgtEl>
                                          <p:spTgt spid="7"/>
                                        </p:tgtEl>
                                      </p:cBhvr>
                                    </p:animEffect>
                                    <p:set>
                                      <p:cBhvr>
                                        <p:cTn id="59" dur="1" fill="hold">
                                          <p:stCondLst>
                                            <p:cond delay="2999"/>
                                          </p:stCondLst>
                                        </p:cTn>
                                        <p:tgtEl>
                                          <p:spTgt spid="7"/>
                                        </p:tgtEl>
                                        <p:attrNameLst>
                                          <p:attrName>style.visibility</p:attrName>
                                        </p:attrNameLst>
                                      </p:cBhvr>
                                      <p:to>
                                        <p:strVal val="hidden"/>
                                      </p:to>
                                    </p:set>
                                  </p:childTnLst>
                                </p:cTn>
                              </p:par>
                              <p:par>
                                <p:cTn id="60" presetID="13" presetClass="exit" presetSubtype="16" fill="hold" grpId="4" nodeType="withEffect">
                                  <p:stCondLst>
                                    <p:cond delay="0"/>
                                  </p:stCondLst>
                                  <p:childTnLst>
                                    <p:animEffect transition="out" filter="plus(in)">
                                      <p:cBhvr>
                                        <p:cTn id="61" dur="3000"/>
                                        <p:tgtEl>
                                          <p:spTgt spid="8"/>
                                        </p:tgtEl>
                                      </p:cBhvr>
                                    </p:animEffect>
                                    <p:set>
                                      <p:cBhvr>
                                        <p:cTn id="62" dur="1" fill="hold">
                                          <p:stCondLst>
                                            <p:cond delay="2999"/>
                                          </p:stCondLst>
                                        </p:cTn>
                                        <p:tgtEl>
                                          <p:spTgt spid="8"/>
                                        </p:tgtEl>
                                        <p:attrNameLst>
                                          <p:attrName>style.visibility</p:attrName>
                                        </p:attrNameLst>
                                      </p:cBhvr>
                                      <p:to>
                                        <p:strVal val="hidden"/>
                                      </p:to>
                                    </p:set>
                                  </p:childTnLst>
                                </p:cTn>
                              </p:par>
                              <p:par>
                                <p:cTn id="63" presetID="8" presetClass="emph" presetSubtype="0" fill="hold" grpId="5"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grpId="5"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fill="hold" grpId="5" nodeType="withEffect">
                                  <p:stCondLst>
                                    <p:cond delay="0"/>
                                  </p:stCondLst>
                                  <p:childTnLst>
                                    <p:animRot by="-21600000">
                                      <p:cBhvr>
                                        <p:cTn id="68" dur="3000" fill="hold"/>
                                        <p:tgtEl>
                                          <p:spTgt spid="8"/>
                                        </p:tgtEl>
                                        <p:attrNameLst>
                                          <p:attrName>r</p:attrName>
                                        </p:attrNameLst>
                                      </p:cBhvr>
                                    </p:animRo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4/3*#ppt_w"/>
                                          </p:val>
                                        </p:tav>
                                        <p:tav tm="100000">
                                          <p:val>
                                            <p:strVal val="#ppt_w"/>
                                          </p:val>
                                        </p:tav>
                                      </p:tavLst>
                                    </p:anim>
                                    <p:anim calcmode="lin" valueType="num">
                                      <p:cBhvr>
                                        <p:cTn id="72"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5DB35D">
                  <a:shade val="67500"/>
                  <a:satMod val="115000"/>
                </a:srgbClr>
              </a:gs>
              <a:gs pos="100000">
                <a:srgbClr val="5DB35D">
                  <a:shade val="100000"/>
                  <a:satMod val="115000"/>
                </a:srgbClr>
              </a:gs>
            </a:gsLst>
            <a:lin ang="16200000" scaled="1"/>
            <a:tileRect/>
          </a:gradFill>
        </p:spPr>
        <p:txBody>
          <a:bodyPr/>
          <a:lstStyle/>
          <a:p>
            <a:endParaRPr lang="es-ES" dirty="0"/>
          </a:p>
        </p:txBody>
      </p:sp>
      <p:pic>
        <p:nvPicPr>
          <p:cNvPr id="4" name="3 Imagen" descr="2048 (42).jpg"/>
          <p:cNvPicPr>
            <a:picLocks noChangeAspect="1"/>
          </p:cNvPicPr>
          <p:nvPr/>
        </p:nvPicPr>
        <p:blipFill>
          <a:blip r:embed="rId2"/>
          <a:stretch>
            <a:fillRect/>
          </a:stretch>
        </p:blipFill>
        <p:spPr>
          <a:xfrm>
            <a:off x="0" y="0"/>
            <a:ext cx="9152930" cy="6858000"/>
          </a:xfrm>
          <a:prstGeom prst="rect">
            <a:avLst/>
          </a:prstGeom>
        </p:spPr>
      </p:pic>
      <p:sp>
        <p:nvSpPr>
          <p:cNvPr id="5" name="4 Cheurón"/>
          <p:cNvSpPr/>
          <p:nvPr/>
        </p:nvSpPr>
        <p:spPr>
          <a:xfrm>
            <a:off x="7715272"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715140"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857884"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857752"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000496"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143108"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142976"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85720"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14412" y="1928802"/>
            <a:ext cx="1428728"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857224"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1785918"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2643142"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3571900"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429124"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357818"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6215042"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7143800"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8001024" y="3571876"/>
            <a:ext cx="1500166" cy="1643074"/>
          </a:xfrm>
          <a:prstGeom prst="chevron">
            <a:avLst/>
          </a:prstGeom>
          <a:blipFill>
            <a:blip r:embed="rId3">
              <a:duotone>
                <a:prstClr val="black"/>
                <a:srgbClr val="00B050">
                  <a:tint val="45000"/>
                  <a:satMod val="400000"/>
                </a:srgbClr>
              </a:duotone>
              <a:lum contrast="40000"/>
            </a:blip>
            <a:stretch>
              <a:fillRect/>
            </a:stretch>
          </a:blipFill>
          <a:ln>
            <a:solidFill>
              <a:srgbClr val="0082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857288" y="-285776"/>
            <a:ext cx="10501386"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0-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1+ppt_w/2"/>
                                          </p:val>
                                        </p:tav>
                                      </p:tavLst>
                                    </p:anim>
                                    <p:anim calcmode="lin" valueType="num">
                                      <p:cBhvr additive="base">
                                        <p:cTn id="191" dur="3000"/>
                                        <p:tgtEl>
                                          <p:spTgt spid="20"/>
                                        </p:tgtEl>
                                        <p:attrNameLst>
                                          <p:attrName>ppt_y</p:attrName>
                                        </p:attrNameLst>
                                      </p:cBhvr>
                                      <p:tavLst>
                                        <p:tav tm="0">
                                          <p:val>
                                            <p:strVal val="ppt_y"/>
                                          </p:val>
                                        </p:tav>
                                        <p:tav tm="100000">
                                          <p:val>
                                            <p:strVal val="ppt_y"/>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1+ppt_w/2"/>
                                          </p:val>
                                        </p:tav>
                                      </p:tavLst>
                                    </p:anim>
                                    <p:anim calcmode="lin" valueType="num">
                                      <p:cBhvr additive="base">
                                        <p:cTn id="195" dur="3000"/>
                                        <p:tgtEl>
                                          <p:spTgt spid="21"/>
                                        </p:tgtEl>
                                        <p:attrNameLst>
                                          <p:attrName>ppt_y</p:attrName>
                                        </p:attrNameLst>
                                      </p:cBhvr>
                                      <p:tavLst>
                                        <p:tav tm="0">
                                          <p:val>
                                            <p:strVal val="ppt_y"/>
                                          </p:val>
                                        </p:tav>
                                        <p:tav tm="100000">
                                          <p:val>
                                            <p:strVal val="ppt_y"/>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1+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1+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8" presetClass="emph" presetSubtype="0" fill="hold" grpId="3" nodeType="withEffect">
                                  <p:stCondLst>
                                    <p:cond delay="0"/>
                                  </p:stCondLst>
                                  <p:childTnLst>
                                    <p:animRot by="21600000">
                                      <p:cBhvr>
                                        <p:cTn id="210" dur="3000" fill="hold"/>
                                        <p:tgtEl>
                                          <p:spTgt spid="5"/>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5"/>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6"/>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7"/>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8"/>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9"/>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20"/>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21"/>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23"/>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24"/>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p:spPr>
        <p:txBody>
          <a:bodyPr/>
          <a:lstStyle/>
          <a:p>
            <a:endParaRPr lang="es-ES" dirty="0"/>
          </a:p>
        </p:txBody>
      </p:sp>
      <p:pic>
        <p:nvPicPr>
          <p:cNvPr id="4" name="3 Imagen" descr="2048 (28).jpg"/>
          <p:cNvPicPr>
            <a:picLocks noChangeAspect="1"/>
          </p:cNvPicPr>
          <p:nvPr/>
        </p:nvPicPr>
        <p:blipFill>
          <a:blip r:embed="rId2"/>
          <a:stretch>
            <a:fillRect/>
          </a:stretch>
        </p:blipFill>
        <p:spPr>
          <a:xfrm>
            <a:off x="-17859" y="0"/>
            <a:ext cx="9161859" cy="6858000"/>
          </a:xfrm>
          <a:prstGeom prst="rect">
            <a:avLst/>
          </a:prstGeom>
        </p:spPr>
      </p:pic>
      <p:sp>
        <p:nvSpPr>
          <p:cNvPr id="5" name="4 Luna"/>
          <p:cNvSpPr/>
          <p:nvPr/>
        </p:nvSpPr>
        <p:spPr>
          <a:xfrm>
            <a:off x="1000100" y="857232"/>
            <a:ext cx="3429024" cy="5072098"/>
          </a:xfrm>
          <a:prstGeom prst="moon">
            <a:avLst>
              <a:gd name="adj" fmla="val 11286"/>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857752" y="785794"/>
            <a:ext cx="3571900" cy="5072098"/>
          </a:xfrm>
          <a:prstGeom prst="moon">
            <a:avLst>
              <a:gd name="adj" fmla="val 10105"/>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643305" y="-357213"/>
            <a:ext cx="2214580" cy="4500594"/>
          </a:xfrm>
          <a:prstGeom prst="moon">
            <a:avLst>
              <a:gd name="adj" fmla="val 17648"/>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786194" y="2571732"/>
            <a:ext cx="1928802" cy="4357718"/>
          </a:xfrm>
          <a:prstGeom prst="moon">
            <a:avLst>
              <a:gd name="adj" fmla="val 16000"/>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928670"/>
            <a:ext cx="3429024" cy="5000660"/>
          </a:xfrm>
          <a:prstGeom prst="moon">
            <a:avLst>
              <a:gd name="adj" fmla="val 11286"/>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357686" y="857232"/>
            <a:ext cx="3571900" cy="5072098"/>
          </a:xfrm>
          <a:prstGeom prst="moon">
            <a:avLst>
              <a:gd name="adj" fmla="val 10105"/>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43305" y="71415"/>
            <a:ext cx="2214580" cy="4500594"/>
          </a:xfrm>
          <a:prstGeom prst="moon">
            <a:avLst>
              <a:gd name="adj" fmla="val 17648"/>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786194" y="2214542"/>
            <a:ext cx="1928802" cy="4357718"/>
          </a:xfrm>
          <a:prstGeom prst="moon">
            <a:avLst>
              <a:gd name="adj" fmla="val 16000"/>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928794" y="928670"/>
            <a:ext cx="3429024" cy="5000660"/>
          </a:xfrm>
          <a:prstGeom prst="moon">
            <a:avLst>
              <a:gd name="adj" fmla="val 11286"/>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3929058" y="857232"/>
            <a:ext cx="3571900" cy="5072098"/>
          </a:xfrm>
          <a:prstGeom prst="moon">
            <a:avLst>
              <a:gd name="adj" fmla="val 10105"/>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643305" y="500043"/>
            <a:ext cx="2214580" cy="4500594"/>
          </a:xfrm>
          <a:prstGeom prst="moon">
            <a:avLst>
              <a:gd name="adj" fmla="val 17648"/>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3786194" y="1857352"/>
            <a:ext cx="1928802" cy="4357718"/>
          </a:xfrm>
          <a:prstGeom prst="moon">
            <a:avLst>
              <a:gd name="adj" fmla="val 16000"/>
            </a:avLst>
          </a:prstGeom>
          <a:blipFill dpi="0" rotWithShape="1">
            <a:blip r:embed="rId3">
              <a:duotone>
                <a:prstClr val="black"/>
                <a:srgbClr val="3333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285776"/>
            <a:ext cx="9501222"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6"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circle(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5DB35D">
                  <a:shade val="67500"/>
                  <a:satMod val="115000"/>
                </a:srgbClr>
              </a:gs>
              <a:gs pos="100000">
                <a:srgbClr val="5DB35D">
                  <a:shade val="100000"/>
                  <a:satMod val="115000"/>
                </a:srgbClr>
              </a:gs>
            </a:gsLst>
            <a:lin ang="16200000" scaled="1"/>
            <a:tileRect/>
          </a:gradFill>
        </p:spPr>
        <p:txBody>
          <a:bodyPr/>
          <a:lstStyle/>
          <a:p>
            <a:endParaRPr lang="es-ES" dirty="0"/>
          </a:p>
        </p:txBody>
      </p:sp>
      <p:pic>
        <p:nvPicPr>
          <p:cNvPr id="4" name="3 Imagen" descr="2048 (8).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16200000">
            <a:off x="-498461" y="1927192"/>
            <a:ext cx="5572140" cy="1717759"/>
          </a:xfrm>
          <a:prstGeom prst="wave">
            <a:avLst>
              <a:gd name="adj1" fmla="val 20000"/>
              <a:gd name="adj2" fmla="val -10000"/>
            </a:avLst>
          </a:prstGeom>
          <a:blipFill dpi="0" rotWithShape="1">
            <a:blip r:embed="rId3">
              <a:duotone>
                <a:prstClr val="black"/>
                <a:srgbClr val="5DB35D">
                  <a:tint val="45000"/>
                  <a:satMod val="400000"/>
                </a:srgbClr>
              </a:duotone>
              <a:lum contrast="40000"/>
            </a:blip>
            <a:srcRect/>
            <a:stretch>
              <a:fillRect/>
            </a:stretch>
          </a:blipFill>
          <a:ln w="3175">
            <a:solidFill>
              <a:srgbClr val="00823B"/>
            </a:solidFill>
            <a:prstDash val="sysDot"/>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a:off x="-2001891" y="1927207"/>
            <a:ext cx="5572139" cy="1717726"/>
          </a:xfrm>
          <a:prstGeom prst="wave">
            <a:avLst>
              <a:gd name="adj1" fmla="val 20000"/>
              <a:gd name="adj2" fmla="val -9167"/>
            </a:avLst>
          </a:prstGeom>
          <a:blipFill dpi="0" rotWithShape="1">
            <a:blip r:embed="rId3">
              <a:duotone>
                <a:prstClr val="black"/>
                <a:srgbClr val="5DB35D">
                  <a:tint val="45000"/>
                  <a:satMod val="400000"/>
                </a:srgbClr>
              </a:duotone>
              <a:lum contrast="40000"/>
            </a:blip>
            <a:srcRect/>
            <a:stretch>
              <a:fillRect/>
            </a:stretch>
          </a:blipFill>
          <a:ln w="3175">
            <a:solidFill>
              <a:srgbClr val="00823B"/>
            </a:solidFill>
            <a:prstDash val="sysDot"/>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flipV="1">
            <a:off x="5579418" y="2064416"/>
            <a:ext cx="5572140" cy="1443307"/>
          </a:xfrm>
          <a:prstGeom prst="wave">
            <a:avLst>
              <a:gd name="adj1" fmla="val 20000"/>
              <a:gd name="adj2" fmla="val -10000"/>
            </a:avLst>
          </a:prstGeom>
          <a:blipFill dpi="0" rotWithShape="1">
            <a:blip r:embed="rId3">
              <a:duotone>
                <a:prstClr val="black"/>
                <a:srgbClr val="5DB35D">
                  <a:tint val="45000"/>
                  <a:satMod val="400000"/>
                </a:srgbClr>
              </a:duotone>
              <a:lum contrast="40000"/>
            </a:blip>
            <a:srcRect/>
            <a:stretch>
              <a:fillRect/>
            </a:stretch>
          </a:blipFill>
          <a:ln w="3175">
            <a:solidFill>
              <a:srgbClr val="00823B"/>
            </a:solidFill>
            <a:prstDash val="sysDot"/>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4214822" y="2000252"/>
            <a:ext cx="5572140" cy="1571636"/>
          </a:xfrm>
          <a:prstGeom prst="wave">
            <a:avLst>
              <a:gd name="adj1" fmla="val 20000"/>
              <a:gd name="adj2" fmla="val -8889"/>
            </a:avLst>
          </a:prstGeom>
          <a:blipFill dpi="0" rotWithShape="1">
            <a:blip r:embed="rId3">
              <a:duotone>
                <a:prstClr val="black"/>
                <a:srgbClr val="5DB35D">
                  <a:tint val="45000"/>
                  <a:satMod val="400000"/>
                </a:srgbClr>
              </a:duotone>
              <a:lum contrast="40000"/>
            </a:blip>
            <a:srcRect/>
            <a:stretch>
              <a:fillRect/>
            </a:stretch>
          </a:blipFill>
          <a:ln w="3175">
            <a:solidFill>
              <a:srgbClr val="00823B"/>
            </a:solidFill>
            <a:prstDash val="sysDot"/>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964393" y="1964533"/>
            <a:ext cx="5572139" cy="1643074"/>
          </a:xfrm>
          <a:prstGeom prst="wave">
            <a:avLst>
              <a:gd name="adj1" fmla="val 20000"/>
              <a:gd name="adj2" fmla="val -10000"/>
            </a:avLst>
          </a:prstGeom>
          <a:blipFill dpi="0" rotWithShape="1">
            <a:blip r:embed="rId3">
              <a:duotone>
                <a:prstClr val="black"/>
                <a:srgbClr val="5DB35D">
                  <a:tint val="45000"/>
                  <a:satMod val="400000"/>
                </a:srgbClr>
              </a:duotone>
              <a:lum contrast="40000"/>
            </a:blip>
            <a:srcRect/>
            <a:stretch>
              <a:fillRect/>
            </a:stretch>
          </a:blipFill>
          <a:ln w="3175">
            <a:solidFill>
              <a:srgbClr val="00823B"/>
            </a:solidFill>
            <a:prstDash val="sysDot"/>
          </a:ln>
          <a:effectLst>
            <a:reflection blurRad="6350" stA="50000" endA="300" endPos="90000" dir="5400000" sy="-100000" algn="bl" rotWithShape="0"/>
          </a:effectLst>
          <a:scene3d>
            <a:camera prst="orthographicFront">
              <a:rot lat="0" lon="20999997"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flipV="1">
            <a:off x="2860208" y="2068982"/>
            <a:ext cx="5572140" cy="1434175"/>
          </a:xfrm>
          <a:prstGeom prst="wave">
            <a:avLst>
              <a:gd name="adj1" fmla="val 20000"/>
              <a:gd name="adj2" fmla="val -8889"/>
            </a:avLst>
          </a:prstGeom>
          <a:blipFill dpi="0" rotWithShape="1">
            <a:blip r:embed="rId3">
              <a:duotone>
                <a:prstClr val="black"/>
                <a:srgbClr val="5DB35D">
                  <a:tint val="45000"/>
                  <a:satMod val="400000"/>
                </a:srgbClr>
              </a:duotone>
              <a:lum contrast="40000"/>
            </a:blip>
            <a:srcRect/>
            <a:stretch>
              <a:fillRect/>
            </a:stretch>
          </a:blipFill>
          <a:ln w="3175">
            <a:solidFill>
              <a:srgbClr val="00823B"/>
            </a:solidFill>
            <a:prstDash val="sysDot"/>
          </a:ln>
          <a:effectLst>
            <a:reflection blurRad="6350" stA="50000" endA="300" endPos="90000" dir="5400000" sy="-100000" algn="bl" rotWithShape="0"/>
          </a:effectLst>
          <a:scene3d>
            <a:camera prst="orthographicFront">
              <a:rot lat="0" lon="600000" rev="0"/>
            </a:camera>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fmla="#ppt_w*sin(2.5*pi*$)">
                                          <p:val>
                                            <p:fltVal val="0"/>
                                          </p:val>
                                        </p:tav>
                                        <p:tav tm="100000">
                                          <p:val>
                                            <p:fltVal val="1"/>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000" fill="hold"/>
                                        <p:tgtEl>
                                          <p:spTgt spid="9"/>
                                        </p:tgtEl>
                                        <p:attrNameLst>
                                          <p:attrName>ppt_w</p:attrName>
                                        </p:attrNameLst>
                                      </p:cBhvr>
                                      <p:tavLst>
                                        <p:tav tm="0" fmla="#ppt_w*sin(2.5*pi*$)">
                                          <p:val>
                                            <p:fltVal val="0"/>
                                          </p:val>
                                        </p:tav>
                                        <p:tav tm="100000">
                                          <p:val>
                                            <p:fltVal val="1"/>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ppt_w</p:attrName>
                                        </p:attrNameLst>
                                      </p:cBhvr>
                                      <p:tavLst>
                                        <p:tav tm="0" fmla="#ppt_w*sin(2.5*pi*$)">
                                          <p:val>
                                            <p:fltVal val="0"/>
                                          </p:val>
                                        </p:tav>
                                        <p:tav tm="100000">
                                          <p:val>
                                            <p:fltVal val="1"/>
                                          </p:val>
                                        </p:tav>
                                      </p:tavLst>
                                    </p:anim>
                                    <p:anim calcmode="lin" valueType="num">
                                      <p:cBhvr>
                                        <p:cTn id="51" dur="3000" fill="hold"/>
                                        <p:tgtEl>
                                          <p:spTgt spid="8"/>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1+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3000"/>
                                        <p:tgtEl>
                                          <p:spTgt spid="5"/>
                                        </p:tgtEl>
                                        <p:attrNameLst>
                                          <p:attrName>ppt_h</p:attrName>
                                        </p:attrNameLst>
                                      </p:cBhvr>
                                      <p:tavLst>
                                        <p:tav tm="0">
                                          <p:val>
                                            <p:strVal val="ppt_h"/>
                                          </p:val>
                                        </p:tav>
                                        <p:tav tm="100000">
                                          <p:val>
                                            <p:strVal val="ppt_h"/>
                                          </p:val>
                                        </p:tav>
                                      </p:tavLst>
                                    </p:anim>
                                    <p:anim calcmode="lin" valueType="num">
                                      <p:cBhvr>
                                        <p:cTn id="7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5"/>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6"/>
                                        </p:tgtEl>
                                        <p:attrNameLst>
                                          <p:attrName>ppt_h</p:attrName>
                                        </p:attrNameLst>
                                      </p:cBhvr>
                                      <p:tavLst>
                                        <p:tav tm="0">
                                          <p:val>
                                            <p:strVal val="ppt_h"/>
                                          </p:val>
                                        </p:tav>
                                        <p:tav tm="100000">
                                          <p:val>
                                            <p:strVal val="ppt_h"/>
                                          </p:val>
                                        </p:tav>
                                      </p:tavLst>
                                    </p:anim>
                                    <p:anim calcmode="lin" valueType="num">
                                      <p:cBhvr>
                                        <p:cTn id="7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6"/>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9"/>
                                        </p:tgtEl>
                                        <p:attrNameLst>
                                          <p:attrName>ppt_h</p:attrName>
                                        </p:attrNameLst>
                                      </p:cBhvr>
                                      <p:tavLst>
                                        <p:tav tm="0">
                                          <p:val>
                                            <p:strVal val="ppt_h"/>
                                          </p:val>
                                        </p:tav>
                                        <p:tav tm="100000">
                                          <p:val>
                                            <p:strVal val="ppt_h"/>
                                          </p:val>
                                        </p:tav>
                                      </p:tavLst>
                                    </p:anim>
                                    <p:anim calcmode="lin" valueType="num">
                                      <p:cBhvr>
                                        <p:cTn id="7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7"/>
                                        </p:tgtEl>
                                        <p:attrNameLst>
                                          <p:attrName>ppt_h</p:attrName>
                                        </p:attrNameLst>
                                      </p:cBhvr>
                                      <p:tavLst>
                                        <p:tav tm="0">
                                          <p:val>
                                            <p:strVal val="ppt_h"/>
                                          </p:val>
                                        </p:tav>
                                        <p:tav tm="100000">
                                          <p:val>
                                            <p:strVal val="ppt_h"/>
                                          </p:val>
                                        </p:tav>
                                      </p:tavLst>
                                    </p:anim>
                                    <p:anim calcmode="lin" valueType="num">
                                      <p:cBhvr>
                                        <p:cTn id="9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7"/>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3000"/>
                                        <p:tgtEl>
                                          <p:spTgt spid="8"/>
                                        </p:tgtEl>
                                        <p:attrNameLst>
                                          <p:attrName>ppt_h</p:attrName>
                                        </p:attrNameLst>
                                      </p:cBhvr>
                                      <p:tavLst>
                                        <p:tav tm="0">
                                          <p:val>
                                            <p:strVal val="ppt_h"/>
                                          </p:val>
                                        </p:tav>
                                        <p:tav tm="100000">
                                          <p:val>
                                            <p:strVal val="ppt_h"/>
                                          </p:val>
                                        </p:tav>
                                      </p:tavLst>
                                    </p:anim>
                                    <p:anim calcmode="lin" valueType="num">
                                      <p:cBhvr>
                                        <p:cTn id="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8"/>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3000"/>
                                        <p:tgtEl>
                                          <p:spTgt spid="10"/>
                                        </p:tgtEl>
                                        <p:attrNameLst>
                                          <p:attrName>ppt_h</p:attrName>
                                        </p:attrNameLst>
                                      </p:cBhvr>
                                      <p:tavLst>
                                        <p:tav tm="0">
                                          <p:val>
                                            <p:strVal val="ppt_h"/>
                                          </p:val>
                                        </p:tav>
                                        <p:tav tm="100000">
                                          <p:val>
                                            <p:strVal val="ppt_h"/>
                                          </p:val>
                                        </p:tav>
                                      </p:tavLst>
                                    </p:anim>
                                    <p:anim calcmode="lin" valueType="num">
                                      <p:cBhvr>
                                        <p:cTn id="1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21"/>
          </a:solidFill>
        </p:spPr>
        <p:txBody>
          <a:bodyPr/>
          <a:lstStyle/>
          <a:p>
            <a:endParaRPr lang="es-ES" dirty="0"/>
          </a:p>
        </p:txBody>
      </p:sp>
      <p:pic>
        <p:nvPicPr>
          <p:cNvPr id="4" name="3 Imagen" descr="1280px-20090905_Suzhou_Lion_Grove_Garden_451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1785918" y="1214422"/>
            <a:ext cx="2786082" cy="4643470"/>
          </a:xfrm>
          <a:prstGeom prst="chevron">
            <a:avLst>
              <a:gd name="adj" fmla="val 84871"/>
            </a:avLst>
          </a:prstGeom>
          <a:blipFill dpi="0" rotWithShape="1">
            <a:blip r:embed="rId3">
              <a:duotone>
                <a:prstClr val="black"/>
                <a:schemeClr val="accent3">
                  <a:tint val="45000"/>
                  <a:satMod val="400000"/>
                </a:schemeClr>
              </a:duotone>
              <a:lum bright="-20000" contrast="40000"/>
            </a:blip>
            <a:srcRect/>
            <a:stretch>
              <a:fillRect/>
            </a:stretch>
          </a:blipFill>
          <a:ln w="3175">
            <a:solidFill>
              <a:schemeClr val="accent3">
                <a:lumMod val="7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857752" y="1142984"/>
            <a:ext cx="2786082" cy="4643470"/>
          </a:xfrm>
          <a:prstGeom prst="chevron">
            <a:avLst>
              <a:gd name="adj" fmla="val 86239"/>
            </a:avLst>
          </a:prstGeom>
          <a:blipFill dpi="0" rotWithShape="1">
            <a:blip r:embed="rId3">
              <a:duotone>
                <a:prstClr val="black"/>
                <a:schemeClr val="accent3">
                  <a:tint val="45000"/>
                  <a:satMod val="400000"/>
                </a:schemeClr>
              </a:duotone>
              <a:lum bright="-20000" contrast="40000"/>
            </a:blip>
            <a:srcRect/>
            <a:stretch>
              <a:fillRect/>
            </a:stretch>
          </a:blipFill>
          <a:ln w="3175">
            <a:solidFill>
              <a:schemeClr val="accent3">
                <a:lumMod val="7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397" y="-392933"/>
            <a:ext cx="3000396" cy="4643470"/>
          </a:xfrm>
          <a:prstGeom prst="chevron">
            <a:avLst>
              <a:gd name="adj" fmla="val 85995"/>
            </a:avLst>
          </a:prstGeom>
          <a:blipFill dpi="0" rotWithShape="1">
            <a:blip r:embed="rId3">
              <a:duotone>
                <a:prstClr val="black"/>
                <a:schemeClr val="accent3">
                  <a:tint val="45000"/>
                  <a:satMod val="400000"/>
                </a:schemeClr>
              </a:duotone>
              <a:lum bright="-20000" contrast="40000"/>
            </a:blip>
            <a:srcRect/>
            <a:stretch>
              <a:fillRect/>
            </a:stretch>
          </a:blipFill>
          <a:ln w="3175">
            <a:solidFill>
              <a:schemeClr val="accent3">
                <a:lumMod val="7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7365" y="2631933"/>
            <a:ext cx="2906460" cy="4643470"/>
          </a:xfrm>
          <a:prstGeom prst="chevron">
            <a:avLst>
              <a:gd name="adj" fmla="val 84910"/>
            </a:avLst>
          </a:prstGeom>
          <a:blipFill dpi="0" rotWithShape="1">
            <a:blip r:embed="rId3">
              <a:duotone>
                <a:prstClr val="black"/>
                <a:schemeClr val="accent3">
                  <a:tint val="45000"/>
                  <a:satMod val="400000"/>
                </a:schemeClr>
              </a:duotone>
              <a:lum bright="-20000" contrast="40000"/>
            </a:blip>
            <a:srcRect/>
            <a:stretch>
              <a:fillRect/>
            </a:stretch>
          </a:blipFill>
          <a:ln w="3175">
            <a:solidFill>
              <a:schemeClr val="accent3">
                <a:lumMod val="7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93285" y="-821549"/>
            <a:ext cx="2714620" cy="4357718"/>
          </a:xfrm>
          <a:prstGeom prst="chevron">
            <a:avLst>
              <a:gd name="adj" fmla="val 84725"/>
            </a:avLst>
          </a:prstGeom>
          <a:blipFill dpi="0" rotWithShape="1">
            <a:blip r:embed="rId3">
              <a:duotone>
                <a:prstClr val="black"/>
                <a:schemeClr val="accent3">
                  <a:tint val="45000"/>
                  <a:satMod val="400000"/>
                </a:schemeClr>
              </a:duotone>
              <a:lum bright="-20000" contrast="40000"/>
            </a:blip>
            <a:srcRect/>
            <a:stretch>
              <a:fillRect/>
            </a:stretch>
          </a:blipFill>
          <a:ln w="3175">
            <a:solidFill>
              <a:schemeClr val="accent3">
                <a:lumMod val="7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00" y="1214422"/>
            <a:ext cx="2786082" cy="4643470"/>
          </a:xfrm>
          <a:prstGeom prst="chevron">
            <a:avLst>
              <a:gd name="adj" fmla="val 84187"/>
            </a:avLst>
          </a:prstGeom>
          <a:blipFill dpi="0" rotWithShape="1">
            <a:blip r:embed="rId3">
              <a:duotone>
                <a:prstClr val="black"/>
                <a:schemeClr val="accent3">
                  <a:tint val="45000"/>
                  <a:satMod val="400000"/>
                </a:schemeClr>
              </a:duotone>
              <a:lum bright="-20000" contrast="40000"/>
            </a:blip>
            <a:srcRect/>
            <a:stretch>
              <a:fillRect/>
            </a:stretch>
          </a:blipFill>
          <a:ln w="3175">
            <a:solidFill>
              <a:schemeClr val="accent3">
                <a:lumMod val="7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5500694" y="1142984"/>
            <a:ext cx="2786082" cy="4643470"/>
          </a:xfrm>
          <a:prstGeom prst="chevron">
            <a:avLst>
              <a:gd name="adj" fmla="val 84188"/>
            </a:avLst>
          </a:prstGeom>
          <a:blipFill dpi="0" rotWithShape="1">
            <a:blip r:embed="rId3">
              <a:duotone>
                <a:prstClr val="black"/>
                <a:schemeClr val="accent3">
                  <a:tint val="45000"/>
                  <a:satMod val="400000"/>
                </a:schemeClr>
              </a:duotone>
              <a:lum bright="-20000" contrast="40000"/>
            </a:blip>
            <a:srcRect/>
            <a:stretch>
              <a:fillRect/>
            </a:stretch>
          </a:blipFill>
          <a:ln w="3175">
            <a:solidFill>
              <a:schemeClr val="accent3">
                <a:lumMod val="7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357566" y="3357550"/>
            <a:ext cx="2786058" cy="4214842"/>
          </a:xfrm>
          <a:prstGeom prst="chevron">
            <a:avLst>
              <a:gd name="adj" fmla="val 84910"/>
            </a:avLst>
          </a:prstGeom>
          <a:blipFill dpi="0" rotWithShape="1">
            <a:blip r:embed="rId3">
              <a:duotone>
                <a:prstClr val="black"/>
                <a:schemeClr val="accent3">
                  <a:tint val="45000"/>
                  <a:satMod val="400000"/>
                </a:schemeClr>
              </a:duotone>
              <a:lum bright="-20000" contrast="40000"/>
            </a:blip>
            <a:srcRect/>
            <a:stretch>
              <a:fillRect/>
            </a:stretch>
          </a:blipFill>
          <a:ln w="3175">
            <a:solidFill>
              <a:schemeClr val="accent3">
                <a:lumMod val="7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plus(in)">
                                      <p:cBhvr>
                                        <p:cTn id="48" dur="3000"/>
                                        <p:tgtEl>
                                          <p:spTgt spid="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in)">
                                      <p:cBhvr>
                                        <p:cTn id="60" dur="3000"/>
                                        <p:tgtEl>
                                          <p:spTgt spid="8"/>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4" presetClass="exit" presetSubtype="10" fill="hold" grpId="5" nodeType="afterEffect">
                                  <p:stCondLst>
                                    <p:cond delay="0"/>
                                  </p:stCondLst>
                                  <p:childTnLst>
                                    <p:animEffect transition="out" filter="randombar(horizontal)">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4" presetClass="exit" presetSubtype="10" fill="hold" grpId="5" nodeType="withEffect">
                                  <p:stCondLst>
                                    <p:cond delay="0"/>
                                  </p:stCondLst>
                                  <p:childTnLst>
                                    <p:animEffect transition="out" filter="randombar(horizontal)">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4" presetClass="exit" presetSubtype="10" fill="hold" grpId="5" nodeType="withEffect">
                                  <p:stCondLst>
                                    <p:cond delay="0"/>
                                  </p:stCondLst>
                                  <p:childTnLst>
                                    <p:animEffect transition="out" filter="randombar(horizontal)">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4" presetClass="exit" presetSubtype="10" fill="hold" grpId="5" nodeType="withEffect">
                                  <p:stCondLst>
                                    <p:cond delay="0"/>
                                  </p:stCondLst>
                                  <p:childTnLst>
                                    <p:animEffect transition="out" filter="randombar(horizontal)">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4" presetClass="exit" presetSubtype="10" fill="hold" grpId="5" nodeType="withEffect">
                                  <p:stCondLst>
                                    <p:cond delay="0"/>
                                  </p:stCondLst>
                                  <p:childTnLst>
                                    <p:animEffect transition="out" filter="randombar(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4" presetClass="exit" presetSubtype="10" fill="hold" grpId="5" nodeType="withEffect">
                                  <p:stCondLst>
                                    <p:cond delay="0"/>
                                  </p:stCondLst>
                                  <p:childTnLst>
                                    <p:animEffect transition="out" filter="randombar(horizontal)">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4" presetClass="exit" presetSubtype="10" fill="hold" grpId="5" nodeType="withEffect">
                                  <p:stCondLst>
                                    <p:cond delay="0"/>
                                  </p:stCondLst>
                                  <p:childTnLst>
                                    <p:animEffect transition="out" filter="randombar(horizontal)">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4" presetClass="exit" presetSubtype="10" fill="hold" grpId="5" nodeType="withEffect">
                                  <p:stCondLst>
                                    <p:cond delay="0"/>
                                  </p:stCondLst>
                                  <p:childTnLst>
                                    <p:animEffect transition="out" filter="randombar(horizontal)">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3" presetClass="exit" presetSubtype="544" fill="hold" grpId="4" nodeType="with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grpId="4"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grpId="4"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grpId="4"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grpId="4"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grpId="4"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grpId="4"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grpId="4"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ppt_x"/>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ppt_x"/>
                                          </p:val>
                                        </p:tav>
                                      </p:tavLst>
                                    </p:anim>
                                    <p:anim calcmode="lin" valueType="num">
                                      <p:cBhvr additive="base">
                                        <p:cTn id="163" dur="3000"/>
                                        <p:tgtEl>
                                          <p:spTgt spid="8"/>
                                        </p:tgtEl>
                                        <p:attrNameLst>
                                          <p:attrName>ppt_y</p:attrName>
                                        </p:attrNameLst>
                                      </p:cBhvr>
                                      <p:tavLst>
                                        <p:tav tm="0">
                                          <p:val>
                                            <p:strVal val="ppt_y"/>
                                          </p:val>
                                        </p:tav>
                                        <p:tav tm="100000">
                                          <p:val>
                                            <p:strVal val="0-ppt_h/2"/>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16" presetClass="exit" presetSubtype="37" fill="hold" grpId="3" nodeType="withEffect">
                                  <p:stCondLst>
                                    <p:cond delay="0"/>
                                  </p:stCondLst>
                                  <p:childTnLst>
                                    <p:animEffect transition="out" filter="barn(out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37" fill="hold" grpId="3" nodeType="withEffect">
                                  <p:stCondLst>
                                    <p:cond delay="0"/>
                                  </p:stCondLst>
                                  <p:childTnLst>
                                    <p:animEffect transition="out" filter="barn(outVertic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37" fill="hold" grpId="3" nodeType="withEffect">
                                  <p:stCondLst>
                                    <p:cond delay="0"/>
                                  </p:stCondLst>
                                  <p:childTnLst>
                                    <p:animEffect transition="out" filter="barn(outVertic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16" presetClass="exit" presetSubtype="37" fill="hold" grpId="3" nodeType="withEffect">
                                  <p:stCondLst>
                                    <p:cond delay="0"/>
                                  </p:stCondLst>
                                  <p:childTnLst>
                                    <p:animEffect transition="out" filter="barn(outVertical)">
                                      <p:cBhvr>
                                        <p:cTn id="179" dur="3000"/>
                                        <p:tgtEl>
                                          <p:spTgt spid="12"/>
                                        </p:tgtEl>
                                      </p:cBhvr>
                                    </p:animEffect>
                                    <p:set>
                                      <p:cBhvr>
                                        <p:cTn id="180" dur="1" fill="hold">
                                          <p:stCondLst>
                                            <p:cond delay="2999"/>
                                          </p:stCondLst>
                                        </p:cTn>
                                        <p:tgtEl>
                                          <p:spTgt spid="12"/>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0"/>
                                        </p:tgtEl>
                                      </p:cBhvr>
                                    </p:animEffect>
                                    <p:set>
                                      <p:cBhvr>
                                        <p:cTn id="186" dur="1" fill="hold">
                                          <p:stCondLst>
                                            <p:cond delay="2999"/>
                                          </p:stCondLst>
                                        </p:cTn>
                                        <p:tgtEl>
                                          <p:spTgt spid="10"/>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6"/>
                                        </p:tgtEl>
                                      </p:cBhvr>
                                    </p:animEffect>
                                    <p:set>
                                      <p:cBhvr>
                                        <p:cTn id="189" dur="1" fill="hold">
                                          <p:stCondLst>
                                            <p:cond delay="2999"/>
                                          </p:stCondLst>
                                        </p:cTn>
                                        <p:tgtEl>
                                          <p:spTgt spid="6"/>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1"/>
                                        </p:tgtEl>
                                      </p:cBhvr>
                                    </p:animEffect>
                                    <p:set>
                                      <p:cBhvr>
                                        <p:cTn id="192" dur="1" fill="hold">
                                          <p:stCondLst>
                                            <p:cond delay="2999"/>
                                          </p:stCondLst>
                                        </p:cTn>
                                        <p:tgtEl>
                                          <p:spTgt spid="11"/>
                                        </p:tgtEl>
                                        <p:attrNameLst>
                                          <p:attrName>style.visibility</p:attrName>
                                        </p:attrNameLst>
                                      </p:cBhvr>
                                      <p:to>
                                        <p:strVal val="hidden"/>
                                      </p:to>
                                    </p:set>
                                  </p:childTnLst>
                                </p:cTn>
                              </p:par>
                              <p:par>
                                <p:cTn id="193" presetID="23" presetClass="entr" presetSubtype="27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2/3*#ppt_w"/>
                                          </p:val>
                                        </p:tav>
                                        <p:tav tm="100000">
                                          <p:val>
                                            <p:strVal val="#ppt_w"/>
                                          </p:val>
                                        </p:tav>
                                      </p:tavLst>
                                    </p:anim>
                                    <p:anim calcmode="lin" valueType="num">
                                      <p:cBhvr>
                                        <p:cTn id="196" dur="3000" fill="hold"/>
                                        <p:tgtEl>
                                          <p:spTgt spid="4"/>
                                        </p:tgtEl>
                                        <p:attrNameLst>
                                          <p:attrName>ppt_h</p:attrName>
                                        </p:attrNameLst>
                                      </p:cBhvr>
                                      <p:tavLst>
                                        <p:tav tm="0">
                                          <p:val>
                                            <p:strVal val="2/3*#ppt_h"/>
                                          </p:val>
                                        </p:tav>
                                        <p:tav tm="100000">
                                          <p:val>
                                            <p:strVal val="#ppt_h"/>
                                          </p:val>
                                        </p:tav>
                                      </p:tavLst>
                                    </p:anim>
                                  </p:childTnLst>
                                </p:cTn>
                              </p:par>
                              <p:par>
                                <p:cTn id="197" presetID="8" presetClass="entr" presetSubtype="32"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diamond(out)">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5 (3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372"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357818"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00760"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643702"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215206"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929586" y="857232"/>
            <a:ext cx="1214414" cy="5143536"/>
          </a:xfrm>
          <a:prstGeom prst="donut">
            <a:avLst>
              <a:gd name="adj" fmla="val 20538"/>
            </a:avLst>
          </a:prstGeom>
          <a:blipFill dpi="0" rotWithShape="1">
            <a:blip r:embed="rId3"/>
            <a:srcRect/>
            <a:tile tx="0" ty="0" sx="100000" sy="100000" flip="none" algn="tl"/>
          </a:blipFill>
          <a:ln>
            <a:solidFill>
              <a:srgbClr val="C0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6" presetClass="entr" presetSubtype="37"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arn(outVertical)">
                                      <p:cBhvr>
                                        <p:cTn id="66" dur="3000"/>
                                        <p:tgtEl>
                                          <p:spTgt spid="5"/>
                                        </p:tgtEl>
                                      </p:cBhvr>
                                    </p:animEffect>
                                  </p:childTnLst>
                                </p:cTn>
                              </p:par>
                              <p:par>
                                <p:cTn id="67" presetID="16" presetClass="entr" presetSubtype="37"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arn(outVertical)">
                                      <p:cBhvr>
                                        <p:cTn id="69" dur="3000"/>
                                        <p:tgtEl>
                                          <p:spTgt spid="6"/>
                                        </p:tgtEl>
                                      </p:cBhvr>
                                    </p:animEffect>
                                  </p:childTnLst>
                                </p:cTn>
                              </p:par>
                              <p:par>
                                <p:cTn id="70" presetID="16" presetClass="entr" presetSubtype="37"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arn(outVertical)">
                                      <p:cBhvr>
                                        <p:cTn id="72" dur="3000"/>
                                        <p:tgtEl>
                                          <p:spTgt spid="7"/>
                                        </p:tgtEl>
                                      </p:cBhvr>
                                    </p:animEffect>
                                  </p:childTnLst>
                                </p:cTn>
                              </p:par>
                              <p:par>
                                <p:cTn id="73" presetID="16" presetClass="entr" presetSubtype="37"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outVertical)">
                                      <p:cBhvr>
                                        <p:cTn id="75" dur="3000"/>
                                        <p:tgtEl>
                                          <p:spTgt spid="8"/>
                                        </p:tgtEl>
                                      </p:cBhvr>
                                    </p:animEffect>
                                  </p:childTnLst>
                                </p:cTn>
                              </p:par>
                              <p:par>
                                <p:cTn id="76" presetID="16" presetClass="entr" presetSubtype="37"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outVertical)">
                                      <p:cBhvr>
                                        <p:cTn id="78" dur="3000"/>
                                        <p:tgtEl>
                                          <p:spTgt spid="9"/>
                                        </p:tgtEl>
                                      </p:cBhvr>
                                    </p:animEffect>
                                  </p:childTnLst>
                                </p:cTn>
                              </p:par>
                              <p:par>
                                <p:cTn id="79" presetID="16" presetClass="entr" presetSubtype="37"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arn(outVertical)">
                                      <p:cBhvr>
                                        <p:cTn id="81" dur="3000"/>
                                        <p:tgtEl>
                                          <p:spTgt spid="10"/>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arn(outVertical)">
                                      <p:cBhvr>
                                        <p:cTn id="84" dur="3000"/>
                                        <p:tgtEl>
                                          <p:spTgt spid="11"/>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arn(outVertical)">
                                      <p:cBhvr>
                                        <p:cTn id="87" dur="3000"/>
                                        <p:tgtEl>
                                          <p:spTgt spid="12"/>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arn(outVertical)">
                                      <p:cBhvr>
                                        <p:cTn id="90" dur="3000"/>
                                        <p:tgtEl>
                                          <p:spTgt spid="13"/>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arn(outVertical)">
                                      <p:cBhvr>
                                        <p:cTn id="93" dur="3000"/>
                                        <p:tgtEl>
                                          <p:spTgt spid="14"/>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outVertical)">
                                      <p:cBhvr>
                                        <p:cTn id="96" dur="3000"/>
                                        <p:tgtEl>
                                          <p:spTgt spid="15"/>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3000"/>
                                        <p:tgtEl>
                                          <p:spTgt spid="16"/>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3000"/>
                                        <p:tgtEl>
                                          <p:spTgt spid="17"/>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outVertical)">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ppt_y"/>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7"/>
                                        </p:tgtEl>
                                        <p:attrNameLst>
                                          <p:attrName>ppt_x</p:attrName>
                                        </p:attrNameLst>
                                      </p:cBhvr>
                                      <p:tavLst>
                                        <p:tav tm="0">
                                          <p:val>
                                            <p:strVal val="ppt_x"/>
                                          </p:val>
                                        </p:tav>
                                        <p:tav tm="100000">
                                          <p:val>
                                            <p:strVal val="1+ppt_w/2"/>
                                          </p:val>
                                        </p:tav>
                                      </p:tavLst>
                                    </p:anim>
                                    <p:anim calcmode="lin" valueType="num">
                                      <p:cBhvr additive="base">
                                        <p:cTn id="117" dur="3000"/>
                                        <p:tgtEl>
                                          <p:spTgt spid="7"/>
                                        </p:tgtEl>
                                        <p:attrNameLst>
                                          <p:attrName>ppt_y</p:attrName>
                                        </p:attrNameLst>
                                      </p:cBhvr>
                                      <p:tavLst>
                                        <p:tav tm="0">
                                          <p:val>
                                            <p:strVal val="ppt_y"/>
                                          </p:val>
                                        </p:tav>
                                        <p:tav tm="100000">
                                          <p:val>
                                            <p:strVal val="ppt_y"/>
                                          </p:val>
                                        </p:tav>
                                      </p:tavLst>
                                    </p:anim>
                                    <p:set>
                                      <p:cBhvr>
                                        <p:cTn id="118" dur="1" fill="hold">
                                          <p:stCondLst>
                                            <p:cond delay="2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3000"/>
                                        <p:tgtEl>
                                          <p:spTgt spid="8"/>
                                        </p:tgtEl>
                                        <p:attrNameLst>
                                          <p:attrName>ppt_x</p:attrName>
                                        </p:attrNameLst>
                                      </p:cBhvr>
                                      <p:tavLst>
                                        <p:tav tm="0">
                                          <p:val>
                                            <p:strVal val="ppt_x"/>
                                          </p:val>
                                        </p:tav>
                                        <p:tav tm="100000">
                                          <p:val>
                                            <p:strVal val="0-ppt_w/2"/>
                                          </p:val>
                                        </p:tav>
                                      </p:tavLst>
                                    </p:anim>
                                    <p:anim calcmode="lin" valueType="num">
                                      <p:cBhvr additive="base">
                                        <p:cTn id="121" dur="3000"/>
                                        <p:tgtEl>
                                          <p:spTgt spid="8"/>
                                        </p:tgtEl>
                                        <p:attrNameLst>
                                          <p:attrName>ppt_y</p:attrName>
                                        </p:attrNameLst>
                                      </p:cBhvr>
                                      <p:tavLst>
                                        <p:tav tm="0">
                                          <p:val>
                                            <p:strVal val="ppt_y"/>
                                          </p:val>
                                        </p:tav>
                                        <p:tav tm="100000">
                                          <p:val>
                                            <p:strVal val="ppt_y"/>
                                          </p:val>
                                        </p:tav>
                                      </p:tavLst>
                                    </p:anim>
                                    <p:set>
                                      <p:cBhvr>
                                        <p:cTn id="122" dur="1" fill="hold">
                                          <p:stCondLst>
                                            <p:cond delay="2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1+ppt_w/2"/>
                                          </p:val>
                                        </p:tav>
                                      </p:tavLst>
                                    </p:anim>
                                    <p:anim calcmode="lin" valueType="num">
                                      <p:cBhvr additive="base">
                                        <p:cTn id="125" dur="3000"/>
                                        <p:tgtEl>
                                          <p:spTgt spid="9"/>
                                        </p:tgtEl>
                                        <p:attrNameLst>
                                          <p:attrName>ppt_y</p:attrName>
                                        </p:attrNameLst>
                                      </p:cBhvr>
                                      <p:tavLst>
                                        <p:tav tm="0">
                                          <p:val>
                                            <p:strVal val="ppt_y"/>
                                          </p:val>
                                        </p:tav>
                                        <p:tav tm="100000">
                                          <p:val>
                                            <p:strVal val="ppt_y"/>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0-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1"/>
                                        </p:tgtEl>
                                        <p:attrNameLst>
                                          <p:attrName>ppt_x</p:attrName>
                                        </p:attrNameLst>
                                      </p:cBhvr>
                                      <p:tavLst>
                                        <p:tav tm="0">
                                          <p:val>
                                            <p:strVal val="ppt_x"/>
                                          </p:val>
                                        </p:tav>
                                        <p:tav tm="100000">
                                          <p:val>
                                            <p:strVal val="1+ppt_w/2"/>
                                          </p:val>
                                        </p:tav>
                                      </p:tavLst>
                                    </p:anim>
                                    <p:anim calcmode="lin" valueType="num">
                                      <p:cBhvr additive="base">
                                        <p:cTn id="133" dur="3000"/>
                                        <p:tgtEl>
                                          <p:spTgt spid="11"/>
                                        </p:tgtEl>
                                        <p:attrNameLst>
                                          <p:attrName>ppt_y</p:attrName>
                                        </p:attrNameLst>
                                      </p:cBhvr>
                                      <p:tavLst>
                                        <p:tav tm="0">
                                          <p:val>
                                            <p:strVal val="ppt_y"/>
                                          </p:val>
                                        </p:tav>
                                        <p:tav tm="100000">
                                          <p:val>
                                            <p:strVal val="ppt_y"/>
                                          </p:val>
                                        </p:tav>
                                      </p:tavLst>
                                    </p:anim>
                                    <p:set>
                                      <p:cBhvr>
                                        <p:cTn id="134" dur="1" fill="hold">
                                          <p:stCondLst>
                                            <p:cond delay="2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12"/>
                                        </p:tgtEl>
                                        <p:attrNameLst>
                                          <p:attrName>ppt_x</p:attrName>
                                        </p:attrNameLst>
                                      </p:cBhvr>
                                      <p:tavLst>
                                        <p:tav tm="0">
                                          <p:val>
                                            <p:strVal val="ppt_x"/>
                                          </p:val>
                                        </p:tav>
                                        <p:tav tm="100000">
                                          <p:val>
                                            <p:strVal val="0-ppt_w/2"/>
                                          </p:val>
                                        </p:tav>
                                      </p:tavLst>
                                    </p:anim>
                                    <p:anim calcmode="lin" valueType="num">
                                      <p:cBhvr additive="base">
                                        <p:cTn id="137" dur="3000"/>
                                        <p:tgtEl>
                                          <p:spTgt spid="12"/>
                                        </p:tgtEl>
                                        <p:attrNameLst>
                                          <p:attrName>ppt_y</p:attrName>
                                        </p:attrNameLst>
                                      </p:cBhvr>
                                      <p:tavLst>
                                        <p:tav tm="0">
                                          <p:val>
                                            <p:strVal val="ppt_y"/>
                                          </p:val>
                                        </p:tav>
                                        <p:tav tm="100000">
                                          <p:val>
                                            <p:strVal val="ppt_y"/>
                                          </p:val>
                                        </p:tav>
                                      </p:tavLst>
                                    </p:anim>
                                    <p:set>
                                      <p:cBhvr>
                                        <p:cTn id="138" dur="1" fill="hold">
                                          <p:stCondLst>
                                            <p:cond delay="2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13"/>
                                        </p:tgtEl>
                                        <p:attrNameLst>
                                          <p:attrName>ppt_x</p:attrName>
                                        </p:attrNameLst>
                                      </p:cBhvr>
                                      <p:tavLst>
                                        <p:tav tm="0">
                                          <p:val>
                                            <p:strVal val="ppt_x"/>
                                          </p:val>
                                        </p:tav>
                                        <p:tav tm="100000">
                                          <p:val>
                                            <p:strVal val="1+ppt_w/2"/>
                                          </p:val>
                                        </p:tav>
                                      </p:tavLst>
                                    </p:anim>
                                    <p:anim calcmode="lin" valueType="num">
                                      <p:cBhvr additive="base">
                                        <p:cTn id="141" dur="3000"/>
                                        <p:tgtEl>
                                          <p:spTgt spid="13"/>
                                        </p:tgtEl>
                                        <p:attrNameLst>
                                          <p:attrName>ppt_y</p:attrName>
                                        </p:attrNameLst>
                                      </p:cBhvr>
                                      <p:tavLst>
                                        <p:tav tm="0">
                                          <p:val>
                                            <p:strVal val="ppt_y"/>
                                          </p:val>
                                        </p:tav>
                                        <p:tav tm="100000">
                                          <p:val>
                                            <p:strVal val="ppt_y"/>
                                          </p:val>
                                        </p:tav>
                                      </p:tavLst>
                                    </p:anim>
                                    <p:set>
                                      <p:cBhvr>
                                        <p:cTn id="142" dur="1" fill="hold">
                                          <p:stCondLst>
                                            <p:cond delay="2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4"/>
                                        </p:tgtEl>
                                        <p:attrNameLst>
                                          <p:attrName>ppt_x</p:attrName>
                                        </p:attrNameLst>
                                      </p:cBhvr>
                                      <p:tavLst>
                                        <p:tav tm="0">
                                          <p:val>
                                            <p:strVal val="ppt_x"/>
                                          </p:val>
                                        </p:tav>
                                        <p:tav tm="100000">
                                          <p:val>
                                            <p:strVal val="0-ppt_w/2"/>
                                          </p:val>
                                        </p:tav>
                                      </p:tavLst>
                                    </p:anim>
                                    <p:anim calcmode="lin" valueType="num">
                                      <p:cBhvr additive="base">
                                        <p:cTn id="145" dur="3000"/>
                                        <p:tgtEl>
                                          <p:spTgt spid="14"/>
                                        </p:tgtEl>
                                        <p:attrNameLst>
                                          <p:attrName>ppt_y</p:attrName>
                                        </p:attrNameLst>
                                      </p:cBhvr>
                                      <p:tavLst>
                                        <p:tav tm="0">
                                          <p:val>
                                            <p:strVal val="ppt_y"/>
                                          </p:val>
                                        </p:tav>
                                        <p:tav tm="100000">
                                          <p:val>
                                            <p:strVal val="ppt_y"/>
                                          </p:val>
                                        </p:tav>
                                      </p:tavLst>
                                    </p:anim>
                                    <p:set>
                                      <p:cBhvr>
                                        <p:cTn id="146" dur="1" fill="hold">
                                          <p:stCondLst>
                                            <p:cond delay="2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15"/>
                                        </p:tgtEl>
                                        <p:attrNameLst>
                                          <p:attrName>ppt_x</p:attrName>
                                        </p:attrNameLst>
                                      </p:cBhvr>
                                      <p:tavLst>
                                        <p:tav tm="0">
                                          <p:val>
                                            <p:strVal val="ppt_x"/>
                                          </p:val>
                                        </p:tav>
                                        <p:tav tm="100000">
                                          <p:val>
                                            <p:strVal val="1+ppt_w/2"/>
                                          </p:val>
                                        </p:tav>
                                      </p:tavLst>
                                    </p:anim>
                                    <p:anim calcmode="lin" valueType="num">
                                      <p:cBhvr additive="base">
                                        <p:cTn id="149" dur="3000"/>
                                        <p:tgtEl>
                                          <p:spTgt spid="15"/>
                                        </p:tgtEl>
                                        <p:attrNameLst>
                                          <p:attrName>ppt_y</p:attrName>
                                        </p:attrNameLst>
                                      </p:cBhvr>
                                      <p:tavLst>
                                        <p:tav tm="0">
                                          <p:val>
                                            <p:strVal val="ppt_y"/>
                                          </p:val>
                                        </p:tav>
                                        <p:tav tm="100000">
                                          <p:val>
                                            <p:strVal val="ppt_y"/>
                                          </p:val>
                                        </p:tav>
                                      </p:tavLst>
                                    </p:anim>
                                    <p:set>
                                      <p:cBhvr>
                                        <p:cTn id="150" dur="1" fill="hold">
                                          <p:stCondLst>
                                            <p:cond delay="2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6"/>
                                        </p:tgtEl>
                                        <p:attrNameLst>
                                          <p:attrName>ppt_x</p:attrName>
                                        </p:attrNameLst>
                                      </p:cBhvr>
                                      <p:tavLst>
                                        <p:tav tm="0">
                                          <p:val>
                                            <p:strVal val="ppt_x"/>
                                          </p:val>
                                        </p:tav>
                                        <p:tav tm="100000">
                                          <p:val>
                                            <p:strVal val="0-ppt_w/2"/>
                                          </p:val>
                                        </p:tav>
                                      </p:tavLst>
                                    </p:anim>
                                    <p:anim calcmode="lin" valueType="num">
                                      <p:cBhvr additive="base">
                                        <p:cTn id="153" dur="3000"/>
                                        <p:tgtEl>
                                          <p:spTgt spid="16"/>
                                        </p:tgtEl>
                                        <p:attrNameLst>
                                          <p:attrName>ppt_y</p:attrName>
                                        </p:attrNameLst>
                                      </p:cBhvr>
                                      <p:tavLst>
                                        <p:tav tm="0">
                                          <p:val>
                                            <p:strVal val="ppt_y"/>
                                          </p:val>
                                        </p:tav>
                                        <p:tav tm="100000">
                                          <p:val>
                                            <p:strVal val="ppt_y"/>
                                          </p:val>
                                        </p:tav>
                                      </p:tavLst>
                                    </p:anim>
                                    <p:set>
                                      <p:cBhvr>
                                        <p:cTn id="154" dur="1" fill="hold">
                                          <p:stCondLst>
                                            <p:cond delay="2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1+ppt_w/2"/>
                                          </p:val>
                                        </p:tav>
                                      </p:tavLst>
                                    </p:anim>
                                    <p:anim calcmode="lin" valueType="num">
                                      <p:cBhvr additive="base">
                                        <p:cTn id="157" dur="3000"/>
                                        <p:tgtEl>
                                          <p:spTgt spid="17"/>
                                        </p:tgtEl>
                                        <p:attrNameLst>
                                          <p:attrName>ppt_y</p:attrName>
                                        </p:attrNameLst>
                                      </p:cBhvr>
                                      <p:tavLst>
                                        <p:tav tm="0">
                                          <p:val>
                                            <p:strVal val="ppt_y"/>
                                          </p:val>
                                        </p:tav>
                                        <p:tav tm="100000">
                                          <p:val>
                                            <p:strVal val="ppt_y"/>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21" fill="hold" grpId="3" nodeType="withEffect">
                                  <p:stCondLst>
                                    <p:cond delay="0"/>
                                  </p:stCondLst>
                                  <p:childTnLst>
                                    <p:animEffect transition="out" filter="barn(inVertic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21" fill="hold" grpId="3" nodeType="withEffect">
                                  <p:stCondLst>
                                    <p:cond delay="0"/>
                                  </p:stCondLst>
                                  <p:childTnLst>
                                    <p:animEffect transition="out" filter="barn(inVertic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21" fill="hold" grpId="3" nodeType="withEffect">
                                  <p:stCondLst>
                                    <p:cond delay="0"/>
                                  </p:stCondLst>
                                  <p:childTnLst>
                                    <p:animEffect transition="out" filter="barn(in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21" fill="hold" grpId="3" nodeType="withEffect">
                                  <p:stCondLst>
                                    <p:cond delay="0"/>
                                  </p:stCondLst>
                                  <p:childTnLst>
                                    <p:animEffect transition="out" filter="barn(inVertic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21" fill="hold" grpId="3" nodeType="withEffect">
                                  <p:stCondLst>
                                    <p:cond delay="0"/>
                                  </p:stCondLst>
                                  <p:childTnLst>
                                    <p:animEffect transition="out" filter="barn(inVertic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21" fill="hold" grpId="3" nodeType="withEffect">
                                  <p:stCondLst>
                                    <p:cond delay="0"/>
                                  </p:stCondLst>
                                  <p:childTnLst>
                                    <p:animEffect transition="out" filter="barn(inVertic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21" fill="hold" grpId="3" nodeType="withEffect">
                                  <p:stCondLst>
                                    <p:cond delay="0"/>
                                  </p:stCondLst>
                                  <p:childTnLst>
                                    <p:animEffect transition="out" filter="barn(inVertic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21" fill="hold" grpId="3" nodeType="withEffect">
                                  <p:stCondLst>
                                    <p:cond delay="0"/>
                                  </p:stCondLst>
                                  <p:childTnLst>
                                    <p:animEffect transition="out" filter="barn(inVertic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21" fill="hold" grpId="3" nodeType="withEffect">
                                  <p:stCondLst>
                                    <p:cond delay="0"/>
                                  </p:stCondLst>
                                  <p:childTnLst>
                                    <p:animEffect transition="out" filter="barn(inVertic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21" fill="hold" grpId="3" nodeType="withEffect">
                                  <p:stCondLst>
                                    <p:cond delay="0"/>
                                  </p:stCondLst>
                                  <p:childTnLst>
                                    <p:animEffect transition="out" filter="barn(inVertic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21" fill="hold" grpId="3" nodeType="withEffect">
                                  <p:stCondLst>
                                    <p:cond delay="0"/>
                                  </p:stCondLst>
                                  <p:childTnLst>
                                    <p:animEffect transition="out" filter="barn(inVertic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21" fill="hold" grpId="3" nodeType="withEffect">
                                  <p:stCondLst>
                                    <p:cond delay="0"/>
                                  </p:stCondLst>
                                  <p:childTnLst>
                                    <p:animEffect transition="out" filter="barn(inVertic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21" fill="hold" grpId="3" nodeType="withEffect">
                                  <p:stCondLst>
                                    <p:cond delay="0"/>
                                  </p:stCondLst>
                                  <p:childTnLst>
                                    <p:animEffect transition="out" filter="barn(inVertic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21" fill="hold" grpId="3" nodeType="withEffect">
                                  <p:stCondLst>
                                    <p:cond delay="0"/>
                                  </p:stCondLst>
                                  <p:childTnLst>
                                    <p:animEffect transition="out" filter="barn(inVertic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4/3*#ppt_w"/>
                                          </p:val>
                                        </p:tav>
                                        <p:tav tm="100000">
                                          <p:val>
                                            <p:strVal val="#ppt_w"/>
                                          </p:val>
                                        </p:tav>
                                      </p:tavLst>
                                    </p:anim>
                                    <p:anim calcmode="lin" valueType="num">
                                      <p:cBhvr>
                                        <p:cTn id="208" dur="3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86110">
                  <a:shade val="67500"/>
                  <a:satMod val="115000"/>
                </a:srgbClr>
              </a:gs>
              <a:gs pos="100000">
                <a:srgbClr val="986110">
                  <a:shade val="100000"/>
                  <a:satMod val="115000"/>
                </a:srgbClr>
              </a:gs>
            </a:gsLst>
            <a:path path="circle">
              <a:fillToRect l="50000" t="50000" r="50000" b="50000"/>
            </a:path>
            <a:tileRect/>
          </a:gradFill>
        </p:spPr>
        <p:txBody>
          <a:bodyPr/>
          <a:lstStyle/>
          <a:p>
            <a:endParaRPr lang="es-ES" dirty="0"/>
          </a:p>
        </p:txBody>
      </p:sp>
      <p:pic>
        <p:nvPicPr>
          <p:cNvPr id="4" name="3 Imagen" descr="2048 (18).jpg"/>
          <p:cNvPicPr>
            <a:picLocks noChangeAspect="1"/>
          </p:cNvPicPr>
          <p:nvPr/>
        </p:nvPicPr>
        <p:blipFill>
          <a:blip r:embed="rId2"/>
          <a:stretch>
            <a:fillRect/>
          </a:stretch>
        </p:blipFill>
        <p:spPr>
          <a:xfrm>
            <a:off x="0" y="0"/>
            <a:ext cx="9144000" cy="6858000"/>
          </a:xfrm>
          <a:prstGeom prst="rect">
            <a:avLst/>
          </a:prstGeom>
        </p:spPr>
      </p:pic>
      <p:sp>
        <p:nvSpPr>
          <p:cNvPr id="5" name="4 Estrella de 12 puntas"/>
          <p:cNvSpPr/>
          <p:nvPr/>
        </p:nvSpPr>
        <p:spPr>
          <a:xfrm>
            <a:off x="3500430" y="285728"/>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428992" y="4214818"/>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1571604" y="2428868"/>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strella de 12 puntas"/>
          <p:cNvSpPr/>
          <p:nvPr/>
        </p:nvSpPr>
        <p:spPr>
          <a:xfrm>
            <a:off x="5643570" y="2143116"/>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strella de 12 puntas"/>
          <p:cNvSpPr/>
          <p:nvPr/>
        </p:nvSpPr>
        <p:spPr>
          <a:xfrm>
            <a:off x="4929190" y="571480"/>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2000232" y="1000108"/>
            <a:ext cx="2286016" cy="2143140"/>
          </a:xfrm>
          <a:prstGeom prst="star12">
            <a:avLst>
              <a:gd name="adj" fmla="val 19788"/>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2143108" y="3714752"/>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strella de 12 puntas"/>
          <p:cNvSpPr/>
          <p:nvPr/>
        </p:nvSpPr>
        <p:spPr>
          <a:xfrm>
            <a:off x="5000628" y="3643314"/>
            <a:ext cx="2286016" cy="2143140"/>
          </a:xfrm>
          <a:prstGeom prst="star12">
            <a:avLst>
              <a:gd name="adj" fmla="val 16232"/>
            </a:avLst>
          </a:prstGeom>
          <a:blipFill>
            <a:blip r:embed="rId3"/>
            <a:stretch>
              <a:fillRect/>
            </a:stretch>
          </a:blip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6"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42D"/>
          </a:solidFill>
        </p:spPr>
        <p:txBody>
          <a:bodyPr/>
          <a:lstStyle/>
          <a:p>
            <a:endParaRPr lang="es-ES" dirty="0"/>
          </a:p>
        </p:txBody>
      </p:sp>
      <p:pic>
        <p:nvPicPr>
          <p:cNvPr id="4" name="3 Imagen" descr="2048 (14).jpg"/>
          <p:cNvPicPr>
            <a:picLocks noChangeAspect="1"/>
          </p:cNvPicPr>
          <p:nvPr/>
        </p:nvPicPr>
        <p:blipFill>
          <a:blip r:embed="rId2"/>
          <a:stretch>
            <a:fillRect/>
          </a:stretch>
        </p:blipFill>
        <p:spPr>
          <a:xfrm>
            <a:off x="0" y="0"/>
            <a:ext cx="9152930" cy="6858000"/>
          </a:xfrm>
          <a:prstGeom prst="rect">
            <a:avLst/>
          </a:prstGeom>
        </p:spPr>
      </p:pic>
      <p:sp>
        <p:nvSpPr>
          <p:cNvPr id="12" name="11 Luna"/>
          <p:cNvSpPr/>
          <p:nvPr/>
        </p:nvSpPr>
        <p:spPr>
          <a:xfrm rot="16200000">
            <a:off x="3036095" y="-1535929"/>
            <a:ext cx="3357562"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3000376" y="1928790"/>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107533" y="-2321771"/>
            <a:ext cx="3357562"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000376" y="2714608"/>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3107533" y="-3214710"/>
            <a:ext cx="3357562" cy="6429420"/>
          </a:xfrm>
          <a:prstGeom prst="moon">
            <a:avLst>
              <a:gd name="adj" fmla="val 16667"/>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5400000">
            <a:off x="3000376" y="3428988"/>
            <a:ext cx="3429000" cy="6429420"/>
          </a:xfrm>
          <a:prstGeom prst="moon">
            <a:avLst>
              <a:gd name="adj" fmla="val 16667"/>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5776"/>
            <a:ext cx="9144000" cy="764386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ppt_x"/>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ppt_x"/>
                                          </p:val>
                                        </p:tav>
                                        <p:tav tm="100000">
                                          <p:val>
                                            <p:strVal val="#ppt_x"/>
                                          </p:val>
                                        </p:tav>
                                      </p:tavLst>
                                    </p:anim>
                                    <p:anim calcmode="lin" valueType="num">
                                      <p:cBhvr additive="base">
                                        <p:cTn id="15" dur="3000" fill="hold"/>
                                        <p:tgtEl>
                                          <p:spTgt spid="13"/>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ppt_x"/>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ppt_x"/>
                                          </p:val>
                                        </p:tav>
                                        <p:tav tm="100000">
                                          <p:val>
                                            <p:strVal val="#ppt_x"/>
                                          </p:val>
                                        </p:tav>
                                      </p:tavLst>
                                    </p:anim>
                                    <p:anim calcmode="lin" valueType="num">
                                      <p:cBhvr additive="base">
                                        <p:cTn id="23" dur="3000" fill="hold"/>
                                        <p:tgtEl>
                                          <p:spTgt spid="15"/>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ppt_x"/>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ppt_x"/>
                                          </p:val>
                                        </p:tav>
                                        <p:tav tm="100000">
                                          <p:val>
                                            <p:strVal val="#ppt_x"/>
                                          </p:val>
                                        </p:tav>
                                      </p:tavLst>
                                    </p:anim>
                                    <p:anim calcmode="lin" valueType="num">
                                      <p:cBhvr additive="base">
                                        <p:cTn id="31" dur="3000" fill="hold"/>
                                        <p:tgtEl>
                                          <p:spTgt spid="17"/>
                                        </p:tgtEl>
                                        <p:attrNameLst>
                                          <p:attrName>ppt_y</p:attrName>
                                        </p:attrNameLst>
                                      </p:cBhvr>
                                      <p:tavLst>
                                        <p:tav tm="0">
                                          <p:val>
                                            <p:strVal val="0-#ppt_h/2"/>
                                          </p:val>
                                        </p:tav>
                                        <p:tav tm="100000">
                                          <p:val>
                                            <p:strVal val="#ppt_y"/>
                                          </p:val>
                                        </p:tav>
                                      </p:tavLst>
                                    </p:anim>
                                  </p:childTnLst>
                                </p:cTn>
                              </p:par>
                              <p:par>
                                <p:cTn id="32" presetID="16" presetClass="entr" presetSubtype="21" fill="hold" grpId="1"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3000"/>
                                        <p:tgtEl>
                                          <p:spTgt spid="12"/>
                                        </p:tgtEl>
                                      </p:cBhvr>
                                    </p:animEffect>
                                  </p:childTnLst>
                                </p:cTn>
                              </p:par>
                              <p:par>
                                <p:cTn id="35" presetID="16" presetClass="entr" presetSubtype="21" fill="hold" grpId="1"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3000"/>
                                        <p:tgtEl>
                                          <p:spTgt spid="13"/>
                                        </p:tgtEl>
                                      </p:cBhvr>
                                    </p:animEffect>
                                  </p:childTnLst>
                                </p:cTn>
                              </p:par>
                              <p:par>
                                <p:cTn id="38" presetID="16" presetClass="entr" presetSubtype="21" fill="hold" grpId="1"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barn(inVertical)">
                                      <p:cBhvr>
                                        <p:cTn id="40" dur="3000"/>
                                        <p:tgtEl>
                                          <p:spTgt spid="14"/>
                                        </p:tgtEl>
                                      </p:cBhvr>
                                    </p:animEffect>
                                  </p:childTnLst>
                                </p:cTn>
                              </p:par>
                              <p:par>
                                <p:cTn id="41" presetID="16" presetClass="entr" presetSubtype="21"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barn(inVertical)">
                                      <p:cBhvr>
                                        <p:cTn id="43" dur="3000"/>
                                        <p:tgtEl>
                                          <p:spTgt spid="15"/>
                                        </p:tgtEl>
                                      </p:cBhvr>
                                    </p:animEffect>
                                  </p:childTnLst>
                                </p:cTn>
                              </p:par>
                              <p:par>
                                <p:cTn id="44" presetID="16" presetClass="entr" presetSubtype="21" fill="hold" grpId="1"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Vertical)">
                                      <p:cBhvr>
                                        <p:cTn id="46" dur="3000"/>
                                        <p:tgtEl>
                                          <p:spTgt spid="17"/>
                                        </p:tgtEl>
                                      </p:cBhvr>
                                    </p:animEffect>
                                  </p:childTnLst>
                                </p:cTn>
                              </p:par>
                              <p:par>
                                <p:cTn id="47" presetID="16" presetClass="entr" presetSubtype="21" fill="hold" grpId="1"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arn(inVertical)">
                                      <p:cBhvr>
                                        <p:cTn id="49" dur="3000"/>
                                        <p:tgtEl>
                                          <p:spTgt spid="16"/>
                                        </p:tgtEl>
                                      </p:cBhvr>
                                    </p:animEffect>
                                  </p:childTnLst>
                                </p:cTn>
                              </p:par>
                              <p:par>
                                <p:cTn id="50" presetID="8" presetClass="emph" presetSubtype="0" fill="hold" grpId="2" nodeType="withEffect">
                                  <p:stCondLst>
                                    <p:cond delay="0"/>
                                  </p:stCondLst>
                                  <p:childTnLst>
                                    <p:animRot by="10800000">
                                      <p:cBhvr>
                                        <p:cTn id="51" dur="3000" fill="hold"/>
                                        <p:tgtEl>
                                          <p:spTgt spid="12"/>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14"/>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16"/>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13"/>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15"/>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17"/>
                                        </p:tgtEl>
                                        <p:attrNameLst>
                                          <p:attrName>r</p:attrName>
                                        </p:attrNameLst>
                                      </p:cBhvr>
                                    </p:animRot>
                                  </p:childTnLst>
                                </p:cTn>
                              </p:par>
                            </p:childTnLst>
                          </p:cTn>
                        </p:par>
                        <p:par>
                          <p:cTn id="62" fill="hold">
                            <p:stCondLst>
                              <p:cond delay="3000"/>
                            </p:stCondLst>
                            <p:childTnLst>
                              <p:par>
                                <p:cTn id="63" presetID="2" presetClass="exit" presetSubtype="4" fill="hold" grpId="3" nodeType="afterEffect">
                                  <p:stCondLst>
                                    <p:cond delay="0"/>
                                  </p:stCondLst>
                                  <p:childTnLst>
                                    <p:anim calcmode="lin" valueType="num">
                                      <p:cBhvr additive="base">
                                        <p:cTn id="64" dur="3000"/>
                                        <p:tgtEl>
                                          <p:spTgt spid="12"/>
                                        </p:tgtEl>
                                        <p:attrNameLst>
                                          <p:attrName>ppt_x</p:attrName>
                                        </p:attrNameLst>
                                      </p:cBhvr>
                                      <p:tavLst>
                                        <p:tav tm="0">
                                          <p:val>
                                            <p:strVal val="ppt_x"/>
                                          </p:val>
                                        </p:tav>
                                        <p:tav tm="100000">
                                          <p:val>
                                            <p:strVal val="ppt_x"/>
                                          </p:val>
                                        </p:tav>
                                      </p:tavLst>
                                    </p:anim>
                                    <p:anim calcmode="lin" valueType="num">
                                      <p:cBhvr additive="base">
                                        <p:cTn id="65" dur="3000"/>
                                        <p:tgtEl>
                                          <p:spTgt spid="12"/>
                                        </p:tgtEl>
                                        <p:attrNameLst>
                                          <p:attrName>ppt_y</p:attrName>
                                        </p:attrNameLst>
                                      </p:cBhvr>
                                      <p:tavLst>
                                        <p:tav tm="0">
                                          <p:val>
                                            <p:strVal val="ppt_y"/>
                                          </p:val>
                                        </p:tav>
                                        <p:tav tm="100000">
                                          <p:val>
                                            <p:strVal val="1+ppt_h/2"/>
                                          </p:val>
                                        </p:tav>
                                      </p:tavLst>
                                    </p:anim>
                                    <p:set>
                                      <p:cBhvr>
                                        <p:cTn id="66" dur="1" fill="hold">
                                          <p:stCondLst>
                                            <p:cond delay="2999"/>
                                          </p:stCondLst>
                                        </p:cTn>
                                        <p:tgtEl>
                                          <p:spTgt spid="12"/>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3000"/>
                                        <p:tgtEl>
                                          <p:spTgt spid="14"/>
                                        </p:tgtEl>
                                        <p:attrNameLst>
                                          <p:attrName>ppt_x</p:attrName>
                                        </p:attrNameLst>
                                      </p:cBhvr>
                                      <p:tavLst>
                                        <p:tav tm="0">
                                          <p:val>
                                            <p:strVal val="ppt_x"/>
                                          </p:val>
                                        </p:tav>
                                        <p:tav tm="100000">
                                          <p:val>
                                            <p:strVal val="ppt_x"/>
                                          </p:val>
                                        </p:tav>
                                      </p:tavLst>
                                    </p:anim>
                                    <p:anim calcmode="lin" valueType="num">
                                      <p:cBhvr additive="base">
                                        <p:cTn id="69" dur="3000"/>
                                        <p:tgtEl>
                                          <p:spTgt spid="14"/>
                                        </p:tgtEl>
                                        <p:attrNameLst>
                                          <p:attrName>ppt_y</p:attrName>
                                        </p:attrNameLst>
                                      </p:cBhvr>
                                      <p:tavLst>
                                        <p:tav tm="0">
                                          <p:val>
                                            <p:strVal val="ppt_y"/>
                                          </p:val>
                                        </p:tav>
                                        <p:tav tm="100000">
                                          <p:val>
                                            <p:strVal val="1+ppt_h/2"/>
                                          </p:val>
                                        </p:tav>
                                      </p:tavLst>
                                    </p:anim>
                                    <p:set>
                                      <p:cBhvr>
                                        <p:cTn id="70" dur="1" fill="hold">
                                          <p:stCondLst>
                                            <p:cond delay="2999"/>
                                          </p:stCondLst>
                                        </p:cTn>
                                        <p:tgtEl>
                                          <p:spTgt spid="14"/>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3000"/>
                                        <p:tgtEl>
                                          <p:spTgt spid="16"/>
                                        </p:tgtEl>
                                        <p:attrNameLst>
                                          <p:attrName>ppt_x</p:attrName>
                                        </p:attrNameLst>
                                      </p:cBhvr>
                                      <p:tavLst>
                                        <p:tav tm="0">
                                          <p:val>
                                            <p:strVal val="ppt_x"/>
                                          </p:val>
                                        </p:tav>
                                        <p:tav tm="100000">
                                          <p:val>
                                            <p:strVal val="ppt_x"/>
                                          </p:val>
                                        </p:tav>
                                      </p:tavLst>
                                    </p:anim>
                                    <p:anim calcmode="lin" valueType="num">
                                      <p:cBhvr additive="base">
                                        <p:cTn id="73" dur="3000"/>
                                        <p:tgtEl>
                                          <p:spTgt spid="16"/>
                                        </p:tgtEl>
                                        <p:attrNameLst>
                                          <p:attrName>ppt_y</p:attrName>
                                        </p:attrNameLst>
                                      </p:cBhvr>
                                      <p:tavLst>
                                        <p:tav tm="0">
                                          <p:val>
                                            <p:strVal val="ppt_y"/>
                                          </p:val>
                                        </p:tav>
                                        <p:tav tm="100000">
                                          <p:val>
                                            <p:strVal val="1+ppt_h/2"/>
                                          </p:val>
                                        </p:tav>
                                      </p:tavLst>
                                    </p:anim>
                                    <p:set>
                                      <p:cBhvr>
                                        <p:cTn id="74" dur="1" fill="hold">
                                          <p:stCondLst>
                                            <p:cond delay="2999"/>
                                          </p:stCondLst>
                                        </p:cTn>
                                        <p:tgtEl>
                                          <p:spTgt spid="16"/>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3000"/>
                                        <p:tgtEl>
                                          <p:spTgt spid="13"/>
                                        </p:tgtEl>
                                        <p:attrNameLst>
                                          <p:attrName>ppt_x</p:attrName>
                                        </p:attrNameLst>
                                      </p:cBhvr>
                                      <p:tavLst>
                                        <p:tav tm="0">
                                          <p:val>
                                            <p:strVal val="ppt_x"/>
                                          </p:val>
                                        </p:tav>
                                        <p:tav tm="100000">
                                          <p:val>
                                            <p:strVal val="ppt_x"/>
                                          </p:val>
                                        </p:tav>
                                      </p:tavLst>
                                    </p:anim>
                                    <p:anim calcmode="lin" valueType="num">
                                      <p:cBhvr additive="base">
                                        <p:cTn id="77" dur="3000"/>
                                        <p:tgtEl>
                                          <p:spTgt spid="13"/>
                                        </p:tgtEl>
                                        <p:attrNameLst>
                                          <p:attrName>ppt_y</p:attrName>
                                        </p:attrNameLst>
                                      </p:cBhvr>
                                      <p:tavLst>
                                        <p:tav tm="0">
                                          <p:val>
                                            <p:strVal val="ppt_y"/>
                                          </p:val>
                                        </p:tav>
                                        <p:tav tm="100000">
                                          <p:val>
                                            <p:strVal val="0-ppt_h/2"/>
                                          </p:val>
                                        </p:tav>
                                      </p:tavLst>
                                    </p:anim>
                                    <p:set>
                                      <p:cBhvr>
                                        <p:cTn id="78" dur="1" fill="hold">
                                          <p:stCondLst>
                                            <p:cond delay="2999"/>
                                          </p:stCondLst>
                                        </p:cTn>
                                        <p:tgtEl>
                                          <p:spTgt spid="13"/>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15"/>
                                        </p:tgtEl>
                                        <p:attrNameLst>
                                          <p:attrName>ppt_x</p:attrName>
                                        </p:attrNameLst>
                                      </p:cBhvr>
                                      <p:tavLst>
                                        <p:tav tm="0">
                                          <p:val>
                                            <p:strVal val="ppt_x"/>
                                          </p:val>
                                        </p:tav>
                                        <p:tav tm="100000">
                                          <p:val>
                                            <p:strVal val="ppt_x"/>
                                          </p:val>
                                        </p:tav>
                                      </p:tavLst>
                                    </p:anim>
                                    <p:anim calcmode="lin" valueType="num">
                                      <p:cBhvr additive="base">
                                        <p:cTn id="81" dur="3000"/>
                                        <p:tgtEl>
                                          <p:spTgt spid="15"/>
                                        </p:tgtEl>
                                        <p:attrNameLst>
                                          <p:attrName>ppt_y</p:attrName>
                                        </p:attrNameLst>
                                      </p:cBhvr>
                                      <p:tavLst>
                                        <p:tav tm="0">
                                          <p:val>
                                            <p:strVal val="ppt_y"/>
                                          </p:val>
                                        </p:tav>
                                        <p:tav tm="100000">
                                          <p:val>
                                            <p:strVal val="0-ppt_h/2"/>
                                          </p:val>
                                        </p:tav>
                                      </p:tavLst>
                                    </p:anim>
                                    <p:set>
                                      <p:cBhvr>
                                        <p:cTn id="82" dur="1" fill="hold">
                                          <p:stCondLst>
                                            <p:cond delay="2999"/>
                                          </p:stCondLst>
                                        </p:cTn>
                                        <p:tgtEl>
                                          <p:spTgt spid="15"/>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17"/>
                                        </p:tgtEl>
                                        <p:attrNameLst>
                                          <p:attrName>ppt_x</p:attrName>
                                        </p:attrNameLst>
                                      </p:cBhvr>
                                      <p:tavLst>
                                        <p:tav tm="0">
                                          <p:val>
                                            <p:strVal val="ppt_x"/>
                                          </p:val>
                                        </p:tav>
                                        <p:tav tm="100000">
                                          <p:val>
                                            <p:strVal val="ppt_x"/>
                                          </p:val>
                                        </p:tav>
                                      </p:tavLst>
                                    </p:anim>
                                    <p:anim calcmode="lin" valueType="num">
                                      <p:cBhvr additive="base">
                                        <p:cTn id="85" dur="3000"/>
                                        <p:tgtEl>
                                          <p:spTgt spid="17"/>
                                        </p:tgtEl>
                                        <p:attrNameLst>
                                          <p:attrName>ppt_y</p:attrName>
                                        </p:attrNameLst>
                                      </p:cBhvr>
                                      <p:tavLst>
                                        <p:tav tm="0">
                                          <p:val>
                                            <p:strVal val="ppt_y"/>
                                          </p:val>
                                        </p:tav>
                                        <p:tav tm="100000">
                                          <p:val>
                                            <p:strVal val="0-ppt_h/2"/>
                                          </p:val>
                                        </p:tav>
                                      </p:tavLst>
                                    </p:anim>
                                    <p:set>
                                      <p:cBhvr>
                                        <p:cTn id="86" dur="1" fill="hold">
                                          <p:stCondLst>
                                            <p:cond delay="2999"/>
                                          </p:stCondLst>
                                        </p:cTn>
                                        <p:tgtEl>
                                          <p:spTgt spid="17"/>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2" grpId="3"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23B">
                  <a:shade val="67500"/>
                  <a:satMod val="115000"/>
                </a:srgbClr>
              </a:gs>
              <a:gs pos="100000">
                <a:srgbClr val="00823B">
                  <a:shade val="100000"/>
                  <a:satMod val="115000"/>
                </a:srgbClr>
              </a:gs>
            </a:gsLst>
            <a:lin ang="16200000" scaled="1"/>
            <a:tileRect/>
          </a:gradFill>
        </p:spPr>
        <p:txBody>
          <a:bodyPr/>
          <a:lstStyle/>
          <a:p>
            <a:endParaRPr lang="es-ES" dirty="0"/>
          </a:p>
        </p:txBody>
      </p:sp>
      <p:pic>
        <p:nvPicPr>
          <p:cNvPr id="4" name="3 Imagen" descr="2048 (19).jpg"/>
          <p:cNvPicPr>
            <a:picLocks noChangeAspect="1"/>
          </p:cNvPicPr>
          <p:nvPr/>
        </p:nvPicPr>
        <p:blipFill>
          <a:blip r:embed="rId2"/>
          <a:stretch>
            <a:fillRect/>
          </a:stretch>
        </p:blipFill>
        <p:spPr>
          <a:xfrm>
            <a:off x="0" y="6691"/>
            <a:ext cx="9144000" cy="6851309"/>
          </a:xfrm>
          <a:prstGeom prst="rect">
            <a:avLst/>
          </a:prstGeom>
        </p:spPr>
      </p:pic>
      <p:sp>
        <p:nvSpPr>
          <p:cNvPr id="6" name="5 Onda"/>
          <p:cNvSpPr/>
          <p:nvPr/>
        </p:nvSpPr>
        <p:spPr>
          <a:xfrm rot="3432411">
            <a:off x="4279226" y="199082"/>
            <a:ext cx="2514377" cy="1273024"/>
          </a:xfrm>
          <a:prstGeom prst="wave">
            <a:avLst>
              <a:gd name="adj1" fmla="val 20000"/>
              <a:gd name="adj2" fmla="val -10000"/>
            </a:avLst>
          </a:prstGeom>
          <a:blipFill>
            <a:blip r:embed="rId3" cstate="print"/>
            <a:stretch>
              <a:fillRect/>
            </a:stretch>
          </a:blipFill>
          <a:ln>
            <a:solidFill>
              <a:srgbClr val="00642D"/>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7453838" flipV="1">
            <a:off x="2356393" y="183993"/>
            <a:ext cx="2514377" cy="1216883"/>
          </a:xfrm>
          <a:prstGeom prst="wave">
            <a:avLst>
              <a:gd name="adj1" fmla="val 20000"/>
              <a:gd name="adj2" fmla="val -10000"/>
            </a:avLst>
          </a:prstGeom>
          <a:blipFill dpi="0" rotWithShape="1">
            <a:blip r:embed="rId4" cstate="print"/>
            <a:srcRect/>
            <a:stretch>
              <a:fillRect/>
            </a:stretch>
          </a:blipFill>
          <a:ln>
            <a:solidFill>
              <a:srgbClr val="00642D"/>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7453838" flipV="1">
            <a:off x="1596102" y="1844787"/>
            <a:ext cx="2514377" cy="1216883"/>
          </a:xfrm>
          <a:prstGeom prst="wave">
            <a:avLst>
              <a:gd name="adj1" fmla="val 20000"/>
              <a:gd name="adj2" fmla="val -10000"/>
            </a:avLst>
          </a:prstGeom>
          <a:blipFill dpi="0" rotWithShape="1">
            <a:blip r:embed="rId4" cstate="print"/>
            <a:srcRect/>
            <a:stretch>
              <a:fillRect/>
            </a:stretch>
          </a:blipFill>
          <a:ln>
            <a:solidFill>
              <a:srgbClr val="00642D"/>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7453838" flipV="1">
            <a:off x="738846" y="3487861"/>
            <a:ext cx="2514377" cy="1216883"/>
          </a:xfrm>
          <a:prstGeom prst="wave">
            <a:avLst>
              <a:gd name="adj1" fmla="val 20000"/>
              <a:gd name="adj2" fmla="val -10000"/>
            </a:avLst>
          </a:prstGeom>
          <a:blipFill dpi="0" rotWithShape="1">
            <a:blip r:embed="rId4" cstate="print"/>
            <a:srcRect/>
            <a:stretch>
              <a:fillRect/>
            </a:stretch>
          </a:blipFill>
          <a:ln>
            <a:solidFill>
              <a:srgbClr val="00642D"/>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7453838" flipV="1">
            <a:off x="-46941" y="5130935"/>
            <a:ext cx="2514377" cy="1216883"/>
          </a:xfrm>
          <a:prstGeom prst="wave">
            <a:avLst>
              <a:gd name="adj1" fmla="val 20000"/>
              <a:gd name="adj2" fmla="val -10000"/>
            </a:avLst>
          </a:prstGeom>
          <a:blipFill dpi="0" rotWithShape="1">
            <a:blip r:embed="rId4" cstate="print"/>
            <a:srcRect/>
            <a:stretch>
              <a:fillRect/>
            </a:stretch>
          </a:blipFill>
          <a:ln>
            <a:solidFill>
              <a:srgbClr val="00642D"/>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3432411">
            <a:off x="4959416" y="1836606"/>
            <a:ext cx="2514377" cy="1273024"/>
          </a:xfrm>
          <a:prstGeom prst="wave">
            <a:avLst>
              <a:gd name="adj1" fmla="val 20000"/>
              <a:gd name="adj2" fmla="val -10000"/>
            </a:avLst>
          </a:prstGeom>
          <a:blipFill>
            <a:blip r:embed="rId3" cstate="print"/>
            <a:stretch>
              <a:fillRect/>
            </a:stretch>
          </a:blipFill>
          <a:ln>
            <a:solidFill>
              <a:srgbClr val="00642D"/>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432411">
            <a:off x="5673795" y="3479680"/>
            <a:ext cx="2514377" cy="1273024"/>
          </a:xfrm>
          <a:prstGeom prst="wave">
            <a:avLst>
              <a:gd name="adj1" fmla="val 20000"/>
              <a:gd name="adj2" fmla="val -10000"/>
            </a:avLst>
          </a:prstGeom>
          <a:blipFill>
            <a:blip r:embed="rId3" cstate="print"/>
            <a:stretch>
              <a:fillRect/>
            </a:stretch>
          </a:blipFill>
          <a:ln>
            <a:solidFill>
              <a:srgbClr val="00642D"/>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3432411">
            <a:off x="6670836" y="5122754"/>
            <a:ext cx="2514377" cy="1273024"/>
          </a:xfrm>
          <a:prstGeom prst="wave">
            <a:avLst>
              <a:gd name="adj1" fmla="val 20000"/>
              <a:gd name="adj2" fmla="val -10000"/>
            </a:avLst>
          </a:prstGeom>
          <a:blipFill>
            <a:blip r:embed="rId3" cstate="print"/>
            <a:stretch>
              <a:fillRect/>
            </a:stretch>
          </a:blipFill>
          <a:ln>
            <a:solidFill>
              <a:srgbClr val="00642D"/>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821537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86110">
                  <a:shade val="67500"/>
                  <a:satMod val="115000"/>
                </a:srgbClr>
              </a:gs>
              <a:gs pos="100000">
                <a:srgbClr val="986110">
                  <a:shade val="100000"/>
                  <a:satMod val="115000"/>
                </a:srgbClr>
              </a:gs>
            </a:gsLst>
            <a:path path="circle">
              <a:fillToRect l="50000" t="50000" r="50000" b="50000"/>
            </a:path>
            <a:tileRect/>
          </a:gradFill>
        </p:spPr>
        <p:txBody>
          <a:bodyPr/>
          <a:lstStyle/>
          <a:p>
            <a:endParaRPr lang="es-ES" dirty="0"/>
          </a:p>
        </p:txBody>
      </p:sp>
      <p:pic>
        <p:nvPicPr>
          <p:cNvPr id="4" name="3 Imagen" descr="2048 (20).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rot="18830810">
            <a:off x="2512535" y="1350052"/>
            <a:ext cx="4377224" cy="4276187"/>
          </a:xfrm>
          <a:prstGeom prst="frame">
            <a:avLst>
              <a:gd name="adj1" fmla="val 4982"/>
            </a:avLst>
          </a:prstGeom>
          <a:solidFill>
            <a:schemeClr val="tx2">
              <a:lumMod val="1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18830810">
            <a:off x="2957059" y="1820468"/>
            <a:ext cx="3503405" cy="3348192"/>
          </a:xfrm>
          <a:prstGeom prst="frame">
            <a:avLst>
              <a:gd name="adj1" fmla="val 5449"/>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30810">
            <a:off x="3504139" y="2301761"/>
            <a:ext cx="2421474" cy="2325912"/>
          </a:xfrm>
          <a:prstGeom prst="frame">
            <a:avLst>
              <a:gd name="adj1" fmla="val 10159"/>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8" presetClass="emph" presetSubtype="0" fill="hold" grpId="1"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3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23" presetClass="entr" presetSubtype="528" fill="hold" grpId="2"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grpId="2"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fltVal val="0"/>
                                          </p:val>
                                        </p:tav>
                                        <p:tav tm="100000">
                                          <p:val>
                                            <p:strVal val="#ppt_h"/>
                                          </p:val>
                                        </p:tav>
                                      </p:tavLst>
                                    </p:anim>
                                    <p:anim calcmode="lin" valueType="num">
                                      <p:cBhvr>
                                        <p:cTn id="39" dur="3000" fill="hold"/>
                                        <p:tgtEl>
                                          <p:spTgt spid="7"/>
                                        </p:tgtEl>
                                        <p:attrNameLst>
                                          <p:attrName>ppt_x</p:attrName>
                                        </p:attrNameLst>
                                      </p:cBhvr>
                                      <p:tavLst>
                                        <p:tav tm="0">
                                          <p:val>
                                            <p:fltVal val="0.5"/>
                                          </p:val>
                                        </p:tav>
                                        <p:tav tm="100000">
                                          <p:val>
                                            <p:strVal val="#ppt_x"/>
                                          </p:val>
                                        </p:tav>
                                      </p:tavLst>
                                    </p:anim>
                                    <p:anim calcmode="lin" valueType="num">
                                      <p:cBhvr>
                                        <p:cTn id="40" dur="3000" fill="hold"/>
                                        <p:tgtEl>
                                          <p:spTgt spid="7"/>
                                        </p:tgtEl>
                                        <p:attrNameLst>
                                          <p:attrName>ppt_y</p:attrName>
                                        </p:attrNameLst>
                                      </p:cBhvr>
                                      <p:tavLst>
                                        <p:tav tm="0">
                                          <p:val>
                                            <p:fltVal val="0.5"/>
                                          </p:val>
                                        </p:tav>
                                        <p:tav tm="100000">
                                          <p:val>
                                            <p:strVal val="#ppt_y"/>
                                          </p:val>
                                        </p:tav>
                                      </p:tavLst>
                                    </p:anim>
                                  </p:childTnLst>
                                </p:cTn>
                              </p:par>
                            </p:childTnLst>
                          </p:cTn>
                        </p:par>
                        <p:par>
                          <p:cTn id="41" fill="hold">
                            <p:stCondLst>
                              <p:cond delay="3000"/>
                            </p:stCondLst>
                            <p:childTnLst>
                              <p:par>
                                <p:cTn id="42" presetID="23" presetClass="exit" presetSubtype="32" fill="hold" grpId="3" nodeType="afterEffect">
                                  <p:stCondLst>
                                    <p:cond delay="0"/>
                                  </p:stCondLst>
                                  <p:childTnLst>
                                    <p:anim calcmode="lin" valueType="num">
                                      <p:cBhvr>
                                        <p:cTn id="43" dur="3000"/>
                                        <p:tgtEl>
                                          <p:spTgt spid="5"/>
                                        </p:tgtEl>
                                        <p:attrNameLst>
                                          <p:attrName>ppt_w</p:attrName>
                                        </p:attrNameLst>
                                      </p:cBhvr>
                                      <p:tavLst>
                                        <p:tav tm="0">
                                          <p:val>
                                            <p:strVal val="ppt_w"/>
                                          </p:val>
                                        </p:tav>
                                        <p:tav tm="100000">
                                          <p:val>
                                            <p:fltVal val="0"/>
                                          </p:val>
                                        </p:tav>
                                      </p:tavLst>
                                    </p:anim>
                                    <p:anim calcmode="lin" valueType="num">
                                      <p:cBhvr>
                                        <p:cTn id="44" dur="3000"/>
                                        <p:tgtEl>
                                          <p:spTgt spid="5"/>
                                        </p:tgtEl>
                                        <p:attrNameLst>
                                          <p:attrName>ppt_h</p:attrName>
                                        </p:attrNameLst>
                                      </p:cBhvr>
                                      <p:tavLst>
                                        <p:tav tm="0">
                                          <p:val>
                                            <p:strVal val="ppt_h"/>
                                          </p:val>
                                        </p:tav>
                                        <p:tav tm="100000">
                                          <p:val>
                                            <p:fltVal val="0"/>
                                          </p:val>
                                        </p:tav>
                                      </p:tavLst>
                                    </p:anim>
                                    <p:set>
                                      <p:cBhvr>
                                        <p:cTn id="45" dur="1" fill="hold">
                                          <p:stCondLst>
                                            <p:cond delay="2999"/>
                                          </p:stCondLst>
                                        </p:cTn>
                                        <p:tgtEl>
                                          <p:spTgt spid="5"/>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3000"/>
                                        <p:tgtEl>
                                          <p:spTgt spid="6"/>
                                        </p:tgtEl>
                                        <p:attrNameLst>
                                          <p:attrName>ppt_w</p:attrName>
                                        </p:attrNameLst>
                                      </p:cBhvr>
                                      <p:tavLst>
                                        <p:tav tm="0">
                                          <p:val>
                                            <p:strVal val="ppt_w"/>
                                          </p:val>
                                        </p:tav>
                                        <p:tav tm="100000">
                                          <p:val>
                                            <p:fltVal val="0"/>
                                          </p:val>
                                        </p:tav>
                                      </p:tavLst>
                                    </p:anim>
                                    <p:anim calcmode="lin" valueType="num">
                                      <p:cBhvr>
                                        <p:cTn id="48" dur="3000"/>
                                        <p:tgtEl>
                                          <p:spTgt spid="6"/>
                                        </p:tgtEl>
                                        <p:attrNameLst>
                                          <p:attrName>ppt_h</p:attrName>
                                        </p:attrNameLst>
                                      </p:cBhvr>
                                      <p:tavLst>
                                        <p:tav tm="0">
                                          <p:val>
                                            <p:strVal val="ppt_h"/>
                                          </p:val>
                                        </p:tav>
                                        <p:tav tm="100000">
                                          <p:val>
                                            <p:fltVal val="0"/>
                                          </p:val>
                                        </p:tav>
                                      </p:tavLst>
                                    </p:anim>
                                    <p:set>
                                      <p:cBhvr>
                                        <p:cTn id="49" dur="1" fill="hold">
                                          <p:stCondLst>
                                            <p:cond delay="2999"/>
                                          </p:stCondLst>
                                        </p:cTn>
                                        <p:tgtEl>
                                          <p:spTgt spid="6"/>
                                        </p:tgtEl>
                                        <p:attrNameLst>
                                          <p:attrName>style.visibility</p:attrName>
                                        </p:attrNameLst>
                                      </p:cBhvr>
                                      <p:to>
                                        <p:strVal val="hidden"/>
                                      </p:to>
                                    </p:set>
                                  </p:childTnLst>
                                </p:cTn>
                              </p:par>
                              <p:par>
                                <p:cTn id="50" presetID="23" presetClass="exit" presetSubtype="32" fill="hold" grpId="3" nodeType="withEffect">
                                  <p:stCondLst>
                                    <p:cond delay="0"/>
                                  </p:stCondLst>
                                  <p:childTnLst>
                                    <p:anim calcmode="lin" valueType="num">
                                      <p:cBhvr>
                                        <p:cTn id="51" dur="3000"/>
                                        <p:tgtEl>
                                          <p:spTgt spid="7"/>
                                        </p:tgtEl>
                                        <p:attrNameLst>
                                          <p:attrName>ppt_w</p:attrName>
                                        </p:attrNameLst>
                                      </p:cBhvr>
                                      <p:tavLst>
                                        <p:tav tm="0">
                                          <p:val>
                                            <p:strVal val="ppt_w"/>
                                          </p:val>
                                        </p:tav>
                                        <p:tav tm="100000">
                                          <p:val>
                                            <p:fltVal val="0"/>
                                          </p:val>
                                        </p:tav>
                                      </p:tavLst>
                                    </p:anim>
                                    <p:anim calcmode="lin" valueType="num">
                                      <p:cBhvr>
                                        <p:cTn id="52" dur="3000"/>
                                        <p:tgtEl>
                                          <p:spTgt spid="7"/>
                                        </p:tgtEl>
                                        <p:attrNameLst>
                                          <p:attrName>ppt_h</p:attrName>
                                        </p:attrNameLst>
                                      </p:cBhvr>
                                      <p:tavLst>
                                        <p:tav tm="0">
                                          <p:val>
                                            <p:strVal val="ppt_h"/>
                                          </p:val>
                                        </p:tav>
                                        <p:tav tm="100000">
                                          <p:val>
                                            <p:fltVal val="0"/>
                                          </p:val>
                                        </p:tav>
                                      </p:tavLst>
                                    </p:anim>
                                    <p:set>
                                      <p:cBhvr>
                                        <p:cTn id="53" dur="1" fill="hold">
                                          <p:stCondLst>
                                            <p:cond delay="2999"/>
                                          </p:stCondLst>
                                        </p:cTn>
                                        <p:tgtEl>
                                          <p:spTgt spid="7"/>
                                        </p:tgtEl>
                                        <p:attrNameLst>
                                          <p:attrName>style.visibility</p:attrName>
                                        </p:attrNameLst>
                                      </p:cBhvr>
                                      <p:to>
                                        <p:strVal val="hidden"/>
                                      </p:to>
                                    </p:set>
                                  </p:childTnLst>
                                </p:cTn>
                              </p:par>
                              <p:par>
                                <p:cTn id="54" presetID="13" presetClass="exit" presetSubtype="16" fill="hold" grpId="4" nodeType="withEffect">
                                  <p:stCondLst>
                                    <p:cond delay="0"/>
                                  </p:stCondLst>
                                  <p:childTnLst>
                                    <p:animEffect transition="out" filter="plus(in)">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16" fill="hold" grpId="4" nodeType="withEffect">
                                  <p:stCondLst>
                                    <p:cond delay="0"/>
                                  </p:stCondLst>
                                  <p:childTnLst>
                                    <p:animEffect transition="out" filter="plus(in)">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13" presetClass="exit" presetSubtype="16" fill="hold" grpId="4" nodeType="withEffect">
                                  <p:stCondLst>
                                    <p:cond delay="0"/>
                                  </p:stCondLst>
                                  <p:childTnLst>
                                    <p:animEffect transition="out" filter="plus(in)">
                                      <p:cBhvr>
                                        <p:cTn id="61" dur="3000"/>
                                        <p:tgtEl>
                                          <p:spTgt spid="7"/>
                                        </p:tgtEl>
                                      </p:cBhvr>
                                    </p:animEffect>
                                    <p:set>
                                      <p:cBhvr>
                                        <p:cTn id="62" dur="1" fill="hold">
                                          <p:stCondLst>
                                            <p:cond delay="2999"/>
                                          </p:stCondLst>
                                        </p:cTn>
                                        <p:tgtEl>
                                          <p:spTgt spid="7"/>
                                        </p:tgtEl>
                                        <p:attrNameLst>
                                          <p:attrName>style.visibility</p:attrName>
                                        </p:attrNameLst>
                                      </p:cBhvr>
                                      <p:to>
                                        <p:strVal val="hidden"/>
                                      </p:to>
                                    </p:set>
                                  </p:childTnLst>
                                </p:cTn>
                              </p:par>
                              <p:par>
                                <p:cTn id="63" presetID="8" presetClass="emph" presetSubtype="0" fill="hold" grpId="5"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fill="hold" grpId="5"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grpId="5" nodeType="withEffect">
                                  <p:stCondLst>
                                    <p:cond delay="0"/>
                                  </p:stCondLst>
                                  <p:childTnLst>
                                    <p:animRot by="-21600000">
                                      <p:cBhvr>
                                        <p:cTn id="68" dur="3000" fill="hold"/>
                                        <p:tgtEl>
                                          <p:spTgt spid="7"/>
                                        </p:tgtEl>
                                        <p:attrNameLst>
                                          <p:attrName>r</p:attrName>
                                        </p:attrNameLst>
                                      </p:cBhvr>
                                    </p:animRo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2048 (29).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7715272"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715140"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857884"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857752"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000496"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143108"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142976"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85720"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14412"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857224"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1785918"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2643142"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3571900"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429124"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357818"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6215042"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7143800"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8001024"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642974" y="-285776"/>
            <a:ext cx="1035851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0-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1+ppt_w/2"/>
                                          </p:val>
                                        </p:tav>
                                      </p:tavLst>
                                    </p:anim>
                                    <p:anim calcmode="lin" valueType="num">
                                      <p:cBhvr additive="base">
                                        <p:cTn id="191" dur="3000"/>
                                        <p:tgtEl>
                                          <p:spTgt spid="20"/>
                                        </p:tgtEl>
                                        <p:attrNameLst>
                                          <p:attrName>ppt_y</p:attrName>
                                        </p:attrNameLst>
                                      </p:cBhvr>
                                      <p:tavLst>
                                        <p:tav tm="0">
                                          <p:val>
                                            <p:strVal val="ppt_y"/>
                                          </p:val>
                                        </p:tav>
                                        <p:tav tm="100000">
                                          <p:val>
                                            <p:strVal val="ppt_y"/>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1+ppt_w/2"/>
                                          </p:val>
                                        </p:tav>
                                      </p:tavLst>
                                    </p:anim>
                                    <p:anim calcmode="lin" valueType="num">
                                      <p:cBhvr additive="base">
                                        <p:cTn id="195" dur="3000"/>
                                        <p:tgtEl>
                                          <p:spTgt spid="21"/>
                                        </p:tgtEl>
                                        <p:attrNameLst>
                                          <p:attrName>ppt_y</p:attrName>
                                        </p:attrNameLst>
                                      </p:cBhvr>
                                      <p:tavLst>
                                        <p:tav tm="0">
                                          <p:val>
                                            <p:strVal val="ppt_y"/>
                                          </p:val>
                                        </p:tav>
                                        <p:tav tm="100000">
                                          <p:val>
                                            <p:strVal val="ppt_y"/>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1+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1+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8" presetClass="emph" presetSubtype="0" fill="hold" grpId="3" nodeType="withEffect">
                                  <p:stCondLst>
                                    <p:cond delay="0"/>
                                  </p:stCondLst>
                                  <p:childTnLst>
                                    <p:animRot by="21600000">
                                      <p:cBhvr>
                                        <p:cTn id="210" dur="3000" fill="hold"/>
                                        <p:tgtEl>
                                          <p:spTgt spid="5"/>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5"/>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6"/>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7"/>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8"/>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9"/>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20"/>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21"/>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23"/>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24"/>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p:spPr>
        <p:txBody>
          <a:bodyPr/>
          <a:lstStyle/>
          <a:p>
            <a:endParaRPr lang="es-ES" dirty="0"/>
          </a:p>
        </p:txBody>
      </p:sp>
      <p:pic>
        <p:nvPicPr>
          <p:cNvPr id="4" name="3 Imagen" descr="2048 (21).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1000100" y="857232"/>
            <a:ext cx="3429024" cy="5072098"/>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857752" y="785794"/>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643305" y="-357213"/>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786194" y="257173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928670"/>
            <a:ext cx="3429024" cy="5000660"/>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357686" y="857232"/>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43305" y="71415"/>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786194" y="221454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928794" y="928670"/>
            <a:ext cx="3429024" cy="5000660"/>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3929058" y="857232"/>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643305" y="500043"/>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3786194" y="185735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6"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circle(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2048 (22).jpg"/>
          <p:cNvPicPr>
            <a:picLocks noChangeAspect="1"/>
          </p:cNvPicPr>
          <p:nvPr/>
        </p:nvPicPr>
        <p:blipFill>
          <a:blip r:embed="rId2"/>
          <a:stretch>
            <a:fillRect/>
          </a:stretch>
        </p:blipFill>
        <p:spPr>
          <a:xfrm>
            <a:off x="-17859" y="0"/>
            <a:ext cx="9161859" cy="6858000"/>
          </a:xfrm>
          <a:prstGeom prst="rect">
            <a:avLst/>
          </a:prstGeom>
        </p:spPr>
      </p:pic>
      <p:sp>
        <p:nvSpPr>
          <p:cNvPr id="5" name="4 Anillo"/>
          <p:cNvSpPr/>
          <p:nvPr/>
        </p:nvSpPr>
        <p:spPr>
          <a:xfrm>
            <a:off x="1214414" y="0"/>
            <a:ext cx="6786610" cy="6858000"/>
          </a:xfrm>
          <a:prstGeom prst="donut">
            <a:avLst>
              <a:gd name="adj" fmla="val 12043"/>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143108" y="1142984"/>
            <a:ext cx="4938746" cy="4724408"/>
          </a:xfrm>
          <a:prstGeom prst="donut">
            <a:avLst>
              <a:gd name="adj" fmla="val 13062"/>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2071678"/>
            <a:ext cx="3214710" cy="2928958"/>
          </a:xfrm>
          <a:prstGeom prst="donut">
            <a:avLst>
              <a:gd name="adj" fmla="val 1795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86182" y="2786058"/>
            <a:ext cx="1643074" cy="1571636"/>
          </a:xfrm>
          <a:prstGeom prst="donut">
            <a:avLst>
              <a:gd name="adj" fmla="val 23532"/>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357222" y="-285776"/>
            <a:ext cx="9501222"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8" presetClass="emph" presetSubtype="0" fill="hold" grpId="0"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8"/>
                                        </p:tgtEl>
                                        <p:attrNameLst>
                                          <p:attrName>r</p:attrName>
                                        </p:attrNameLst>
                                      </p:cBhvr>
                                    </p:animRot>
                                  </p:childTnLst>
                                </p:cTn>
                              </p:par>
                            </p:childTnLst>
                          </p:cTn>
                        </p:par>
                        <p:par>
                          <p:cTn id="40" fill="hold">
                            <p:stCondLst>
                              <p:cond delay="3000"/>
                            </p:stCondLst>
                            <p:childTnLst>
                              <p:par>
                                <p:cTn id="41" presetID="23" presetClass="exit" presetSubtype="544" fill="hold" grpId="2" nodeType="afterEffect">
                                  <p:stCondLst>
                                    <p:cond delay="0"/>
                                  </p:stCondLst>
                                  <p:childTnLst>
                                    <p:anim calcmode="lin" valueType="num">
                                      <p:cBhvr>
                                        <p:cTn id="42" dur="3000"/>
                                        <p:tgtEl>
                                          <p:spTgt spid="5"/>
                                        </p:tgtEl>
                                        <p:attrNameLst>
                                          <p:attrName>ppt_w</p:attrName>
                                        </p:attrNameLst>
                                      </p:cBhvr>
                                      <p:tavLst>
                                        <p:tav tm="0">
                                          <p:val>
                                            <p:strVal val="ppt_w"/>
                                          </p:val>
                                        </p:tav>
                                        <p:tav tm="100000">
                                          <p:val>
                                            <p:fltVal val="0"/>
                                          </p:val>
                                        </p:tav>
                                      </p:tavLst>
                                    </p:anim>
                                    <p:anim calcmode="lin" valueType="num">
                                      <p:cBhvr>
                                        <p:cTn id="43" dur="3000"/>
                                        <p:tgtEl>
                                          <p:spTgt spid="5"/>
                                        </p:tgtEl>
                                        <p:attrNameLst>
                                          <p:attrName>ppt_h</p:attrName>
                                        </p:attrNameLst>
                                      </p:cBhvr>
                                      <p:tavLst>
                                        <p:tav tm="0">
                                          <p:val>
                                            <p:strVal val="ppt_h"/>
                                          </p:val>
                                        </p:tav>
                                        <p:tav tm="100000">
                                          <p:val>
                                            <p:fltVal val="0"/>
                                          </p:val>
                                        </p:tav>
                                      </p:tavLst>
                                    </p:anim>
                                    <p:anim calcmode="lin" valueType="num">
                                      <p:cBhvr>
                                        <p:cTn id="44" dur="3000"/>
                                        <p:tgtEl>
                                          <p:spTgt spid="5"/>
                                        </p:tgtEl>
                                        <p:attrNameLst>
                                          <p:attrName>ppt_x</p:attrName>
                                        </p:attrNameLst>
                                      </p:cBhvr>
                                      <p:tavLst>
                                        <p:tav tm="0">
                                          <p:val>
                                            <p:strVal val="ppt_x"/>
                                          </p:val>
                                        </p:tav>
                                        <p:tav tm="100000">
                                          <p:val>
                                            <p:fltVal val="0.5"/>
                                          </p:val>
                                        </p:tav>
                                      </p:tavLst>
                                    </p:anim>
                                    <p:anim calcmode="lin" valueType="num">
                                      <p:cBhvr>
                                        <p:cTn id="45" dur="3000"/>
                                        <p:tgtEl>
                                          <p:spTgt spid="5"/>
                                        </p:tgtEl>
                                        <p:attrNameLst>
                                          <p:attrName>ppt_y</p:attrName>
                                        </p:attrNameLst>
                                      </p:cBhvr>
                                      <p:tavLst>
                                        <p:tav tm="0">
                                          <p:val>
                                            <p:strVal val="ppt_y"/>
                                          </p:val>
                                        </p:tav>
                                        <p:tav tm="100000">
                                          <p:val>
                                            <p:fltVal val="0.5"/>
                                          </p:val>
                                        </p:tav>
                                      </p:tavLst>
                                    </p:anim>
                                    <p:set>
                                      <p:cBhvr>
                                        <p:cTn id="46" dur="1" fill="hold">
                                          <p:stCondLst>
                                            <p:cond delay="2999"/>
                                          </p:stCondLst>
                                        </p:cTn>
                                        <p:tgtEl>
                                          <p:spTgt spid="5"/>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 calcmode="lin" valueType="num">
                                      <p:cBhvr>
                                        <p:cTn id="50" dur="3000"/>
                                        <p:tgtEl>
                                          <p:spTgt spid="6"/>
                                        </p:tgtEl>
                                        <p:attrNameLst>
                                          <p:attrName>ppt_x</p:attrName>
                                        </p:attrNameLst>
                                      </p:cBhvr>
                                      <p:tavLst>
                                        <p:tav tm="0">
                                          <p:val>
                                            <p:strVal val="ppt_x"/>
                                          </p:val>
                                        </p:tav>
                                        <p:tav tm="100000">
                                          <p:val>
                                            <p:fltVal val="0.5"/>
                                          </p:val>
                                        </p:tav>
                                      </p:tavLst>
                                    </p:anim>
                                    <p:anim calcmode="lin" valueType="num">
                                      <p:cBhvr>
                                        <p:cTn id="51" dur="3000"/>
                                        <p:tgtEl>
                                          <p:spTgt spid="6"/>
                                        </p:tgtEl>
                                        <p:attrNameLst>
                                          <p:attrName>ppt_y</p:attrName>
                                        </p:attrNameLst>
                                      </p:cBhvr>
                                      <p:tavLst>
                                        <p:tav tm="0">
                                          <p:val>
                                            <p:strVal val="ppt_y"/>
                                          </p:val>
                                        </p:tav>
                                        <p:tav tm="100000">
                                          <p:val>
                                            <p:fltVal val="0.5"/>
                                          </p:val>
                                        </p:tav>
                                      </p:tavLst>
                                    </p:anim>
                                    <p:set>
                                      <p:cBhvr>
                                        <p:cTn id="52" dur="1" fill="hold">
                                          <p:stCondLst>
                                            <p:cond delay="2999"/>
                                          </p:stCondLst>
                                        </p:cTn>
                                        <p:tgtEl>
                                          <p:spTgt spid="6"/>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fltVal val="0"/>
                                          </p:val>
                                        </p:tav>
                                      </p:tavLst>
                                    </p:anim>
                                    <p:anim calcmode="lin" valueType="num">
                                      <p:cBhvr>
                                        <p:cTn id="56" dur="3000"/>
                                        <p:tgtEl>
                                          <p:spTgt spid="7"/>
                                        </p:tgtEl>
                                        <p:attrNameLst>
                                          <p:attrName>ppt_x</p:attrName>
                                        </p:attrNameLst>
                                      </p:cBhvr>
                                      <p:tavLst>
                                        <p:tav tm="0">
                                          <p:val>
                                            <p:strVal val="ppt_x"/>
                                          </p:val>
                                        </p:tav>
                                        <p:tav tm="100000">
                                          <p:val>
                                            <p:fltVal val="0.5"/>
                                          </p:val>
                                        </p:tav>
                                      </p:tavLst>
                                    </p:anim>
                                    <p:anim calcmode="lin" valueType="num">
                                      <p:cBhvr>
                                        <p:cTn id="57" dur="3000"/>
                                        <p:tgtEl>
                                          <p:spTgt spid="7"/>
                                        </p:tgtEl>
                                        <p:attrNameLst>
                                          <p:attrName>ppt_y</p:attrName>
                                        </p:attrNameLst>
                                      </p:cBhvr>
                                      <p:tavLst>
                                        <p:tav tm="0">
                                          <p:val>
                                            <p:strVal val="ppt_y"/>
                                          </p:val>
                                        </p:tav>
                                        <p:tav tm="100000">
                                          <p:val>
                                            <p:fltVal val="0.5"/>
                                          </p:val>
                                        </p:tav>
                                      </p:tavLst>
                                    </p:anim>
                                    <p:set>
                                      <p:cBhvr>
                                        <p:cTn id="58" dur="1" fill="hold">
                                          <p:stCondLst>
                                            <p:cond delay="2999"/>
                                          </p:stCondLst>
                                        </p:cTn>
                                        <p:tgtEl>
                                          <p:spTgt spid="7"/>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fltVal val="0"/>
                                          </p:val>
                                        </p:tav>
                                      </p:tavLst>
                                    </p:anim>
                                    <p:anim calcmode="lin" valueType="num">
                                      <p:cBhvr>
                                        <p:cTn id="62" dur="3000"/>
                                        <p:tgtEl>
                                          <p:spTgt spid="8"/>
                                        </p:tgtEl>
                                        <p:attrNameLst>
                                          <p:attrName>ppt_x</p:attrName>
                                        </p:attrNameLst>
                                      </p:cBhvr>
                                      <p:tavLst>
                                        <p:tav tm="0">
                                          <p:val>
                                            <p:strVal val="ppt_x"/>
                                          </p:val>
                                        </p:tav>
                                        <p:tav tm="100000">
                                          <p:val>
                                            <p:fltVal val="0.5"/>
                                          </p:val>
                                        </p:tav>
                                      </p:tavLst>
                                    </p:anim>
                                    <p:anim calcmode="lin" valueType="num">
                                      <p:cBhvr>
                                        <p:cTn id="63" dur="3000"/>
                                        <p:tgtEl>
                                          <p:spTgt spid="8"/>
                                        </p:tgtEl>
                                        <p:attrNameLst>
                                          <p:attrName>ppt_y</p:attrName>
                                        </p:attrNameLst>
                                      </p:cBhvr>
                                      <p:tavLst>
                                        <p:tav tm="0">
                                          <p:val>
                                            <p:strVal val="ppt_y"/>
                                          </p:val>
                                        </p:tav>
                                        <p:tav tm="100000">
                                          <p:val>
                                            <p:fltVal val="0.5"/>
                                          </p:val>
                                        </p:tav>
                                      </p:tavLst>
                                    </p:anim>
                                    <p:set>
                                      <p:cBhvr>
                                        <p:cTn id="64" dur="1" fill="hold">
                                          <p:stCondLst>
                                            <p:cond delay="2999"/>
                                          </p:stCondLst>
                                        </p:cTn>
                                        <p:tgtEl>
                                          <p:spTgt spid="8"/>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grpId="3" nodeType="withEffect">
                                  <p:stCondLst>
                                    <p:cond delay="0"/>
                                  </p:stCondLst>
                                  <p:childTnLst>
                                    <p:animRot by="-21600000">
                                      <p:cBhvr>
                                        <p:cTn id="68" dur="3000" fill="hold"/>
                                        <p:tgtEl>
                                          <p:spTgt spid="6"/>
                                        </p:tgtEl>
                                        <p:attrNameLst>
                                          <p:attrName>r</p:attrName>
                                        </p:attrNameLst>
                                      </p:cBhvr>
                                    </p:animRot>
                                  </p:childTnLst>
                                </p:cTn>
                              </p:par>
                              <p:par>
                                <p:cTn id="69" presetID="8" presetClass="emph" presetSubtype="0" fill="hold" grpId="3"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8"/>
                                        </p:tgtEl>
                                        <p:attrNameLst>
                                          <p:attrName>r</p:attrName>
                                        </p:attrNameLst>
                                      </p:cBhvr>
                                    </p:animRo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4/3*#ppt_w"/>
                                          </p:val>
                                        </p:tav>
                                        <p:tav tm="100000">
                                          <p:val>
                                            <p:strVal val="#ppt_w"/>
                                          </p:val>
                                        </p:tav>
                                      </p:tavLst>
                                    </p:anim>
                                    <p:anim calcmode="lin" valueType="num">
                                      <p:cBhvr>
                                        <p:cTn id="76" dur="3000" fill="hold"/>
                                        <p:tgtEl>
                                          <p:spTgt spid="4"/>
                                        </p:tgtEl>
                                        <p:attrNameLst>
                                          <p:attrName>ppt_h</p:attrName>
                                        </p:attrNameLst>
                                      </p:cBhvr>
                                      <p:tavLst>
                                        <p:tav tm="0">
                                          <p:val>
                                            <p:strVal val="4/3*#ppt_h"/>
                                          </p:val>
                                        </p:tav>
                                        <p:tav tm="100000">
                                          <p:val>
                                            <p:strVal val="#ppt_h"/>
                                          </p:val>
                                        </p:tav>
                                      </p:tavLst>
                                    </p:anim>
                                  </p:childTnLst>
                                </p:cTn>
                              </p:par>
                              <p:par>
                                <p:cTn id="77" presetID="21" presetClass="entr" presetSubtype="8"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wheel(8)">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A6B0C">
                  <a:shade val="67500"/>
                  <a:satMod val="115000"/>
                </a:srgbClr>
              </a:gs>
              <a:gs pos="100000">
                <a:srgbClr val="EA6B0C">
                  <a:shade val="100000"/>
                  <a:satMod val="115000"/>
                </a:srgbClr>
              </a:gs>
            </a:gsLst>
            <a:path path="circle">
              <a:fillToRect l="50000" t="50000" r="50000" b="50000"/>
            </a:path>
            <a:tileRect/>
          </a:gradFill>
        </p:spPr>
        <p:txBody>
          <a:bodyPr/>
          <a:lstStyle/>
          <a:p>
            <a:endParaRPr lang="es-ES" dirty="0"/>
          </a:p>
        </p:txBody>
      </p:sp>
      <p:pic>
        <p:nvPicPr>
          <p:cNvPr id="4" name="3 Imagen" descr="2048 (2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1785918" y="1214422"/>
            <a:ext cx="2786082" cy="4643470"/>
          </a:xfrm>
          <a:prstGeom prst="chevron">
            <a:avLst>
              <a:gd name="adj" fmla="val 84871"/>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857752" y="1142984"/>
            <a:ext cx="2786082" cy="4643470"/>
          </a:xfrm>
          <a:prstGeom prst="chevron">
            <a:avLst>
              <a:gd name="adj" fmla="val 86239"/>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397" y="-392933"/>
            <a:ext cx="3000396" cy="4643470"/>
          </a:xfrm>
          <a:prstGeom prst="chevron">
            <a:avLst>
              <a:gd name="adj" fmla="val 85995"/>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7365" y="2631933"/>
            <a:ext cx="2906460" cy="4643470"/>
          </a:xfrm>
          <a:prstGeom prst="chevron">
            <a:avLst>
              <a:gd name="adj" fmla="val 84910"/>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93285" y="-821549"/>
            <a:ext cx="2714620" cy="4357718"/>
          </a:xfrm>
          <a:prstGeom prst="chevron">
            <a:avLst>
              <a:gd name="adj" fmla="val 84725"/>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00" y="1214422"/>
            <a:ext cx="2786082" cy="4643470"/>
          </a:xfrm>
          <a:prstGeom prst="chevron">
            <a:avLst>
              <a:gd name="adj" fmla="val 84187"/>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5500694" y="1142984"/>
            <a:ext cx="2786082" cy="4643470"/>
          </a:xfrm>
          <a:prstGeom prst="chevron">
            <a:avLst>
              <a:gd name="adj" fmla="val 84188"/>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357566" y="3357550"/>
            <a:ext cx="2786058" cy="4214842"/>
          </a:xfrm>
          <a:prstGeom prst="chevron">
            <a:avLst>
              <a:gd name="adj" fmla="val 84910"/>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plus(in)">
                                      <p:cBhvr>
                                        <p:cTn id="48" dur="3000"/>
                                        <p:tgtEl>
                                          <p:spTgt spid="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in)">
                                      <p:cBhvr>
                                        <p:cTn id="60" dur="3000"/>
                                        <p:tgtEl>
                                          <p:spTgt spid="8"/>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4" presetClass="exit" presetSubtype="10" fill="hold" grpId="5" nodeType="afterEffect">
                                  <p:stCondLst>
                                    <p:cond delay="0"/>
                                  </p:stCondLst>
                                  <p:childTnLst>
                                    <p:animEffect transition="out" filter="randombar(horizontal)">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4" presetClass="exit" presetSubtype="10" fill="hold" grpId="5" nodeType="withEffect">
                                  <p:stCondLst>
                                    <p:cond delay="0"/>
                                  </p:stCondLst>
                                  <p:childTnLst>
                                    <p:animEffect transition="out" filter="randombar(horizontal)">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4" presetClass="exit" presetSubtype="10" fill="hold" grpId="5" nodeType="withEffect">
                                  <p:stCondLst>
                                    <p:cond delay="0"/>
                                  </p:stCondLst>
                                  <p:childTnLst>
                                    <p:animEffect transition="out" filter="randombar(horizontal)">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4" presetClass="exit" presetSubtype="10" fill="hold" grpId="5" nodeType="withEffect">
                                  <p:stCondLst>
                                    <p:cond delay="0"/>
                                  </p:stCondLst>
                                  <p:childTnLst>
                                    <p:animEffect transition="out" filter="randombar(horizontal)">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4" presetClass="exit" presetSubtype="10" fill="hold" grpId="5" nodeType="withEffect">
                                  <p:stCondLst>
                                    <p:cond delay="0"/>
                                  </p:stCondLst>
                                  <p:childTnLst>
                                    <p:animEffect transition="out" filter="randombar(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4" presetClass="exit" presetSubtype="10" fill="hold" grpId="5" nodeType="withEffect">
                                  <p:stCondLst>
                                    <p:cond delay="0"/>
                                  </p:stCondLst>
                                  <p:childTnLst>
                                    <p:animEffect transition="out" filter="randombar(horizontal)">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4" presetClass="exit" presetSubtype="10" fill="hold" grpId="5" nodeType="withEffect">
                                  <p:stCondLst>
                                    <p:cond delay="0"/>
                                  </p:stCondLst>
                                  <p:childTnLst>
                                    <p:animEffect transition="out" filter="randombar(horizontal)">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4" presetClass="exit" presetSubtype="10" fill="hold" grpId="5" nodeType="withEffect">
                                  <p:stCondLst>
                                    <p:cond delay="0"/>
                                  </p:stCondLst>
                                  <p:childTnLst>
                                    <p:animEffect transition="out" filter="randombar(horizontal)">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3" presetClass="exit" presetSubtype="544" fill="hold" grpId="4" nodeType="with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grpId="4"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grpId="4"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grpId="4"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grpId="4"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grpId="4"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grpId="4"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grpId="4"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ppt_x"/>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ppt_x"/>
                                          </p:val>
                                        </p:tav>
                                      </p:tavLst>
                                    </p:anim>
                                    <p:anim calcmode="lin" valueType="num">
                                      <p:cBhvr additive="base">
                                        <p:cTn id="163" dur="3000"/>
                                        <p:tgtEl>
                                          <p:spTgt spid="8"/>
                                        </p:tgtEl>
                                        <p:attrNameLst>
                                          <p:attrName>ppt_y</p:attrName>
                                        </p:attrNameLst>
                                      </p:cBhvr>
                                      <p:tavLst>
                                        <p:tav tm="0">
                                          <p:val>
                                            <p:strVal val="ppt_y"/>
                                          </p:val>
                                        </p:tav>
                                        <p:tav tm="100000">
                                          <p:val>
                                            <p:strVal val="0-ppt_h/2"/>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16" presetClass="exit" presetSubtype="37" fill="hold" grpId="3" nodeType="withEffect">
                                  <p:stCondLst>
                                    <p:cond delay="0"/>
                                  </p:stCondLst>
                                  <p:childTnLst>
                                    <p:animEffect transition="out" filter="barn(out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37" fill="hold" grpId="3" nodeType="withEffect">
                                  <p:stCondLst>
                                    <p:cond delay="0"/>
                                  </p:stCondLst>
                                  <p:childTnLst>
                                    <p:animEffect transition="out" filter="barn(outVertic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37" fill="hold" grpId="3" nodeType="withEffect">
                                  <p:stCondLst>
                                    <p:cond delay="0"/>
                                  </p:stCondLst>
                                  <p:childTnLst>
                                    <p:animEffect transition="out" filter="barn(outVertic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16" presetClass="exit" presetSubtype="37" fill="hold" grpId="3" nodeType="withEffect">
                                  <p:stCondLst>
                                    <p:cond delay="0"/>
                                  </p:stCondLst>
                                  <p:childTnLst>
                                    <p:animEffect transition="out" filter="barn(outVertical)">
                                      <p:cBhvr>
                                        <p:cTn id="179" dur="3000"/>
                                        <p:tgtEl>
                                          <p:spTgt spid="12"/>
                                        </p:tgtEl>
                                      </p:cBhvr>
                                    </p:animEffect>
                                    <p:set>
                                      <p:cBhvr>
                                        <p:cTn id="180" dur="1" fill="hold">
                                          <p:stCondLst>
                                            <p:cond delay="2999"/>
                                          </p:stCondLst>
                                        </p:cTn>
                                        <p:tgtEl>
                                          <p:spTgt spid="12"/>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0"/>
                                        </p:tgtEl>
                                      </p:cBhvr>
                                    </p:animEffect>
                                    <p:set>
                                      <p:cBhvr>
                                        <p:cTn id="186" dur="1" fill="hold">
                                          <p:stCondLst>
                                            <p:cond delay="2999"/>
                                          </p:stCondLst>
                                        </p:cTn>
                                        <p:tgtEl>
                                          <p:spTgt spid="10"/>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6"/>
                                        </p:tgtEl>
                                      </p:cBhvr>
                                    </p:animEffect>
                                    <p:set>
                                      <p:cBhvr>
                                        <p:cTn id="189" dur="1" fill="hold">
                                          <p:stCondLst>
                                            <p:cond delay="2999"/>
                                          </p:stCondLst>
                                        </p:cTn>
                                        <p:tgtEl>
                                          <p:spTgt spid="6"/>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1"/>
                                        </p:tgtEl>
                                      </p:cBhvr>
                                    </p:animEffect>
                                    <p:set>
                                      <p:cBhvr>
                                        <p:cTn id="192" dur="1" fill="hold">
                                          <p:stCondLst>
                                            <p:cond delay="2999"/>
                                          </p:stCondLst>
                                        </p:cTn>
                                        <p:tgtEl>
                                          <p:spTgt spid="11"/>
                                        </p:tgtEl>
                                        <p:attrNameLst>
                                          <p:attrName>style.visibility</p:attrName>
                                        </p:attrNameLst>
                                      </p:cBhvr>
                                      <p:to>
                                        <p:strVal val="hidden"/>
                                      </p:to>
                                    </p:set>
                                  </p:childTnLst>
                                </p:cTn>
                              </p:par>
                              <p:par>
                                <p:cTn id="193" presetID="23" presetClass="entr" presetSubtype="27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2/3*#ppt_w"/>
                                          </p:val>
                                        </p:tav>
                                        <p:tav tm="100000">
                                          <p:val>
                                            <p:strVal val="#ppt_w"/>
                                          </p:val>
                                        </p:tav>
                                      </p:tavLst>
                                    </p:anim>
                                    <p:anim calcmode="lin" valueType="num">
                                      <p:cBhvr>
                                        <p:cTn id="196" dur="3000" fill="hold"/>
                                        <p:tgtEl>
                                          <p:spTgt spid="4"/>
                                        </p:tgtEl>
                                        <p:attrNameLst>
                                          <p:attrName>ppt_h</p:attrName>
                                        </p:attrNameLst>
                                      </p:cBhvr>
                                      <p:tavLst>
                                        <p:tav tm="0">
                                          <p:val>
                                            <p:strVal val="2/3*#ppt_h"/>
                                          </p:val>
                                        </p:tav>
                                        <p:tav tm="100000">
                                          <p:val>
                                            <p:strVal val="#ppt_h"/>
                                          </p:val>
                                        </p:tav>
                                      </p:tavLst>
                                    </p:anim>
                                  </p:childTnLst>
                                </p:cTn>
                              </p:par>
                              <p:par>
                                <p:cTn id="197" presetID="8" presetClass="entr" presetSubtype="32"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diamond(out)">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048 (26).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372"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357818"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00760"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643702"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215206"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929586" y="857232"/>
            <a:ext cx="1214414" cy="5143536"/>
          </a:xfrm>
          <a:prstGeom prst="donut">
            <a:avLst>
              <a:gd name="adj" fmla="val 20538"/>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6" presetClass="entr" presetSubtype="37"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arn(outVertical)">
                                      <p:cBhvr>
                                        <p:cTn id="66" dur="3000"/>
                                        <p:tgtEl>
                                          <p:spTgt spid="5"/>
                                        </p:tgtEl>
                                      </p:cBhvr>
                                    </p:animEffect>
                                  </p:childTnLst>
                                </p:cTn>
                              </p:par>
                              <p:par>
                                <p:cTn id="67" presetID="16" presetClass="entr" presetSubtype="37"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arn(outVertical)">
                                      <p:cBhvr>
                                        <p:cTn id="69" dur="3000"/>
                                        <p:tgtEl>
                                          <p:spTgt spid="6"/>
                                        </p:tgtEl>
                                      </p:cBhvr>
                                    </p:animEffect>
                                  </p:childTnLst>
                                </p:cTn>
                              </p:par>
                              <p:par>
                                <p:cTn id="70" presetID="16" presetClass="entr" presetSubtype="37"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arn(outVertical)">
                                      <p:cBhvr>
                                        <p:cTn id="72" dur="3000"/>
                                        <p:tgtEl>
                                          <p:spTgt spid="7"/>
                                        </p:tgtEl>
                                      </p:cBhvr>
                                    </p:animEffect>
                                  </p:childTnLst>
                                </p:cTn>
                              </p:par>
                              <p:par>
                                <p:cTn id="73" presetID="16" presetClass="entr" presetSubtype="37"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outVertical)">
                                      <p:cBhvr>
                                        <p:cTn id="75" dur="3000"/>
                                        <p:tgtEl>
                                          <p:spTgt spid="8"/>
                                        </p:tgtEl>
                                      </p:cBhvr>
                                    </p:animEffect>
                                  </p:childTnLst>
                                </p:cTn>
                              </p:par>
                              <p:par>
                                <p:cTn id="76" presetID="16" presetClass="entr" presetSubtype="37"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outVertical)">
                                      <p:cBhvr>
                                        <p:cTn id="78" dur="3000"/>
                                        <p:tgtEl>
                                          <p:spTgt spid="9"/>
                                        </p:tgtEl>
                                      </p:cBhvr>
                                    </p:animEffect>
                                  </p:childTnLst>
                                </p:cTn>
                              </p:par>
                              <p:par>
                                <p:cTn id="79" presetID="16" presetClass="entr" presetSubtype="37"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arn(outVertical)">
                                      <p:cBhvr>
                                        <p:cTn id="81" dur="3000"/>
                                        <p:tgtEl>
                                          <p:spTgt spid="10"/>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arn(outVertical)">
                                      <p:cBhvr>
                                        <p:cTn id="84" dur="3000"/>
                                        <p:tgtEl>
                                          <p:spTgt spid="11"/>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arn(outVertical)">
                                      <p:cBhvr>
                                        <p:cTn id="87" dur="3000"/>
                                        <p:tgtEl>
                                          <p:spTgt spid="12"/>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arn(outVertical)">
                                      <p:cBhvr>
                                        <p:cTn id="90" dur="3000"/>
                                        <p:tgtEl>
                                          <p:spTgt spid="13"/>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arn(outVertical)">
                                      <p:cBhvr>
                                        <p:cTn id="93" dur="3000"/>
                                        <p:tgtEl>
                                          <p:spTgt spid="14"/>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outVertical)">
                                      <p:cBhvr>
                                        <p:cTn id="96" dur="3000"/>
                                        <p:tgtEl>
                                          <p:spTgt spid="15"/>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3000"/>
                                        <p:tgtEl>
                                          <p:spTgt spid="16"/>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3000"/>
                                        <p:tgtEl>
                                          <p:spTgt spid="17"/>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outVertical)">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ppt_y"/>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7"/>
                                        </p:tgtEl>
                                        <p:attrNameLst>
                                          <p:attrName>ppt_x</p:attrName>
                                        </p:attrNameLst>
                                      </p:cBhvr>
                                      <p:tavLst>
                                        <p:tav tm="0">
                                          <p:val>
                                            <p:strVal val="ppt_x"/>
                                          </p:val>
                                        </p:tav>
                                        <p:tav tm="100000">
                                          <p:val>
                                            <p:strVal val="1+ppt_w/2"/>
                                          </p:val>
                                        </p:tav>
                                      </p:tavLst>
                                    </p:anim>
                                    <p:anim calcmode="lin" valueType="num">
                                      <p:cBhvr additive="base">
                                        <p:cTn id="117" dur="3000"/>
                                        <p:tgtEl>
                                          <p:spTgt spid="7"/>
                                        </p:tgtEl>
                                        <p:attrNameLst>
                                          <p:attrName>ppt_y</p:attrName>
                                        </p:attrNameLst>
                                      </p:cBhvr>
                                      <p:tavLst>
                                        <p:tav tm="0">
                                          <p:val>
                                            <p:strVal val="ppt_y"/>
                                          </p:val>
                                        </p:tav>
                                        <p:tav tm="100000">
                                          <p:val>
                                            <p:strVal val="ppt_y"/>
                                          </p:val>
                                        </p:tav>
                                      </p:tavLst>
                                    </p:anim>
                                    <p:set>
                                      <p:cBhvr>
                                        <p:cTn id="118" dur="1" fill="hold">
                                          <p:stCondLst>
                                            <p:cond delay="2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3000"/>
                                        <p:tgtEl>
                                          <p:spTgt spid="8"/>
                                        </p:tgtEl>
                                        <p:attrNameLst>
                                          <p:attrName>ppt_x</p:attrName>
                                        </p:attrNameLst>
                                      </p:cBhvr>
                                      <p:tavLst>
                                        <p:tav tm="0">
                                          <p:val>
                                            <p:strVal val="ppt_x"/>
                                          </p:val>
                                        </p:tav>
                                        <p:tav tm="100000">
                                          <p:val>
                                            <p:strVal val="0-ppt_w/2"/>
                                          </p:val>
                                        </p:tav>
                                      </p:tavLst>
                                    </p:anim>
                                    <p:anim calcmode="lin" valueType="num">
                                      <p:cBhvr additive="base">
                                        <p:cTn id="121" dur="3000"/>
                                        <p:tgtEl>
                                          <p:spTgt spid="8"/>
                                        </p:tgtEl>
                                        <p:attrNameLst>
                                          <p:attrName>ppt_y</p:attrName>
                                        </p:attrNameLst>
                                      </p:cBhvr>
                                      <p:tavLst>
                                        <p:tav tm="0">
                                          <p:val>
                                            <p:strVal val="ppt_y"/>
                                          </p:val>
                                        </p:tav>
                                        <p:tav tm="100000">
                                          <p:val>
                                            <p:strVal val="ppt_y"/>
                                          </p:val>
                                        </p:tav>
                                      </p:tavLst>
                                    </p:anim>
                                    <p:set>
                                      <p:cBhvr>
                                        <p:cTn id="122" dur="1" fill="hold">
                                          <p:stCondLst>
                                            <p:cond delay="2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1+ppt_w/2"/>
                                          </p:val>
                                        </p:tav>
                                      </p:tavLst>
                                    </p:anim>
                                    <p:anim calcmode="lin" valueType="num">
                                      <p:cBhvr additive="base">
                                        <p:cTn id="125" dur="3000"/>
                                        <p:tgtEl>
                                          <p:spTgt spid="9"/>
                                        </p:tgtEl>
                                        <p:attrNameLst>
                                          <p:attrName>ppt_y</p:attrName>
                                        </p:attrNameLst>
                                      </p:cBhvr>
                                      <p:tavLst>
                                        <p:tav tm="0">
                                          <p:val>
                                            <p:strVal val="ppt_y"/>
                                          </p:val>
                                        </p:tav>
                                        <p:tav tm="100000">
                                          <p:val>
                                            <p:strVal val="ppt_y"/>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0-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1"/>
                                        </p:tgtEl>
                                        <p:attrNameLst>
                                          <p:attrName>ppt_x</p:attrName>
                                        </p:attrNameLst>
                                      </p:cBhvr>
                                      <p:tavLst>
                                        <p:tav tm="0">
                                          <p:val>
                                            <p:strVal val="ppt_x"/>
                                          </p:val>
                                        </p:tav>
                                        <p:tav tm="100000">
                                          <p:val>
                                            <p:strVal val="1+ppt_w/2"/>
                                          </p:val>
                                        </p:tav>
                                      </p:tavLst>
                                    </p:anim>
                                    <p:anim calcmode="lin" valueType="num">
                                      <p:cBhvr additive="base">
                                        <p:cTn id="133" dur="3000"/>
                                        <p:tgtEl>
                                          <p:spTgt spid="11"/>
                                        </p:tgtEl>
                                        <p:attrNameLst>
                                          <p:attrName>ppt_y</p:attrName>
                                        </p:attrNameLst>
                                      </p:cBhvr>
                                      <p:tavLst>
                                        <p:tav tm="0">
                                          <p:val>
                                            <p:strVal val="ppt_y"/>
                                          </p:val>
                                        </p:tav>
                                        <p:tav tm="100000">
                                          <p:val>
                                            <p:strVal val="ppt_y"/>
                                          </p:val>
                                        </p:tav>
                                      </p:tavLst>
                                    </p:anim>
                                    <p:set>
                                      <p:cBhvr>
                                        <p:cTn id="134" dur="1" fill="hold">
                                          <p:stCondLst>
                                            <p:cond delay="2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12"/>
                                        </p:tgtEl>
                                        <p:attrNameLst>
                                          <p:attrName>ppt_x</p:attrName>
                                        </p:attrNameLst>
                                      </p:cBhvr>
                                      <p:tavLst>
                                        <p:tav tm="0">
                                          <p:val>
                                            <p:strVal val="ppt_x"/>
                                          </p:val>
                                        </p:tav>
                                        <p:tav tm="100000">
                                          <p:val>
                                            <p:strVal val="0-ppt_w/2"/>
                                          </p:val>
                                        </p:tav>
                                      </p:tavLst>
                                    </p:anim>
                                    <p:anim calcmode="lin" valueType="num">
                                      <p:cBhvr additive="base">
                                        <p:cTn id="137" dur="3000"/>
                                        <p:tgtEl>
                                          <p:spTgt spid="12"/>
                                        </p:tgtEl>
                                        <p:attrNameLst>
                                          <p:attrName>ppt_y</p:attrName>
                                        </p:attrNameLst>
                                      </p:cBhvr>
                                      <p:tavLst>
                                        <p:tav tm="0">
                                          <p:val>
                                            <p:strVal val="ppt_y"/>
                                          </p:val>
                                        </p:tav>
                                        <p:tav tm="100000">
                                          <p:val>
                                            <p:strVal val="ppt_y"/>
                                          </p:val>
                                        </p:tav>
                                      </p:tavLst>
                                    </p:anim>
                                    <p:set>
                                      <p:cBhvr>
                                        <p:cTn id="138" dur="1" fill="hold">
                                          <p:stCondLst>
                                            <p:cond delay="2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13"/>
                                        </p:tgtEl>
                                        <p:attrNameLst>
                                          <p:attrName>ppt_x</p:attrName>
                                        </p:attrNameLst>
                                      </p:cBhvr>
                                      <p:tavLst>
                                        <p:tav tm="0">
                                          <p:val>
                                            <p:strVal val="ppt_x"/>
                                          </p:val>
                                        </p:tav>
                                        <p:tav tm="100000">
                                          <p:val>
                                            <p:strVal val="1+ppt_w/2"/>
                                          </p:val>
                                        </p:tav>
                                      </p:tavLst>
                                    </p:anim>
                                    <p:anim calcmode="lin" valueType="num">
                                      <p:cBhvr additive="base">
                                        <p:cTn id="141" dur="3000"/>
                                        <p:tgtEl>
                                          <p:spTgt spid="13"/>
                                        </p:tgtEl>
                                        <p:attrNameLst>
                                          <p:attrName>ppt_y</p:attrName>
                                        </p:attrNameLst>
                                      </p:cBhvr>
                                      <p:tavLst>
                                        <p:tav tm="0">
                                          <p:val>
                                            <p:strVal val="ppt_y"/>
                                          </p:val>
                                        </p:tav>
                                        <p:tav tm="100000">
                                          <p:val>
                                            <p:strVal val="ppt_y"/>
                                          </p:val>
                                        </p:tav>
                                      </p:tavLst>
                                    </p:anim>
                                    <p:set>
                                      <p:cBhvr>
                                        <p:cTn id="142" dur="1" fill="hold">
                                          <p:stCondLst>
                                            <p:cond delay="2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4"/>
                                        </p:tgtEl>
                                        <p:attrNameLst>
                                          <p:attrName>ppt_x</p:attrName>
                                        </p:attrNameLst>
                                      </p:cBhvr>
                                      <p:tavLst>
                                        <p:tav tm="0">
                                          <p:val>
                                            <p:strVal val="ppt_x"/>
                                          </p:val>
                                        </p:tav>
                                        <p:tav tm="100000">
                                          <p:val>
                                            <p:strVal val="0-ppt_w/2"/>
                                          </p:val>
                                        </p:tav>
                                      </p:tavLst>
                                    </p:anim>
                                    <p:anim calcmode="lin" valueType="num">
                                      <p:cBhvr additive="base">
                                        <p:cTn id="145" dur="3000"/>
                                        <p:tgtEl>
                                          <p:spTgt spid="14"/>
                                        </p:tgtEl>
                                        <p:attrNameLst>
                                          <p:attrName>ppt_y</p:attrName>
                                        </p:attrNameLst>
                                      </p:cBhvr>
                                      <p:tavLst>
                                        <p:tav tm="0">
                                          <p:val>
                                            <p:strVal val="ppt_y"/>
                                          </p:val>
                                        </p:tav>
                                        <p:tav tm="100000">
                                          <p:val>
                                            <p:strVal val="ppt_y"/>
                                          </p:val>
                                        </p:tav>
                                      </p:tavLst>
                                    </p:anim>
                                    <p:set>
                                      <p:cBhvr>
                                        <p:cTn id="146" dur="1" fill="hold">
                                          <p:stCondLst>
                                            <p:cond delay="2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15"/>
                                        </p:tgtEl>
                                        <p:attrNameLst>
                                          <p:attrName>ppt_x</p:attrName>
                                        </p:attrNameLst>
                                      </p:cBhvr>
                                      <p:tavLst>
                                        <p:tav tm="0">
                                          <p:val>
                                            <p:strVal val="ppt_x"/>
                                          </p:val>
                                        </p:tav>
                                        <p:tav tm="100000">
                                          <p:val>
                                            <p:strVal val="1+ppt_w/2"/>
                                          </p:val>
                                        </p:tav>
                                      </p:tavLst>
                                    </p:anim>
                                    <p:anim calcmode="lin" valueType="num">
                                      <p:cBhvr additive="base">
                                        <p:cTn id="149" dur="3000"/>
                                        <p:tgtEl>
                                          <p:spTgt spid="15"/>
                                        </p:tgtEl>
                                        <p:attrNameLst>
                                          <p:attrName>ppt_y</p:attrName>
                                        </p:attrNameLst>
                                      </p:cBhvr>
                                      <p:tavLst>
                                        <p:tav tm="0">
                                          <p:val>
                                            <p:strVal val="ppt_y"/>
                                          </p:val>
                                        </p:tav>
                                        <p:tav tm="100000">
                                          <p:val>
                                            <p:strVal val="ppt_y"/>
                                          </p:val>
                                        </p:tav>
                                      </p:tavLst>
                                    </p:anim>
                                    <p:set>
                                      <p:cBhvr>
                                        <p:cTn id="150" dur="1" fill="hold">
                                          <p:stCondLst>
                                            <p:cond delay="2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6"/>
                                        </p:tgtEl>
                                        <p:attrNameLst>
                                          <p:attrName>ppt_x</p:attrName>
                                        </p:attrNameLst>
                                      </p:cBhvr>
                                      <p:tavLst>
                                        <p:tav tm="0">
                                          <p:val>
                                            <p:strVal val="ppt_x"/>
                                          </p:val>
                                        </p:tav>
                                        <p:tav tm="100000">
                                          <p:val>
                                            <p:strVal val="0-ppt_w/2"/>
                                          </p:val>
                                        </p:tav>
                                      </p:tavLst>
                                    </p:anim>
                                    <p:anim calcmode="lin" valueType="num">
                                      <p:cBhvr additive="base">
                                        <p:cTn id="153" dur="3000"/>
                                        <p:tgtEl>
                                          <p:spTgt spid="16"/>
                                        </p:tgtEl>
                                        <p:attrNameLst>
                                          <p:attrName>ppt_y</p:attrName>
                                        </p:attrNameLst>
                                      </p:cBhvr>
                                      <p:tavLst>
                                        <p:tav tm="0">
                                          <p:val>
                                            <p:strVal val="ppt_y"/>
                                          </p:val>
                                        </p:tav>
                                        <p:tav tm="100000">
                                          <p:val>
                                            <p:strVal val="ppt_y"/>
                                          </p:val>
                                        </p:tav>
                                      </p:tavLst>
                                    </p:anim>
                                    <p:set>
                                      <p:cBhvr>
                                        <p:cTn id="154" dur="1" fill="hold">
                                          <p:stCondLst>
                                            <p:cond delay="2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1+ppt_w/2"/>
                                          </p:val>
                                        </p:tav>
                                      </p:tavLst>
                                    </p:anim>
                                    <p:anim calcmode="lin" valueType="num">
                                      <p:cBhvr additive="base">
                                        <p:cTn id="157" dur="3000"/>
                                        <p:tgtEl>
                                          <p:spTgt spid="17"/>
                                        </p:tgtEl>
                                        <p:attrNameLst>
                                          <p:attrName>ppt_y</p:attrName>
                                        </p:attrNameLst>
                                      </p:cBhvr>
                                      <p:tavLst>
                                        <p:tav tm="0">
                                          <p:val>
                                            <p:strVal val="ppt_y"/>
                                          </p:val>
                                        </p:tav>
                                        <p:tav tm="100000">
                                          <p:val>
                                            <p:strVal val="ppt_y"/>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21" fill="hold" grpId="3" nodeType="withEffect">
                                  <p:stCondLst>
                                    <p:cond delay="0"/>
                                  </p:stCondLst>
                                  <p:childTnLst>
                                    <p:animEffect transition="out" filter="barn(inVertic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21" fill="hold" grpId="3" nodeType="withEffect">
                                  <p:stCondLst>
                                    <p:cond delay="0"/>
                                  </p:stCondLst>
                                  <p:childTnLst>
                                    <p:animEffect transition="out" filter="barn(inVertic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21" fill="hold" grpId="3" nodeType="withEffect">
                                  <p:stCondLst>
                                    <p:cond delay="0"/>
                                  </p:stCondLst>
                                  <p:childTnLst>
                                    <p:animEffect transition="out" filter="barn(in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21" fill="hold" grpId="3" nodeType="withEffect">
                                  <p:stCondLst>
                                    <p:cond delay="0"/>
                                  </p:stCondLst>
                                  <p:childTnLst>
                                    <p:animEffect transition="out" filter="barn(inVertic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21" fill="hold" grpId="3" nodeType="withEffect">
                                  <p:stCondLst>
                                    <p:cond delay="0"/>
                                  </p:stCondLst>
                                  <p:childTnLst>
                                    <p:animEffect transition="out" filter="barn(inVertic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21" fill="hold" grpId="3" nodeType="withEffect">
                                  <p:stCondLst>
                                    <p:cond delay="0"/>
                                  </p:stCondLst>
                                  <p:childTnLst>
                                    <p:animEffect transition="out" filter="barn(inVertic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21" fill="hold" grpId="3" nodeType="withEffect">
                                  <p:stCondLst>
                                    <p:cond delay="0"/>
                                  </p:stCondLst>
                                  <p:childTnLst>
                                    <p:animEffect transition="out" filter="barn(inVertic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21" fill="hold" grpId="3" nodeType="withEffect">
                                  <p:stCondLst>
                                    <p:cond delay="0"/>
                                  </p:stCondLst>
                                  <p:childTnLst>
                                    <p:animEffect transition="out" filter="barn(inVertic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21" fill="hold" grpId="3" nodeType="withEffect">
                                  <p:stCondLst>
                                    <p:cond delay="0"/>
                                  </p:stCondLst>
                                  <p:childTnLst>
                                    <p:animEffect transition="out" filter="barn(inVertic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21" fill="hold" grpId="3" nodeType="withEffect">
                                  <p:stCondLst>
                                    <p:cond delay="0"/>
                                  </p:stCondLst>
                                  <p:childTnLst>
                                    <p:animEffect transition="out" filter="barn(inVertic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21" fill="hold" grpId="3" nodeType="withEffect">
                                  <p:stCondLst>
                                    <p:cond delay="0"/>
                                  </p:stCondLst>
                                  <p:childTnLst>
                                    <p:animEffect transition="out" filter="barn(inVertic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21" fill="hold" grpId="3" nodeType="withEffect">
                                  <p:stCondLst>
                                    <p:cond delay="0"/>
                                  </p:stCondLst>
                                  <p:childTnLst>
                                    <p:animEffect transition="out" filter="barn(inVertic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21" fill="hold" grpId="3" nodeType="withEffect">
                                  <p:stCondLst>
                                    <p:cond delay="0"/>
                                  </p:stCondLst>
                                  <p:childTnLst>
                                    <p:animEffect transition="out" filter="barn(inVertic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21" fill="hold" grpId="3" nodeType="withEffect">
                                  <p:stCondLst>
                                    <p:cond delay="0"/>
                                  </p:stCondLst>
                                  <p:childTnLst>
                                    <p:animEffect transition="out" filter="barn(inVertic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4/3*#ppt_w"/>
                                          </p:val>
                                        </p:tav>
                                        <p:tav tm="100000">
                                          <p:val>
                                            <p:strVal val="#ppt_w"/>
                                          </p:val>
                                        </p:tav>
                                      </p:tavLst>
                                    </p:anim>
                                    <p:anim calcmode="lin" valueType="num">
                                      <p:cBhvr>
                                        <p:cTn id="208" dur="3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048 (43).jpg"/>
          <p:cNvPicPr>
            <a:picLocks noChangeAspect="1"/>
          </p:cNvPicPr>
          <p:nvPr/>
        </p:nvPicPr>
        <p:blipFill>
          <a:blip r:embed="rId2"/>
          <a:stretch>
            <a:fillRect/>
          </a:stretch>
        </p:blipFill>
        <p:spPr>
          <a:xfrm>
            <a:off x="0" y="0"/>
            <a:ext cx="9144000" cy="6858000"/>
          </a:xfrm>
          <a:prstGeom prst="rect">
            <a:avLst/>
          </a:prstGeom>
        </p:spPr>
      </p:pic>
      <p:sp>
        <p:nvSpPr>
          <p:cNvPr id="5" name="4 Estrella de 12 puntas"/>
          <p:cNvSpPr/>
          <p:nvPr/>
        </p:nvSpPr>
        <p:spPr>
          <a:xfrm>
            <a:off x="3500430" y="285728"/>
            <a:ext cx="2286016" cy="2143140"/>
          </a:xfrm>
          <a:prstGeom prst="star12">
            <a:avLst>
              <a:gd name="adj" fmla="val 16232"/>
            </a:avLst>
          </a:prstGeom>
          <a:blipFill dpi="0" rotWithShape="1">
            <a:blip r:embed="rId3"/>
            <a:srcRect/>
            <a:stretch>
              <a:fillRect/>
            </a:stretch>
          </a:blipFill>
          <a:ln w="12700">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428992" y="4214818"/>
            <a:ext cx="2286016" cy="2143140"/>
          </a:xfrm>
          <a:prstGeom prst="star12">
            <a:avLst>
              <a:gd name="adj" fmla="val 16232"/>
            </a:avLst>
          </a:prstGeom>
          <a:blipFill dpi="0" rotWithShape="1">
            <a:blip r:embed="rId3"/>
            <a:srcRect/>
            <a:stretch>
              <a:fillRect/>
            </a:stretch>
          </a:blipFill>
          <a:ln w="12700">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1571604" y="2428868"/>
            <a:ext cx="2286016" cy="2143140"/>
          </a:xfrm>
          <a:prstGeom prst="star12">
            <a:avLst>
              <a:gd name="adj" fmla="val 16232"/>
            </a:avLst>
          </a:prstGeom>
          <a:blipFill dpi="0" rotWithShape="1">
            <a:blip r:embed="rId3"/>
            <a:srcRect/>
            <a:stretch>
              <a:fillRect/>
            </a:stretch>
          </a:blipFill>
          <a:ln w="12700">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strella de 12 puntas"/>
          <p:cNvSpPr/>
          <p:nvPr/>
        </p:nvSpPr>
        <p:spPr>
          <a:xfrm>
            <a:off x="5643570" y="2143116"/>
            <a:ext cx="2286016" cy="2143140"/>
          </a:xfrm>
          <a:prstGeom prst="star12">
            <a:avLst>
              <a:gd name="adj" fmla="val 16232"/>
            </a:avLst>
          </a:prstGeom>
          <a:blipFill dpi="0" rotWithShape="1">
            <a:blip r:embed="rId3"/>
            <a:srcRect/>
            <a:stretch>
              <a:fillRect/>
            </a:stretch>
          </a:blipFill>
          <a:ln w="12700">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strella de 12 puntas"/>
          <p:cNvSpPr/>
          <p:nvPr/>
        </p:nvSpPr>
        <p:spPr>
          <a:xfrm>
            <a:off x="4929190" y="571480"/>
            <a:ext cx="2286016" cy="2143140"/>
          </a:xfrm>
          <a:prstGeom prst="star12">
            <a:avLst>
              <a:gd name="adj" fmla="val 16232"/>
            </a:avLst>
          </a:prstGeom>
          <a:blipFill dpi="0" rotWithShape="1">
            <a:blip r:embed="rId3"/>
            <a:srcRect/>
            <a:stretch>
              <a:fillRect/>
            </a:stretch>
          </a:blipFill>
          <a:ln w="12700">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2000232" y="1000108"/>
            <a:ext cx="2286016" cy="2143140"/>
          </a:xfrm>
          <a:prstGeom prst="star12">
            <a:avLst>
              <a:gd name="adj" fmla="val 19788"/>
            </a:avLst>
          </a:prstGeom>
          <a:blipFill dpi="0" rotWithShape="1">
            <a:blip r:embed="rId3"/>
            <a:srcRect/>
            <a:stretch>
              <a:fillRect/>
            </a:stretch>
          </a:blipFill>
          <a:ln w="12700">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2143108" y="3714752"/>
            <a:ext cx="2286016" cy="2143140"/>
          </a:xfrm>
          <a:prstGeom prst="star12">
            <a:avLst>
              <a:gd name="adj" fmla="val 16232"/>
            </a:avLst>
          </a:prstGeom>
          <a:blipFill dpi="0" rotWithShape="1">
            <a:blip r:embed="rId3"/>
            <a:srcRect/>
            <a:stretch>
              <a:fillRect/>
            </a:stretch>
          </a:blipFill>
          <a:ln w="12700">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strella de 12 puntas"/>
          <p:cNvSpPr/>
          <p:nvPr/>
        </p:nvSpPr>
        <p:spPr>
          <a:xfrm>
            <a:off x="5000628" y="3643314"/>
            <a:ext cx="2286016" cy="2143140"/>
          </a:xfrm>
          <a:prstGeom prst="star12">
            <a:avLst>
              <a:gd name="adj" fmla="val 16232"/>
            </a:avLst>
          </a:prstGeom>
          <a:blipFill dpi="0" rotWithShape="1">
            <a:blip r:embed="rId3"/>
            <a:srcRect/>
            <a:stretch>
              <a:fillRect/>
            </a:stretch>
          </a:blipFill>
          <a:ln w="12700">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6"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00000"/>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2048 (32).jpg"/>
          <p:cNvPicPr>
            <a:picLocks noChangeAspect="1"/>
          </p:cNvPicPr>
          <p:nvPr/>
        </p:nvPicPr>
        <p:blipFill>
          <a:blip r:embed="rId2"/>
          <a:stretch>
            <a:fillRect/>
          </a:stretch>
        </p:blipFill>
        <p:spPr>
          <a:xfrm>
            <a:off x="-26789" y="0"/>
            <a:ext cx="9170789" cy="6858000"/>
          </a:xfrm>
          <a:prstGeom prst="rect">
            <a:avLst/>
          </a:prstGeom>
        </p:spPr>
      </p:pic>
      <p:sp>
        <p:nvSpPr>
          <p:cNvPr id="5" name="4 Luna"/>
          <p:cNvSpPr/>
          <p:nvPr/>
        </p:nvSpPr>
        <p:spPr>
          <a:xfrm rot="16200000">
            <a:off x="3036095" y="-1535929"/>
            <a:ext cx="3357562"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3000376" y="1928790"/>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107533" y="-2321771"/>
            <a:ext cx="3357562"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000376" y="2714608"/>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107533" y="-3214710"/>
            <a:ext cx="3357562" cy="6429420"/>
          </a:xfrm>
          <a:prstGeom prst="moon">
            <a:avLst>
              <a:gd name="adj" fmla="val 16667"/>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000376" y="3428988"/>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285776"/>
            <a:ext cx="9501222"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16" presetClass="entr" presetSubtype="21"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Vertical)">
                                      <p:cBhvr>
                                        <p:cTn id="34" dur="2000"/>
                                        <p:tgtEl>
                                          <p:spTgt spid="5"/>
                                        </p:tgtEl>
                                      </p:cBhvr>
                                    </p:animEffect>
                                  </p:childTnLst>
                                </p:cTn>
                              </p:par>
                              <p:par>
                                <p:cTn id="35" presetID="16" presetClass="entr" presetSubtype="21"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arn(inVertical)">
                                      <p:cBhvr>
                                        <p:cTn id="37" dur="2000"/>
                                        <p:tgtEl>
                                          <p:spTgt spid="6"/>
                                        </p:tgtEl>
                                      </p:cBhvr>
                                    </p:animEffect>
                                  </p:childTnLst>
                                </p:cTn>
                              </p:par>
                              <p:par>
                                <p:cTn id="38" presetID="16" presetClass="entr" presetSubtype="2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2000"/>
                                        <p:tgtEl>
                                          <p:spTgt spid="7"/>
                                        </p:tgtEl>
                                      </p:cBhvr>
                                    </p:animEffect>
                                  </p:childTnLst>
                                </p:cTn>
                              </p:par>
                              <p:par>
                                <p:cTn id="41" presetID="16" presetClass="entr" presetSubtype="2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arn(inVertical)">
                                      <p:cBhvr>
                                        <p:cTn id="43" dur="2000"/>
                                        <p:tgtEl>
                                          <p:spTgt spid="8"/>
                                        </p:tgtEl>
                                      </p:cBhvr>
                                    </p:animEffect>
                                  </p:childTnLst>
                                </p:cTn>
                              </p:par>
                              <p:par>
                                <p:cTn id="44" presetID="16" presetClass="entr" presetSubtype="21"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arn(inVertical)">
                                      <p:cBhvr>
                                        <p:cTn id="46" dur="2000"/>
                                        <p:tgtEl>
                                          <p:spTgt spid="10"/>
                                        </p:tgtEl>
                                      </p:cBhvr>
                                    </p:animEffect>
                                  </p:childTnLst>
                                </p:cTn>
                              </p:par>
                              <p:par>
                                <p:cTn id="47" presetID="16" presetClass="entr" presetSubtype="21"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Vertical)">
                                      <p:cBhvr>
                                        <p:cTn id="49" dur="2000"/>
                                        <p:tgtEl>
                                          <p:spTgt spid="9"/>
                                        </p:tgtEl>
                                      </p:cBhvr>
                                    </p:animEffect>
                                  </p:childTnLst>
                                </p:cTn>
                              </p:par>
                              <p:par>
                                <p:cTn id="50" presetID="8" presetClass="emph" presetSubtype="0" fill="hold" grpId="2" nodeType="withEffect">
                                  <p:stCondLst>
                                    <p:cond delay="0"/>
                                  </p:stCondLst>
                                  <p:childTnLst>
                                    <p:animRot by="10800000">
                                      <p:cBhvr>
                                        <p:cTn id="51" dur="2000" fill="hold"/>
                                        <p:tgtEl>
                                          <p:spTgt spid="5"/>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7"/>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9"/>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6"/>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8"/>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0"/>
                                        </p:tgtEl>
                                        <p:attrNameLst>
                                          <p:attrName>r</p:attrName>
                                        </p:attrNameLst>
                                      </p:cBhvr>
                                    </p:animRot>
                                  </p:childTnLst>
                                </p:cTn>
                              </p:par>
                            </p:childTnLst>
                          </p:cTn>
                        </p:par>
                        <p:par>
                          <p:cTn id="62" fill="hold">
                            <p:stCondLst>
                              <p:cond delay="2000"/>
                            </p:stCondLst>
                            <p:childTnLst>
                              <p:par>
                                <p:cTn id="63" presetID="2" presetClass="exit" presetSubtype="4" fill="hold" grpId="3" nodeType="after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ppt_x"/>
                                          </p:val>
                                        </p:tav>
                                      </p:tavLst>
                                    </p:anim>
                                    <p:anim calcmode="lin" valueType="num">
                                      <p:cBhvr additive="base">
                                        <p:cTn id="65" dur="2000"/>
                                        <p:tgtEl>
                                          <p:spTgt spid="5"/>
                                        </p:tgtEl>
                                        <p:attrNameLst>
                                          <p:attrName>ppt_y</p:attrName>
                                        </p:attrNameLst>
                                      </p:cBhvr>
                                      <p:tavLst>
                                        <p:tav tm="0">
                                          <p:val>
                                            <p:strVal val="ppt_y"/>
                                          </p:val>
                                        </p:tav>
                                        <p:tav tm="100000">
                                          <p:val>
                                            <p:strVal val="1+ppt_h/2"/>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ppt_x"/>
                                          </p:val>
                                        </p:tav>
                                      </p:tavLst>
                                    </p:anim>
                                    <p:anim calcmode="lin" valueType="num">
                                      <p:cBhvr additive="base">
                                        <p:cTn id="69" dur="2000"/>
                                        <p:tgtEl>
                                          <p:spTgt spid="7"/>
                                        </p:tgtEl>
                                        <p:attrNameLst>
                                          <p:attrName>ppt_y</p:attrName>
                                        </p:attrNameLst>
                                      </p:cBhvr>
                                      <p:tavLst>
                                        <p:tav tm="0">
                                          <p:val>
                                            <p:strVal val="ppt_y"/>
                                          </p:val>
                                        </p:tav>
                                        <p:tav tm="100000">
                                          <p:val>
                                            <p:strVal val="1+ppt_h/2"/>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2000"/>
                                        <p:tgtEl>
                                          <p:spTgt spid="9"/>
                                        </p:tgtEl>
                                        <p:attrNameLst>
                                          <p:attrName>ppt_x</p:attrName>
                                        </p:attrNameLst>
                                      </p:cBhvr>
                                      <p:tavLst>
                                        <p:tav tm="0">
                                          <p:val>
                                            <p:strVal val="ppt_x"/>
                                          </p:val>
                                        </p:tav>
                                        <p:tav tm="100000">
                                          <p:val>
                                            <p:strVal val="ppt_x"/>
                                          </p:val>
                                        </p:tav>
                                      </p:tavLst>
                                    </p:anim>
                                    <p:anim calcmode="lin" valueType="num">
                                      <p:cBhvr additive="base">
                                        <p:cTn id="73" dur="2000"/>
                                        <p:tgtEl>
                                          <p:spTgt spid="9"/>
                                        </p:tgtEl>
                                        <p:attrNameLst>
                                          <p:attrName>ppt_y</p:attrName>
                                        </p:attrNameLst>
                                      </p:cBhvr>
                                      <p:tavLst>
                                        <p:tav tm="0">
                                          <p:val>
                                            <p:strVal val="ppt_y"/>
                                          </p:val>
                                        </p:tav>
                                        <p:tav tm="100000">
                                          <p:val>
                                            <p:strVal val="1+ppt_h/2"/>
                                          </p:val>
                                        </p:tav>
                                      </p:tavLst>
                                    </p:anim>
                                    <p:set>
                                      <p:cBhvr>
                                        <p:cTn id="74" dur="1" fill="hold">
                                          <p:stCondLst>
                                            <p:cond delay="1999"/>
                                          </p:stCondLst>
                                        </p:cTn>
                                        <p:tgtEl>
                                          <p:spTgt spid="9"/>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ppt_x"/>
                                          </p:val>
                                        </p:tav>
                                      </p:tavLst>
                                    </p:anim>
                                    <p:anim calcmode="lin" valueType="num">
                                      <p:cBhvr additive="base">
                                        <p:cTn id="77" dur="2000"/>
                                        <p:tgtEl>
                                          <p:spTgt spid="6"/>
                                        </p:tgtEl>
                                        <p:attrNameLst>
                                          <p:attrName>ppt_y</p:attrName>
                                        </p:attrNameLst>
                                      </p:cBhvr>
                                      <p:tavLst>
                                        <p:tav tm="0">
                                          <p:val>
                                            <p:strVal val="ppt_y"/>
                                          </p:val>
                                        </p:tav>
                                        <p:tav tm="100000">
                                          <p:val>
                                            <p:strVal val="0-ppt_h/2"/>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2000"/>
                                        <p:tgtEl>
                                          <p:spTgt spid="8"/>
                                        </p:tgtEl>
                                        <p:attrNameLst>
                                          <p:attrName>ppt_x</p:attrName>
                                        </p:attrNameLst>
                                      </p:cBhvr>
                                      <p:tavLst>
                                        <p:tav tm="0">
                                          <p:val>
                                            <p:strVal val="ppt_x"/>
                                          </p:val>
                                        </p:tav>
                                        <p:tav tm="100000">
                                          <p:val>
                                            <p:strVal val="ppt_x"/>
                                          </p:val>
                                        </p:tav>
                                      </p:tavLst>
                                    </p:anim>
                                    <p:anim calcmode="lin" valueType="num">
                                      <p:cBhvr additive="base">
                                        <p:cTn id="81" dur="2000"/>
                                        <p:tgtEl>
                                          <p:spTgt spid="8"/>
                                        </p:tgtEl>
                                        <p:attrNameLst>
                                          <p:attrName>ppt_y</p:attrName>
                                        </p:attrNameLst>
                                      </p:cBhvr>
                                      <p:tavLst>
                                        <p:tav tm="0">
                                          <p:val>
                                            <p:strVal val="ppt_y"/>
                                          </p:val>
                                        </p:tav>
                                        <p:tav tm="100000">
                                          <p:val>
                                            <p:strVal val="0-ppt_h/2"/>
                                          </p:val>
                                        </p:tav>
                                      </p:tavLst>
                                    </p:anim>
                                    <p:set>
                                      <p:cBhvr>
                                        <p:cTn id="82" dur="1" fill="hold">
                                          <p:stCondLst>
                                            <p:cond delay="1999"/>
                                          </p:stCondLst>
                                        </p:cTn>
                                        <p:tgtEl>
                                          <p:spTgt spid="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ppt_x"/>
                                          </p:val>
                                        </p:tav>
                                      </p:tavLst>
                                    </p:anim>
                                    <p:anim calcmode="lin" valueType="num">
                                      <p:cBhvr additive="base">
                                        <p:cTn id="85" dur="2000"/>
                                        <p:tgtEl>
                                          <p:spTgt spid="10"/>
                                        </p:tgtEl>
                                        <p:attrNameLst>
                                          <p:attrName>ppt_y</p:attrName>
                                        </p:attrNameLst>
                                      </p:cBhvr>
                                      <p:tavLst>
                                        <p:tav tm="0">
                                          <p:val>
                                            <p:strVal val="ppt_y"/>
                                          </p:val>
                                        </p:tav>
                                        <p:tav tm="100000">
                                          <p:val>
                                            <p:strVal val="0-ppt_h/2"/>
                                          </p:val>
                                        </p:tav>
                                      </p:tavLst>
                                    </p:anim>
                                    <p:set>
                                      <p:cBhvr>
                                        <p:cTn id="86" dur="1" fill="hold">
                                          <p:stCondLst>
                                            <p:cond delay="1999"/>
                                          </p:stCondLst>
                                        </p:cTn>
                                        <p:tgtEl>
                                          <p:spTgt spid="10"/>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2000" fill="hold"/>
                                        <p:tgtEl>
                                          <p:spTgt spid="4"/>
                                        </p:tgtEl>
                                        <p:attrNameLst>
                                          <p:attrName>ppt_w</p:attrName>
                                        </p:attrNameLst>
                                      </p:cBhvr>
                                      <p:tavLst>
                                        <p:tav tm="0">
                                          <p:val>
                                            <p:strVal val="4/3*#ppt_w"/>
                                          </p:val>
                                        </p:tav>
                                        <p:tav tm="100000">
                                          <p:val>
                                            <p:strVal val="#ppt_w"/>
                                          </p:val>
                                        </p:tav>
                                      </p:tavLst>
                                    </p:anim>
                                    <p:anim calcmode="lin" valueType="num">
                                      <p:cBhvr>
                                        <p:cTn id="90" dur="2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00000">
                  <a:shade val="67500"/>
                  <a:satMod val="115000"/>
                </a:srgbClr>
              </a:gs>
              <a:gs pos="100000">
                <a:srgbClr val="800000">
                  <a:shade val="100000"/>
                  <a:satMod val="115000"/>
                </a:srgbClr>
              </a:gs>
            </a:gsLst>
            <a:lin ang="16200000" scaled="1"/>
            <a:tileRect/>
          </a:gradFill>
        </p:spPr>
        <p:txBody>
          <a:bodyPr/>
          <a:lstStyle/>
          <a:p>
            <a:endParaRPr lang="es-ES" dirty="0"/>
          </a:p>
        </p:txBody>
      </p:sp>
      <p:pic>
        <p:nvPicPr>
          <p:cNvPr id="4" name="3 Imagen" descr="2048 (33).jpg"/>
          <p:cNvPicPr>
            <a:picLocks noChangeAspect="1"/>
          </p:cNvPicPr>
          <p:nvPr/>
        </p:nvPicPr>
        <p:blipFill>
          <a:blip r:embed="rId2"/>
          <a:stretch>
            <a:fillRect/>
          </a:stretch>
        </p:blipFill>
        <p:spPr>
          <a:xfrm>
            <a:off x="0" y="0"/>
            <a:ext cx="9161859" cy="6858000"/>
          </a:xfrm>
          <a:prstGeom prst="rect">
            <a:avLst/>
          </a:prstGeom>
        </p:spPr>
      </p:pic>
      <p:sp>
        <p:nvSpPr>
          <p:cNvPr id="6" name="5 Onda"/>
          <p:cNvSpPr/>
          <p:nvPr/>
        </p:nvSpPr>
        <p:spPr>
          <a:xfrm rot="3432411">
            <a:off x="4279226" y="199082"/>
            <a:ext cx="2514377" cy="1273024"/>
          </a:xfrm>
          <a:prstGeom prst="wave">
            <a:avLst>
              <a:gd name="adj1" fmla="val 20000"/>
              <a:gd name="adj2" fmla="val -10000"/>
            </a:avLst>
          </a:prstGeom>
          <a:blipFill>
            <a:blip r:embed="rId3" cstate="print">
              <a:duotone>
                <a:prstClr val="black"/>
                <a:srgbClr val="D9C3A5">
                  <a:tint val="50000"/>
                  <a:satMod val="180000"/>
                </a:srgbClr>
              </a:duotone>
              <a:lum contrast="40000"/>
            </a:blip>
            <a:stretch>
              <a:fillRect/>
            </a:stretch>
          </a:blipFill>
          <a:ln>
            <a:solidFill>
              <a:schemeClr val="tx2">
                <a:lumMod val="25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7453838" flipV="1">
            <a:off x="2356393" y="183993"/>
            <a:ext cx="2514377" cy="1216883"/>
          </a:xfrm>
          <a:prstGeom prst="wave">
            <a:avLst>
              <a:gd name="adj1" fmla="val 20000"/>
              <a:gd name="adj2" fmla="val -10000"/>
            </a:avLst>
          </a:prstGeom>
          <a:blipFill dpi="0" rotWithShape="1">
            <a:blip r:embed="rId4" cstate="print">
              <a:duotone>
                <a:prstClr val="black"/>
                <a:srgbClr val="D9C3A5">
                  <a:tint val="50000"/>
                  <a:satMod val="180000"/>
                </a:srgbClr>
              </a:duotone>
              <a:lum contrast="40000"/>
            </a:blip>
            <a:srcRect/>
            <a:stretch>
              <a:fillRect/>
            </a:stretch>
          </a:blipFill>
          <a:ln>
            <a:solidFill>
              <a:schemeClr val="tx2">
                <a:lumMod val="25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7453838" flipV="1">
            <a:off x="1596102" y="1844787"/>
            <a:ext cx="2514377" cy="1216883"/>
          </a:xfrm>
          <a:prstGeom prst="wave">
            <a:avLst>
              <a:gd name="adj1" fmla="val 20000"/>
              <a:gd name="adj2" fmla="val -10000"/>
            </a:avLst>
          </a:prstGeom>
          <a:blipFill dpi="0" rotWithShape="1">
            <a:blip r:embed="rId4" cstate="print">
              <a:duotone>
                <a:prstClr val="black"/>
                <a:srgbClr val="D9C3A5">
                  <a:tint val="50000"/>
                  <a:satMod val="180000"/>
                </a:srgbClr>
              </a:duotone>
              <a:lum contrast="40000"/>
            </a:blip>
            <a:srcRect/>
            <a:stretch>
              <a:fillRect/>
            </a:stretch>
          </a:blipFill>
          <a:ln>
            <a:solidFill>
              <a:schemeClr val="tx2">
                <a:lumMod val="25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7453838" flipV="1">
            <a:off x="738846" y="3487861"/>
            <a:ext cx="2514377" cy="1216883"/>
          </a:xfrm>
          <a:prstGeom prst="wave">
            <a:avLst>
              <a:gd name="adj1" fmla="val 20000"/>
              <a:gd name="adj2" fmla="val -10000"/>
            </a:avLst>
          </a:prstGeom>
          <a:blipFill dpi="0" rotWithShape="1">
            <a:blip r:embed="rId4" cstate="print">
              <a:duotone>
                <a:prstClr val="black"/>
                <a:srgbClr val="D9C3A5">
                  <a:tint val="50000"/>
                  <a:satMod val="180000"/>
                </a:srgbClr>
              </a:duotone>
              <a:lum contrast="40000"/>
            </a:blip>
            <a:srcRect/>
            <a:stretch>
              <a:fillRect/>
            </a:stretch>
          </a:blipFill>
          <a:ln>
            <a:solidFill>
              <a:schemeClr val="tx2">
                <a:lumMod val="25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7453838" flipV="1">
            <a:off x="-46941" y="5130935"/>
            <a:ext cx="2514377" cy="1216883"/>
          </a:xfrm>
          <a:prstGeom prst="wave">
            <a:avLst>
              <a:gd name="adj1" fmla="val 20000"/>
              <a:gd name="adj2" fmla="val -10000"/>
            </a:avLst>
          </a:prstGeom>
          <a:blipFill dpi="0" rotWithShape="1">
            <a:blip r:embed="rId4" cstate="print">
              <a:duotone>
                <a:prstClr val="black"/>
                <a:srgbClr val="D9C3A5">
                  <a:tint val="50000"/>
                  <a:satMod val="180000"/>
                </a:srgbClr>
              </a:duotone>
              <a:lum contrast="40000"/>
            </a:blip>
            <a:srcRect/>
            <a:stretch>
              <a:fillRect/>
            </a:stretch>
          </a:blipFill>
          <a:ln>
            <a:solidFill>
              <a:schemeClr val="tx2">
                <a:lumMod val="25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3432411">
            <a:off x="4959416" y="1836606"/>
            <a:ext cx="2514377" cy="1273024"/>
          </a:xfrm>
          <a:prstGeom prst="wave">
            <a:avLst>
              <a:gd name="adj1" fmla="val 20000"/>
              <a:gd name="adj2" fmla="val -10000"/>
            </a:avLst>
          </a:prstGeom>
          <a:blipFill>
            <a:blip r:embed="rId3" cstate="print">
              <a:duotone>
                <a:prstClr val="black"/>
                <a:srgbClr val="D9C3A5">
                  <a:tint val="50000"/>
                  <a:satMod val="180000"/>
                </a:srgbClr>
              </a:duotone>
              <a:lum contrast="40000"/>
            </a:blip>
            <a:stretch>
              <a:fillRect/>
            </a:stretch>
          </a:blipFill>
          <a:ln>
            <a:solidFill>
              <a:schemeClr val="tx2">
                <a:lumMod val="25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432411">
            <a:off x="5673795" y="3479680"/>
            <a:ext cx="2514377" cy="1273024"/>
          </a:xfrm>
          <a:prstGeom prst="wave">
            <a:avLst>
              <a:gd name="adj1" fmla="val 20000"/>
              <a:gd name="adj2" fmla="val -10000"/>
            </a:avLst>
          </a:prstGeom>
          <a:blipFill>
            <a:blip r:embed="rId3" cstate="print">
              <a:duotone>
                <a:prstClr val="black"/>
                <a:srgbClr val="D9C3A5">
                  <a:tint val="50000"/>
                  <a:satMod val="180000"/>
                </a:srgbClr>
              </a:duotone>
              <a:lum contrast="40000"/>
            </a:blip>
            <a:stretch>
              <a:fillRect/>
            </a:stretch>
          </a:blipFill>
          <a:ln>
            <a:solidFill>
              <a:schemeClr val="tx2">
                <a:lumMod val="25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3432411">
            <a:off x="6670836" y="5122754"/>
            <a:ext cx="2514377" cy="1273024"/>
          </a:xfrm>
          <a:prstGeom prst="wave">
            <a:avLst>
              <a:gd name="adj1" fmla="val 20000"/>
              <a:gd name="adj2" fmla="val -10000"/>
            </a:avLst>
          </a:prstGeom>
          <a:blipFill>
            <a:blip r:embed="rId3" cstate="print">
              <a:duotone>
                <a:prstClr val="black"/>
                <a:srgbClr val="D9C3A5">
                  <a:tint val="50000"/>
                  <a:satMod val="180000"/>
                </a:srgbClr>
              </a:duotone>
              <a:lum contrast="40000"/>
            </a:blip>
            <a:stretch>
              <a:fillRect/>
            </a:stretch>
          </a:blipFill>
          <a:ln>
            <a:solidFill>
              <a:schemeClr val="tx2">
                <a:lumMod val="25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501222" cy="821537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0000"/>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calle_shan_tang_suzhou_china_4242_1200x.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rot="18830810">
            <a:off x="2512535" y="1350052"/>
            <a:ext cx="4377224" cy="4276187"/>
          </a:xfrm>
          <a:prstGeom prst="frame">
            <a:avLst>
              <a:gd name="adj1" fmla="val 4982"/>
            </a:avLst>
          </a:prstGeom>
          <a:solidFill>
            <a:schemeClr val="tx2">
              <a:lumMod val="1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18830810">
            <a:off x="2957059" y="1820468"/>
            <a:ext cx="3503405" cy="3348192"/>
          </a:xfrm>
          <a:prstGeom prst="frame">
            <a:avLst>
              <a:gd name="adj1" fmla="val 5449"/>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30810">
            <a:off x="3504139" y="2301761"/>
            <a:ext cx="2421474" cy="2325912"/>
          </a:xfrm>
          <a:prstGeom prst="frame">
            <a:avLst>
              <a:gd name="adj1" fmla="val 10159"/>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8" presetClass="emph" presetSubtype="0" fill="hold" grpId="1"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3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23" presetClass="entr" presetSubtype="528" fill="hold" grpId="2"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grpId="2"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fltVal val="0"/>
                                          </p:val>
                                        </p:tav>
                                        <p:tav tm="100000">
                                          <p:val>
                                            <p:strVal val="#ppt_h"/>
                                          </p:val>
                                        </p:tav>
                                      </p:tavLst>
                                    </p:anim>
                                    <p:anim calcmode="lin" valueType="num">
                                      <p:cBhvr>
                                        <p:cTn id="39" dur="3000" fill="hold"/>
                                        <p:tgtEl>
                                          <p:spTgt spid="7"/>
                                        </p:tgtEl>
                                        <p:attrNameLst>
                                          <p:attrName>ppt_x</p:attrName>
                                        </p:attrNameLst>
                                      </p:cBhvr>
                                      <p:tavLst>
                                        <p:tav tm="0">
                                          <p:val>
                                            <p:fltVal val="0.5"/>
                                          </p:val>
                                        </p:tav>
                                        <p:tav tm="100000">
                                          <p:val>
                                            <p:strVal val="#ppt_x"/>
                                          </p:val>
                                        </p:tav>
                                      </p:tavLst>
                                    </p:anim>
                                    <p:anim calcmode="lin" valueType="num">
                                      <p:cBhvr>
                                        <p:cTn id="40" dur="3000" fill="hold"/>
                                        <p:tgtEl>
                                          <p:spTgt spid="7"/>
                                        </p:tgtEl>
                                        <p:attrNameLst>
                                          <p:attrName>ppt_y</p:attrName>
                                        </p:attrNameLst>
                                      </p:cBhvr>
                                      <p:tavLst>
                                        <p:tav tm="0">
                                          <p:val>
                                            <p:fltVal val="0.5"/>
                                          </p:val>
                                        </p:tav>
                                        <p:tav tm="100000">
                                          <p:val>
                                            <p:strVal val="#ppt_y"/>
                                          </p:val>
                                        </p:tav>
                                      </p:tavLst>
                                    </p:anim>
                                  </p:childTnLst>
                                </p:cTn>
                              </p:par>
                            </p:childTnLst>
                          </p:cTn>
                        </p:par>
                        <p:par>
                          <p:cTn id="41" fill="hold">
                            <p:stCondLst>
                              <p:cond delay="3000"/>
                            </p:stCondLst>
                            <p:childTnLst>
                              <p:par>
                                <p:cTn id="42" presetID="23" presetClass="exit" presetSubtype="32" fill="hold" grpId="3" nodeType="afterEffect">
                                  <p:stCondLst>
                                    <p:cond delay="0"/>
                                  </p:stCondLst>
                                  <p:childTnLst>
                                    <p:anim calcmode="lin" valueType="num">
                                      <p:cBhvr>
                                        <p:cTn id="43" dur="3000"/>
                                        <p:tgtEl>
                                          <p:spTgt spid="5"/>
                                        </p:tgtEl>
                                        <p:attrNameLst>
                                          <p:attrName>ppt_w</p:attrName>
                                        </p:attrNameLst>
                                      </p:cBhvr>
                                      <p:tavLst>
                                        <p:tav tm="0">
                                          <p:val>
                                            <p:strVal val="ppt_w"/>
                                          </p:val>
                                        </p:tav>
                                        <p:tav tm="100000">
                                          <p:val>
                                            <p:fltVal val="0"/>
                                          </p:val>
                                        </p:tav>
                                      </p:tavLst>
                                    </p:anim>
                                    <p:anim calcmode="lin" valueType="num">
                                      <p:cBhvr>
                                        <p:cTn id="44" dur="3000"/>
                                        <p:tgtEl>
                                          <p:spTgt spid="5"/>
                                        </p:tgtEl>
                                        <p:attrNameLst>
                                          <p:attrName>ppt_h</p:attrName>
                                        </p:attrNameLst>
                                      </p:cBhvr>
                                      <p:tavLst>
                                        <p:tav tm="0">
                                          <p:val>
                                            <p:strVal val="ppt_h"/>
                                          </p:val>
                                        </p:tav>
                                        <p:tav tm="100000">
                                          <p:val>
                                            <p:fltVal val="0"/>
                                          </p:val>
                                        </p:tav>
                                      </p:tavLst>
                                    </p:anim>
                                    <p:set>
                                      <p:cBhvr>
                                        <p:cTn id="45" dur="1" fill="hold">
                                          <p:stCondLst>
                                            <p:cond delay="2999"/>
                                          </p:stCondLst>
                                        </p:cTn>
                                        <p:tgtEl>
                                          <p:spTgt spid="5"/>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3000"/>
                                        <p:tgtEl>
                                          <p:spTgt spid="6"/>
                                        </p:tgtEl>
                                        <p:attrNameLst>
                                          <p:attrName>ppt_w</p:attrName>
                                        </p:attrNameLst>
                                      </p:cBhvr>
                                      <p:tavLst>
                                        <p:tav tm="0">
                                          <p:val>
                                            <p:strVal val="ppt_w"/>
                                          </p:val>
                                        </p:tav>
                                        <p:tav tm="100000">
                                          <p:val>
                                            <p:fltVal val="0"/>
                                          </p:val>
                                        </p:tav>
                                      </p:tavLst>
                                    </p:anim>
                                    <p:anim calcmode="lin" valueType="num">
                                      <p:cBhvr>
                                        <p:cTn id="48" dur="3000"/>
                                        <p:tgtEl>
                                          <p:spTgt spid="6"/>
                                        </p:tgtEl>
                                        <p:attrNameLst>
                                          <p:attrName>ppt_h</p:attrName>
                                        </p:attrNameLst>
                                      </p:cBhvr>
                                      <p:tavLst>
                                        <p:tav tm="0">
                                          <p:val>
                                            <p:strVal val="ppt_h"/>
                                          </p:val>
                                        </p:tav>
                                        <p:tav tm="100000">
                                          <p:val>
                                            <p:fltVal val="0"/>
                                          </p:val>
                                        </p:tav>
                                      </p:tavLst>
                                    </p:anim>
                                    <p:set>
                                      <p:cBhvr>
                                        <p:cTn id="49" dur="1" fill="hold">
                                          <p:stCondLst>
                                            <p:cond delay="2999"/>
                                          </p:stCondLst>
                                        </p:cTn>
                                        <p:tgtEl>
                                          <p:spTgt spid="6"/>
                                        </p:tgtEl>
                                        <p:attrNameLst>
                                          <p:attrName>style.visibility</p:attrName>
                                        </p:attrNameLst>
                                      </p:cBhvr>
                                      <p:to>
                                        <p:strVal val="hidden"/>
                                      </p:to>
                                    </p:set>
                                  </p:childTnLst>
                                </p:cTn>
                              </p:par>
                              <p:par>
                                <p:cTn id="50" presetID="23" presetClass="exit" presetSubtype="32" fill="hold" grpId="3" nodeType="withEffect">
                                  <p:stCondLst>
                                    <p:cond delay="0"/>
                                  </p:stCondLst>
                                  <p:childTnLst>
                                    <p:anim calcmode="lin" valueType="num">
                                      <p:cBhvr>
                                        <p:cTn id="51" dur="3000"/>
                                        <p:tgtEl>
                                          <p:spTgt spid="7"/>
                                        </p:tgtEl>
                                        <p:attrNameLst>
                                          <p:attrName>ppt_w</p:attrName>
                                        </p:attrNameLst>
                                      </p:cBhvr>
                                      <p:tavLst>
                                        <p:tav tm="0">
                                          <p:val>
                                            <p:strVal val="ppt_w"/>
                                          </p:val>
                                        </p:tav>
                                        <p:tav tm="100000">
                                          <p:val>
                                            <p:fltVal val="0"/>
                                          </p:val>
                                        </p:tav>
                                      </p:tavLst>
                                    </p:anim>
                                    <p:anim calcmode="lin" valueType="num">
                                      <p:cBhvr>
                                        <p:cTn id="52" dur="3000"/>
                                        <p:tgtEl>
                                          <p:spTgt spid="7"/>
                                        </p:tgtEl>
                                        <p:attrNameLst>
                                          <p:attrName>ppt_h</p:attrName>
                                        </p:attrNameLst>
                                      </p:cBhvr>
                                      <p:tavLst>
                                        <p:tav tm="0">
                                          <p:val>
                                            <p:strVal val="ppt_h"/>
                                          </p:val>
                                        </p:tav>
                                        <p:tav tm="100000">
                                          <p:val>
                                            <p:fltVal val="0"/>
                                          </p:val>
                                        </p:tav>
                                      </p:tavLst>
                                    </p:anim>
                                    <p:set>
                                      <p:cBhvr>
                                        <p:cTn id="53" dur="1" fill="hold">
                                          <p:stCondLst>
                                            <p:cond delay="2999"/>
                                          </p:stCondLst>
                                        </p:cTn>
                                        <p:tgtEl>
                                          <p:spTgt spid="7"/>
                                        </p:tgtEl>
                                        <p:attrNameLst>
                                          <p:attrName>style.visibility</p:attrName>
                                        </p:attrNameLst>
                                      </p:cBhvr>
                                      <p:to>
                                        <p:strVal val="hidden"/>
                                      </p:to>
                                    </p:set>
                                  </p:childTnLst>
                                </p:cTn>
                              </p:par>
                              <p:par>
                                <p:cTn id="54" presetID="13" presetClass="exit" presetSubtype="16" fill="hold" grpId="4" nodeType="withEffect">
                                  <p:stCondLst>
                                    <p:cond delay="0"/>
                                  </p:stCondLst>
                                  <p:childTnLst>
                                    <p:animEffect transition="out" filter="plus(in)">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16" fill="hold" grpId="4" nodeType="withEffect">
                                  <p:stCondLst>
                                    <p:cond delay="0"/>
                                  </p:stCondLst>
                                  <p:childTnLst>
                                    <p:animEffect transition="out" filter="plus(in)">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13" presetClass="exit" presetSubtype="16" fill="hold" grpId="4" nodeType="withEffect">
                                  <p:stCondLst>
                                    <p:cond delay="0"/>
                                  </p:stCondLst>
                                  <p:childTnLst>
                                    <p:animEffect transition="out" filter="plus(in)">
                                      <p:cBhvr>
                                        <p:cTn id="61" dur="3000"/>
                                        <p:tgtEl>
                                          <p:spTgt spid="7"/>
                                        </p:tgtEl>
                                      </p:cBhvr>
                                    </p:animEffect>
                                    <p:set>
                                      <p:cBhvr>
                                        <p:cTn id="62" dur="1" fill="hold">
                                          <p:stCondLst>
                                            <p:cond delay="2999"/>
                                          </p:stCondLst>
                                        </p:cTn>
                                        <p:tgtEl>
                                          <p:spTgt spid="7"/>
                                        </p:tgtEl>
                                        <p:attrNameLst>
                                          <p:attrName>style.visibility</p:attrName>
                                        </p:attrNameLst>
                                      </p:cBhvr>
                                      <p:to>
                                        <p:strVal val="hidden"/>
                                      </p:to>
                                    </p:set>
                                  </p:childTnLst>
                                </p:cTn>
                              </p:par>
                              <p:par>
                                <p:cTn id="63" presetID="8" presetClass="emph" presetSubtype="0" fill="hold" grpId="5"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fill="hold" grpId="5"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grpId="5" nodeType="withEffect">
                                  <p:stCondLst>
                                    <p:cond delay="0"/>
                                  </p:stCondLst>
                                  <p:childTnLst>
                                    <p:animRot by="-21600000">
                                      <p:cBhvr>
                                        <p:cTn id="68" dur="3000" fill="hold"/>
                                        <p:tgtEl>
                                          <p:spTgt spid="7"/>
                                        </p:tgtEl>
                                        <p:attrNameLst>
                                          <p:attrName>r</p:attrName>
                                        </p:attrNameLst>
                                      </p:cBhvr>
                                    </p:animRo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P623198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7715272"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715140"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857884"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857752"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000496"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143108"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142976"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85720"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14412" y="1928802"/>
            <a:ext cx="1428728"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857224"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1785918"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2643142"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3571900"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429124"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357818"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6215042"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7143800"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8001024" y="3571876"/>
            <a:ext cx="1500166" cy="1643074"/>
          </a:xfrm>
          <a:prstGeom prst="chevron">
            <a:avLst/>
          </a:prstGeom>
          <a:blipFill dpi="0" rotWithShape="1">
            <a:blip r:embed="rId3"/>
            <a:srcRect/>
            <a:stretch>
              <a:fillRect/>
            </a:stretch>
          </a:blipFill>
          <a:ln>
            <a:solidFill>
              <a:schemeClr val="tx2">
                <a:lumMod val="2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285776"/>
            <a:ext cx="10644262"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0-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1+ppt_w/2"/>
                                          </p:val>
                                        </p:tav>
                                      </p:tavLst>
                                    </p:anim>
                                    <p:anim calcmode="lin" valueType="num">
                                      <p:cBhvr additive="base">
                                        <p:cTn id="191" dur="3000"/>
                                        <p:tgtEl>
                                          <p:spTgt spid="20"/>
                                        </p:tgtEl>
                                        <p:attrNameLst>
                                          <p:attrName>ppt_y</p:attrName>
                                        </p:attrNameLst>
                                      </p:cBhvr>
                                      <p:tavLst>
                                        <p:tav tm="0">
                                          <p:val>
                                            <p:strVal val="ppt_y"/>
                                          </p:val>
                                        </p:tav>
                                        <p:tav tm="100000">
                                          <p:val>
                                            <p:strVal val="ppt_y"/>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1+ppt_w/2"/>
                                          </p:val>
                                        </p:tav>
                                      </p:tavLst>
                                    </p:anim>
                                    <p:anim calcmode="lin" valueType="num">
                                      <p:cBhvr additive="base">
                                        <p:cTn id="195" dur="3000"/>
                                        <p:tgtEl>
                                          <p:spTgt spid="21"/>
                                        </p:tgtEl>
                                        <p:attrNameLst>
                                          <p:attrName>ppt_y</p:attrName>
                                        </p:attrNameLst>
                                      </p:cBhvr>
                                      <p:tavLst>
                                        <p:tav tm="0">
                                          <p:val>
                                            <p:strVal val="ppt_y"/>
                                          </p:val>
                                        </p:tav>
                                        <p:tav tm="100000">
                                          <p:val>
                                            <p:strVal val="ppt_y"/>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1+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1+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8" presetClass="emph" presetSubtype="0" fill="hold" grpId="3" nodeType="withEffect">
                                  <p:stCondLst>
                                    <p:cond delay="0"/>
                                  </p:stCondLst>
                                  <p:childTnLst>
                                    <p:animRot by="21600000">
                                      <p:cBhvr>
                                        <p:cTn id="210" dur="3000" fill="hold"/>
                                        <p:tgtEl>
                                          <p:spTgt spid="5"/>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5"/>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6"/>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7"/>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8"/>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9"/>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20"/>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21"/>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23"/>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24"/>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C9900"/>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2048 (35).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1000100" y="857232"/>
            <a:ext cx="3429024" cy="5072098"/>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857752" y="785794"/>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643305" y="-357213"/>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786194" y="257173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928670"/>
            <a:ext cx="3429024" cy="5000660"/>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357686" y="857232"/>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43305" y="71415"/>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786194" y="221454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928794" y="928670"/>
            <a:ext cx="3429024" cy="5000660"/>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3929058" y="857232"/>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643305" y="500043"/>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3786194" y="185735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6"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circle(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2048 (46).jpg"/>
          <p:cNvPicPr>
            <a:picLocks noChangeAspect="1"/>
          </p:cNvPicPr>
          <p:nvPr/>
        </p:nvPicPr>
        <p:blipFill>
          <a:blip r:embed="rId2"/>
          <a:stretch>
            <a:fillRect/>
          </a:stretch>
        </p:blipFill>
        <p:spPr>
          <a:xfrm>
            <a:off x="0" y="0"/>
            <a:ext cx="9170789" cy="6858000"/>
          </a:xfrm>
          <a:prstGeom prst="rect">
            <a:avLst/>
          </a:prstGeom>
        </p:spPr>
      </p:pic>
      <p:sp>
        <p:nvSpPr>
          <p:cNvPr id="5" name="4 Anillo"/>
          <p:cNvSpPr/>
          <p:nvPr/>
        </p:nvSpPr>
        <p:spPr>
          <a:xfrm>
            <a:off x="1214414" y="0"/>
            <a:ext cx="6786610" cy="6858000"/>
          </a:xfrm>
          <a:prstGeom prst="donut">
            <a:avLst>
              <a:gd name="adj" fmla="val 12043"/>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143108" y="1142984"/>
            <a:ext cx="4938746" cy="4724408"/>
          </a:xfrm>
          <a:prstGeom prst="donut">
            <a:avLst>
              <a:gd name="adj" fmla="val 13062"/>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2071678"/>
            <a:ext cx="3214710" cy="2928958"/>
          </a:xfrm>
          <a:prstGeom prst="donut">
            <a:avLst>
              <a:gd name="adj" fmla="val 1795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86182" y="2786058"/>
            <a:ext cx="1643074" cy="1571636"/>
          </a:xfrm>
          <a:prstGeom prst="donut">
            <a:avLst>
              <a:gd name="adj" fmla="val 23532"/>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8" presetClass="emph" presetSubtype="0" fill="hold" grpId="0"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0"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0"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0" nodeType="withEffect">
                                  <p:stCondLst>
                                    <p:cond delay="0"/>
                                  </p:stCondLst>
                                  <p:childTnLst>
                                    <p:animRot by="-21600000">
                                      <p:cBhvr>
                                        <p:cTn id="39" dur="2000" fill="hold"/>
                                        <p:tgtEl>
                                          <p:spTgt spid="8"/>
                                        </p:tgtEl>
                                        <p:attrNameLst>
                                          <p:attrName>r</p:attrName>
                                        </p:attrNameLst>
                                      </p:cBhvr>
                                    </p:animRot>
                                  </p:childTnLst>
                                </p:cTn>
                              </p:par>
                            </p:childTnLst>
                          </p:cTn>
                        </p:par>
                        <p:par>
                          <p:cTn id="40" fill="hold">
                            <p:stCondLst>
                              <p:cond delay="2000"/>
                            </p:stCondLst>
                            <p:childTnLst>
                              <p:par>
                                <p:cTn id="41" presetID="23" presetClass="exit" presetSubtype="544" fill="hold" grpId="2" nodeType="after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anim calcmode="lin" valueType="num">
                                      <p:cBhvr>
                                        <p:cTn id="44" dur="2000"/>
                                        <p:tgtEl>
                                          <p:spTgt spid="5"/>
                                        </p:tgtEl>
                                        <p:attrNameLst>
                                          <p:attrName>ppt_x</p:attrName>
                                        </p:attrNameLst>
                                      </p:cBhvr>
                                      <p:tavLst>
                                        <p:tav tm="0">
                                          <p:val>
                                            <p:strVal val="ppt_x"/>
                                          </p:val>
                                        </p:tav>
                                        <p:tav tm="100000">
                                          <p:val>
                                            <p:fltVal val="0.5"/>
                                          </p:val>
                                        </p:tav>
                                      </p:tavLst>
                                    </p:anim>
                                    <p:anim calcmode="lin" valueType="num">
                                      <p:cBhvr>
                                        <p:cTn id="45" dur="2000"/>
                                        <p:tgtEl>
                                          <p:spTgt spid="5"/>
                                        </p:tgtEl>
                                        <p:attrNameLst>
                                          <p:attrName>ppt_y</p:attrName>
                                        </p:attrNameLst>
                                      </p:cBhvr>
                                      <p:tavLst>
                                        <p:tav tm="0">
                                          <p:val>
                                            <p:strVal val="ppt_y"/>
                                          </p:val>
                                        </p:tav>
                                        <p:tav tm="100000">
                                          <p:val>
                                            <p:fltVal val="0.5"/>
                                          </p:val>
                                        </p:tav>
                                      </p:tavLst>
                                    </p:anim>
                                    <p:set>
                                      <p:cBhvr>
                                        <p:cTn id="46" dur="1" fill="hold">
                                          <p:stCondLst>
                                            <p:cond delay="1999"/>
                                          </p:stCondLst>
                                        </p:cTn>
                                        <p:tgtEl>
                                          <p:spTgt spid="5"/>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fltVal val="0"/>
                                          </p:val>
                                        </p:tav>
                                      </p:tavLst>
                                    </p:anim>
                                    <p:anim calcmode="lin" valueType="num">
                                      <p:cBhvr>
                                        <p:cTn id="50" dur="2000"/>
                                        <p:tgtEl>
                                          <p:spTgt spid="6"/>
                                        </p:tgtEl>
                                        <p:attrNameLst>
                                          <p:attrName>ppt_x</p:attrName>
                                        </p:attrNameLst>
                                      </p:cBhvr>
                                      <p:tavLst>
                                        <p:tav tm="0">
                                          <p:val>
                                            <p:strVal val="ppt_x"/>
                                          </p:val>
                                        </p:tav>
                                        <p:tav tm="100000">
                                          <p:val>
                                            <p:fltVal val="0.5"/>
                                          </p:val>
                                        </p:tav>
                                      </p:tavLst>
                                    </p:anim>
                                    <p:anim calcmode="lin" valueType="num">
                                      <p:cBhvr>
                                        <p:cTn id="51" dur="2000"/>
                                        <p:tgtEl>
                                          <p:spTgt spid="6"/>
                                        </p:tgtEl>
                                        <p:attrNameLst>
                                          <p:attrName>ppt_y</p:attrName>
                                        </p:attrNameLst>
                                      </p:cBhvr>
                                      <p:tavLst>
                                        <p:tav tm="0">
                                          <p:val>
                                            <p:strVal val="ppt_y"/>
                                          </p:val>
                                        </p:tav>
                                        <p:tav tm="100000">
                                          <p:val>
                                            <p:fltVal val="0.5"/>
                                          </p:val>
                                        </p:tav>
                                      </p:tavLst>
                                    </p:anim>
                                    <p:set>
                                      <p:cBhvr>
                                        <p:cTn id="52" dur="1" fill="hold">
                                          <p:stCondLst>
                                            <p:cond delay="1999"/>
                                          </p:stCondLst>
                                        </p:cTn>
                                        <p:tgtEl>
                                          <p:spTgt spid="6"/>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2000"/>
                                        <p:tgtEl>
                                          <p:spTgt spid="7"/>
                                        </p:tgtEl>
                                        <p:attrNameLst>
                                          <p:attrName>ppt_w</p:attrName>
                                        </p:attrNameLst>
                                      </p:cBhvr>
                                      <p:tavLst>
                                        <p:tav tm="0">
                                          <p:val>
                                            <p:strVal val="ppt_w"/>
                                          </p:val>
                                        </p:tav>
                                        <p:tav tm="100000">
                                          <p:val>
                                            <p:fltVal val="0"/>
                                          </p:val>
                                        </p:tav>
                                      </p:tavLst>
                                    </p:anim>
                                    <p:anim calcmode="lin" valueType="num">
                                      <p:cBhvr>
                                        <p:cTn id="55" dur="2000"/>
                                        <p:tgtEl>
                                          <p:spTgt spid="7"/>
                                        </p:tgtEl>
                                        <p:attrNameLst>
                                          <p:attrName>ppt_h</p:attrName>
                                        </p:attrNameLst>
                                      </p:cBhvr>
                                      <p:tavLst>
                                        <p:tav tm="0">
                                          <p:val>
                                            <p:strVal val="ppt_h"/>
                                          </p:val>
                                        </p:tav>
                                        <p:tav tm="100000">
                                          <p:val>
                                            <p:fltVal val="0"/>
                                          </p:val>
                                        </p:tav>
                                      </p:tavLst>
                                    </p:anim>
                                    <p:anim calcmode="lin" valueType="num">
                                      <p:cBhvr>
                                        <p:cTn id="56" dur="2000"/>
                                        <p:tgtEl>
                                          <p:spTgt spid="7"/>
                                        </p:tgtEl>
                                        <p:attrNameLst>
                                          <p:attrName>ppt_x</p:attrName>
                                        </p:attrNameLst>
                                      </p:cBhvr>
                                      <p:tavLst>
                                        <p:tav tm="0">
                                          <p:val>
                                            <p:strVal val="ppt_x"/>
                                          </p:val>
                                        </p:tav>
                                        <p:tav tm="100000">
                                          <p:val>
                                            <p:fltVal val="0.5"/>
                                          </p:val>
                                        </p:tav>
                                      </p:tavLst>
                                    </p:anim>
                                    <p:anim calcmode="lin" valueType="num">
                                      <p:cBhvr>
                                        <p:cTn id="57" dur="2000"/>
                                        <p:tgtEl>
                                          <p:spTgt spid="7"/>
                                        </p:tgtEl>
                                        <p:attrNameLst>
                                          <p:attrName>ppt_y</p:attrName>
                                        </p:attrNameLst>
                                      </p:cBhvr>
                                      <p:tavLst>
                                        <p:tav tm="0">
                                          <p:val>
                                            <p:strVal val="ppt_y"/>
                                          </p:val>
                                        </p:tav>
                                        <p:tav tm="100000">
                                          <p:val>
                                            <p:fltVal val="0.5"/>
                                          </p:val>
                                        </p:tav>
                                      </p:tavLst>
                                    </p:anim>
                                    <p:set>
                                      <p:cBhvr>
                                        <p:cTn id="58" dur="1" fill="hold">
                                          <p:stCondLst>
                                            <p:cond delay="1999"/>
                                          </p:stCondLst>
                                        </p:cTn>
                                        <p:tgtEl>
                                          <p:spTgt spid="7"/>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2000"/>
                                        <p:tgtEl>
                                          <p:spTgt spid="8"/>
                                        </p:tgtEl>
                                        <p:attrNameLst>
                                          <p:attrName>ppt_w</p:attrName>
                                        </p:attrNameLst>
                                      </p:cBhvr>
                                      <p:tavLst>
                                        <p:tav tm="0">
                                          <p:val>
                                            <p:strVal val="ppt_w"/>
                                          </p:val>
                                        </p:tav>
                                        <p:tav tm="100000">
                                          <p:val>
                                            <p:fltVal val="0"/>
                                          </p:val>
                                        </p:tav>
                                      </p:tavLst>
                                    </p:anim>
                                    <p:anim calcmode="lin" valueType="num">
                                      <p:cBhvr>
                                        <p:cTn id="61" dur="2000"/>
                                        <p:tgtEl>
                                          <p:spTgt spid="8"/>
                                        </p:tgtEl>
                                        <p:attrNameLst>
                                          <p:attrName>ppt_h</p:attrName>
                                        </p:attrNameLst>
                                      </p:cBhvr>
                                      <p:tavLst>
                                        <p:tav tm="0">
                                          <p:val>
                                            <p:strVal val="ppt_h"/>
                                          </p:val>
                                        </p:tav>
                                        <p:tav tm="100000">
                                          <p:val>
                                            <p:fltVal val="0"/>
                                          </p:val>
                                        </p:tav>
                                      </p:tavLst>
                                    </p:anim>
                                    <p:anim calcmode="lin" valueType="num">
                                      <p:cBhvr>
                                        <p:cTn id="62" dur="2000"/>
                                        <p:tgtEl>
                                          <p:spTgt spid="8"/>
                                        </p:tgtEl>
                                        <p:attrNameLst>
                                          <p:attrName>ppt_x</p:attrName>
                                        </p:attrNameLst>
                                      </p:cBhvr>
                                      <p:tavLst>
                                        <p:tav tm="0">
                                          <p:val>
                                            <p:strVal val="ppt_x"/>
                                          </p:val>
                                        </p:tav>
                                        <p:tav tm="100000">
                                          <p:val>
                                            <p:fltVal val="0.5"/>
                                          </p:val>
                                        </p:tav>
                                      </p:tavLst>
                                    </p:anim>
                                    <p:anim calcmode="lin" valueType="num">
                                      <p:cBhvr>
                                        <p:cTn id="63" dur="2000"/>
                                        <p:tgtEl>
                                          <p:spTgt spid="8"/>
                                        </p:tgtEl>
                                        <p:attrNameLst>
                                          <p:attrName>ppt_y</p:attrName>
                                        </p:attrNameLst>
                                      </p:cBhvr>
                                      <p:tavLst>
                                        <p:tav tm="0">
                                          <p:val>
                                            <p:strVal val="ppt_y"/>
                                          </p:val>
                                        </p:tav>
                                        <p:tav tm="100000">
                                          <p:val>
                                            <p:fltVal val="0.5"/>
                                          </p:val>
                                        </p:tav>
                                      </p:tavLst>
                                    </p:anim>
                                    <p:set>
                                      <p:cBhvr>
                                        <p:cTn id="64" dur="1" fill="hold">
                                          <p:stCondLst>
                                            <p:cond delay="1999"/>
                                          </p:stCondLst>
                                        </p:cTn>
                                        <p:tgtEl>
                                          <p:spTgt spid="8"/>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3"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grpId="3"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3" nodeType="withEffect">
                                  <p:stCondLst>
                                    <p:cond delay="0"/>
                                  </p:stCondLst>
                                  <p:childTnLst>
                                    <p:animRot by="-21600000">
                                      <p:cBhvr>
                                        <p:cTn id="72" dur="2000" fill="hold"/>
                                        <p:tgtEl>
                                          <p:spTgt spid="8"/>
                                        </p:tgtEl>
                                        <p:attrNameLst>
                                          <p:attrName>r</p:attrName>
                                        </p:attrNameLst>
                                      </p:cBhvr>
                                    </p:animRo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2000" fill="hold"/>
                                        <p:tgtEl>
                                          <p:spTgt spid="4"/>
                                        </p:tgtEl>
                                        <p:attrNameLst>
                                          <p:attrName>ppt_w</p:attrName>
                                        </p:attrNameLst>
                                      </p:cBhvr>
                                      <p:tavLst>
                                        <p:tav tm="0">
                                          <p:val>
                                            <p:strVal val="4/3*#ppt_w"/>
                                          </p:val>
                                        </p:tav>
                                        <p:tav tm="100000">
                                          <p:val>
                                            <p:strVal val="#ppt_w"/>
                                          </p:val>
                                        </p:tav>
                                      </p:tavLst>
                                    </p:anim>
                                    <p:anim calcmode="lin" valueType="num">
                                      <p:cBhvr>
                                        <p:cTn id="76" dur="2000" fill="hold"/>
                                        <p:tgtEl>
                                          <p:spTgt spid="4"/>
                                        </p:tgtEl>
                                        <p:attrNameLst>
                                          <p:attrName>ppt_h</p:attrName>
                                        </p:attrNameLst>
                                      </p:cBhvr>
                                      <p:tavLst>
                                        <p:tav tm="0">
                                          <p:val>
                                            <p:strVal val="4/3*#ppt_h"/>
                                          </p:val>
                                        </p:tav>
                                        <p:tav tm="100000">
                                          <p:val>
                                            <p:strVal val="#ppt_h"/>
                                          </p:val>
                                        </p:tav>
                                      </p:tavLst>
                                    </p:anim>
                                  </p:childTnLst>
                                </p:cTn>
                              </p:par>
                              <p:par>
                                <p:cTn id="77" presetID="21" presetClass="entr" presetSubtype="8"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wheel(8)">
                                      <p:cBhvr>
                                        <p:cTn id="7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path path="circle">
              <a:fillToRect l="50000" t="50000" r="50000" b="50000"/>
            </a:path>
            <a:tileRect/>
          </a:gradFill>
        </p:spPr>
        <p:txBody>
          <a:bodyPr/>
          <a:lstStyle/>
          <a:p>
            <a:endParaRPr lang="es-ES" dirty="0"/>
          </a:p>
        </p:txBody>
      </p:sp>
      <p:pic>
        <p:nvPicPr>
          <p:cNvPr id="4" name="3 Imagen" descr="2048 (34).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1785918" y="1214422"/>
            <a:ext cx="2786082" cy="4643470"/>
          </a:xfrm>
          <a:prstGeom prst="chevron">
            <a:avLst>
              <a:gd name="adj" fmla="val 84871"/>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857752" y="1142984"/>
            <a:ext cx="2786082" cy="4643470"/>
          </a:xfrm>
          <a:prstGeom prst="chevron">
            <a:avLst>
              <a:gd name="adj" fmla="val 86239"/>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397" y="-392933"/>
            <a:ext cx="3000396" cy="4643470"/>
          </a:xfrm>
          <a:prstGeom prst="chevron">
            <a:avLst>
              <a:gd name="adj" fmla="val 85995"/>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7365" y="2631933"/>
            <a:ext cx="2906460" cy="4643470"/>
          </a:xfrm>
          <a:prstGeom prst="chevron">
            <a:avLst>
              <a:gd name="adj" fmla="val 84910"/>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93285" y="-821549"/>
            <a:ext cx="2714620" cy="4357718"/>
          </a:xfrm>
          <a:prstGeom prst="chevron">
            <a:avLst>
              <a:gd name="adj" fmla="val 84725"/>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00" y="1214422"/>
            <a:ext cx="2786082" cy="4643470"/>
          </a:xfrm>
          <a:prstGeom prst="chevron">
            <a:avLst>
              <a:gd name="adj" fmla="val 84187"/>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5500694" y="1142984"/>
            <a:ext cx="2786082" cy="4643470"/>
          </a:xfrm>
          <a:prstGeom prst="chevron">
            <a:avLst>
              <a:gd name="adj" fmla="val 84188"/>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357566" y="3357550"/>
            <a:ext cx="2786058" cy="4214842"/>
          </a:xfrm>
          <a:prstGeom prst="chevron">
            <a:avLst>
              <a:gd name="adj" fmla="val 84910"/>
            </a:avLst>
          </a:prstGeom>
          <a:blipFill dpi="0" rotWithShape="1">
            <a:blip r:embed="rId3">
              <a:duotone>
                <a:prstClr val="black"/>
                <a:schemeClr val="accent6">
                  <a:tint val="45000"/>
                  <a:satMod val="400000"/>
                </a:schemeClr>
              </a:duotone>
              <a:lum bright="-10000" contrast="40000"/>
            </a:blip>
            <a:srcRect/>
            <a:stretch>
              <a:fillRect/>
            </a:stretch>
          </a:blipFill>
          <a:ln w="3175">
            <a:solidFill>
              <a:srgbClr val="EA6B0C"/>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plus(in)">
                                      <p:cBhvr>
                                        <p:cTn id="48" dur="3000"/>
                                        <p:tgtEl>
                                          <p:spTgt spid="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in)">
                                      <p:cBhvr>
                                        <p:cTn id="60" dur="3000"/>
                                        <p:tgtEl>
                                          <p:spTgt spid="8"/>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4" presetClass="exit" presetSubtype="10" fill="hold" grpId="5" nodeType="afterEffect">
                                  <p:stCondLst>
                                    <p:cond delay="0"/>
                                  </p:stCondLst>
                                  <p:childTnLst>
                                    <p:animEffect transition="out" filter="randombar(horizontal)">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4" presetClass="exit" presetSubtype="10" fill="hold" grpId="5" nodeType="withEffect">
                                  <p:stCondLst>
                                    <p:cond delay="0"/>
                                  </p:stCondLst>
                                  <p:childTnLst>
                                    <p:animEffect transition="out" filter="randombar(horizontal)">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4" presetClass="exit" presetSubtype="10" fill="hold" grpId="5" nodeType="withEffect">
                                  <p:stCondLst>
                                    <p:cond delay="0"/>
                                  </p:stCondLst>
                                  <p:childTnLst>
                                    <p:animEffect transition="out" filter="randombar(horizontal)">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4" presetClass="exit" presetSubtype="10" fill="hold" grpId="5" nodeType="withEffect">
                                  <p:stCondLst>
                                    <p:cond delay="0"/>
                                  </p:stCondLst>
                                  <p:childTnLst>
                                    <p:animEffect transition="out" filter="randombar(horizontal)">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4" presetClass="exit" presetSubtype="10" fill="hold" grpId="5" nodeType="withEffect">
                                  <p:stCondLst>
                                    <p:cond delay="0"/>
                                  </p:stCondLst>
                                  <p:childTnLst>
                                    <p:animEffect transition="out" filter="randombar(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4" presetClass="exit" presetSubtype="10" fill="hold" grpId="5" nodeType="withEffect">
                                  <p:stCondLst>
                                    <p:cond delay="0"/>
                                  </p:stCondLst>
                                  <p:childTnLst>
                                    <p:animEffect transition="out" filter="randombar(horizontal)">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4" presetClass="exit" presetSubtype="10" fill="hold" grpId="5" nodeType="withEffect">
                                  <p:stCondLst>
                                    <p:cond delay="0"/>
                                  </p:stCondLst>
                                  <p:childTnLst>
                                    <p:animEffect transition="out" filter="randombar(horizontal)">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4" presetClass="exit" presetSubtype="10" fill="hold" grpId="5" nodeType="withEffect">
                                  <p:stCondLst>
                                    <p:cond delay="0"/>
                                  </p:stCondLst>
                                  <p:childTnLst>
                                    <p:animEffect transition="out" filter="randombar(horizontal)">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3" presetClass="exit" presetSubtype="544" fill="hold" grpId="4" nodeType="with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grpId="4"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grpId="4"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grpId="4"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grpId="4"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grpId="4"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grpId="4"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grpId="4"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ppt_x"/>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ppt_x"/>
                                          </p:val>
                                        </p:tav>
                                      </p:tavLst>
                                    </p:anim>
                                    <p:anim calcmode="lin" valueType="num">
                                      <p:cBhvr additive="base">
                                        <p:cTn id="163" dur="3000"/>
                                        <p:tgtEl>
                                          <p:spTgt spid="8"/>
                                        </p:tgtEl>
                                        <p:attrNameLst>
                                          <p:attrName>ppt_y</p:attrName>
                                        </p:attrNameLst>
                                      </p:cBhvr>
                                      <p:tavLst>
                                        <p:tav tm="0">
                                          <p:val>
                                            <p:strVal val="ppt_y"/>
                                          </p:val>
                                        </p:tav>
                                        <p:tav tm="100000">
                                          <p:val>
                                            <p:strVal val="0-ppt_h/2"/>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16" presetClass="exit" presetSubtype="37" fill="hold" grpId="3" nodeType="withEffect">
                                  <p:stCondLst>
                                    <p:cond delay="0"/>
                                  </p:stCondLst>
                                  <p:childTnLst>
                                    <p:animEffect transition="out" filter="barn(out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37" fill="hold" grpId="3" nodeType="withEffect">
                                  <p:stCondLst>
                                    <p:cond delay="0"/>
                                  </p:stCondLst>
                                  <p:childTnLst>
                                    <p:animEffect transition="out" filter="barn(outVertic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37" fill="hold" grpId="3" nodeType="withEffect">
                                  <p:stCondLst>
                                    <p:cond delay="0"/>
                                  </p:stCondLst>
                                  <p:childTnLst>
                                    <p:animEffect transition="out" filter="barn(outVertic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16" presetClass="exit" presetSubtype="37" fill="hold" grpId="3" nodeType="withEffect">
                                  <p:stCondLst>
                                    <p:cond delay="0"/>
                                  </p:stCondLst>
                                  <p:childTnLst>
                                    <p:animEffect transition="out" filter="barn(outVertical)">
                                      <p:cBhvr>
                                        <p:cTn id="179" dur="3000"/>
                                        <p:tgtEl>
                                          <p:spTgt spid="12"/>
                                        </p:tgtEl>
                                      </p:cBhvr>
                                    </p:animEffect>
                                    <p:set>
                                      <p:cBhvr>
                                        <p:cTn id="180" dur="1" fill="hold">
                                          <p:stCondLst>
                                            <p:cond delay="2999"/>
                                          </p:stCondLst>
                                        </p:cTn>
                                        <p:tgtEl>
                                          <p:spTgt spid="12"/>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0"/>
                                        </p:tgtEl>
                                      </p:cBhvr>
                                    </p:animEffect>
                                    <p:set>
                                      <p:cBhvr>
                                        <p:cTn id="186" dur="1" fill="hold">
                                          <p:stCondLst>
                                            <p:cond delay="2999"/>
                                          </p:stCondLst>
                                        </p:cTn>
                                        <p:tgtEl>
                                          <p:spTgt spid="10"/>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6"/>
                                        </p:tgtEl>
                                      </p:cBhvr>
                                    </p:animEffect>
                                    <p:set>
                                      <p:cBhvr>
                                        <p:cTn id="189" dur="1" fill="hold">
                                          <p:stCondLst>
                                            <p:cond delay="2999"/>
                                          </p:stCondLst>
                                        </p:cTn>
                                        <p:tgtEl>
                                          <p:spTgt spid="6"/>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1"/>
                                        </p:tgtEl>
                                      </p:cBhvr>
                                    </p:animEffect>
                                    <p:set>
                                      <p:cBhvr>
                                        <p:cTn id="192" dur="1" fill="hold">
                                          <p:stCondLst>
                                            <p:cond delay="2999"/>
                                          </p:stCondLst>
                                        </p:cTn>
                                        <p:tgtEl>
                                          <p:spTgt spid="11"/>
                                        </p:tgtEl>
                                        <p:attrNameLst>
                                          <p:attrName>style.visibility</p:attrName>
                                        </p:attrNameLst>
                                      </p:cBhvr>
                                      <p:to>
                                        <p:strVal val="hidden"/>
                                      </p:to>
                                    </p:set>
                                  </p:childTnLst>
                                </p:cTn>
                              </p:par>
                              <p:par>
                                <p:cTn id="193" presetID="23" presetClass="entr" presetSubtype="27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2/3*#ppt_w"/>
                                          </p:val>
                                        </p:tav>
                                        <p:tav tm="100000">
                                          <p:val>
                                            <p:strVal val="#ppt_w"/>
                                          </p:val>
                                        </p:tav>
                                      </p:tavLst>
                                    </p:anim>
                                    <p:anim calcmode="lin" valueType="num">
                                      <p:cBhvr>
                                        <p:cTn id="196" dur="3000" fill="hold"/>
                                        <p:tgtEl>
                                          <p:spTgt spid="4"/>
                                        </p:tgtEl>
                                        <p:attrNameLst>
                                          <p:attrName>ppt_h</p:attrName>
                                        </p:attrNameLst>
                                      </p:cBhvr>
                                      <p:tavLst>
                                        <p:tav tm="0">
                                          <p:val>
                                            <p:strVal val="2/3*#ppt_h"/>
                                          </p:val>
                                        </p:tav>
                                        <p:tav tm="100000">
                                          <p:val>
                                            <p:strVal val="#ppt_h"/>
                                          </p:val>
                                        </p:tav>
                                      </p:tavLst>
                                    </p:anim>
                                  </p:childTnLst>
                                </p:cTn>
                              </p:par>
                              <p:par>
                                <p:cTn id="197" presetID="8" presetClass="entr" presetSubtype="32"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diamond(out)">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030A0">
                  <a:shade val="67500"/>
                  <a:satMod val="115000"/>
                </a:srgbClr>
              </a:gs>
              <a:gs pos="100000">
                <a:srgbClr val="7030A0">
                  <a:shade val="100000"/>
                  <a:satMod val="115000"/>
                </a:srgbClr>
              </a:gs>
            </a:gsLst>
            <a:lin ang="16200000" scaled="1"/>
            <a:tileRect/>
          </a:gradFill>
        </p:spPr>
        <p:txBody>
          <a:bodyPr/>
          <a:lstStyle/>
          <a:p>
            <a:endParaRPr lang="es-ES" dirty="0"/>
          </a:p>
        </p:txBody>
      </p:sp>
      <p:pic>
        <p:nvPicPr>
          <p:cNvPr id="4" name="3 Imagen" descr="2048 (31).jpg"/>
          <p:cNvPicPr>
            <a:picLocks noChangeAspect="1"/>
          </p:cNvPicPr>
          <p:nvPr/>
        </p:nvPicPr>
        <p:blipFill>
          <a:blip r:embed="rId2"/>
          <a:stretch>
            <a:fillRect/>
          </a:stretch>
        </p:blipFill>
        <p:spPr>
          <a:xfrm>
            <a:off x="-17859" y="0"/>
            <a:ext cx="9161859" cy="6858000"/>
          </a:xfrm>
          <a:prstGeom prst="rect">
            <a:avLst/>
          </a:prstGeom>
        </p:spPr>
      </p:pic>
      <p:sp>
        <p:nvSpPr>
          <p:cNvPr id="5" name="4 Anillo"/>
          <p:cNvSpPr/>
          <p:nvPr/>
        </p:nvSpPr>
        <p:spPr>
          <a:xfrm>
            <a:off x="0"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372"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357818"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00760"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643702"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215206"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929586" y="857232"/>
            <a:ext cx="1214414" cy="5143536"/>
          </a:xfrm>
          <a:prstGeom prst="donut">
            <a:avLst>
              <a:gd name="adj" fmla="val 20538"/>
            </a:avLst>
          </a:prstGeom>
          <a:blipFill dpi="0" rotWithShape="1">
            <a:blip r:embed="rId3"/>
            <a:srcRect/>
            <a:stretch>
              <a:fillRect/>
            </a:stretch>
          </a:blipFill>
          <a:ln>
            <a:solidFill>
              <a:srgbClr val="7030A0"/>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285776"/>
            <a:ext cx="9501222"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6" presetClass="entr" presetSubtype="37"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arn(outVertical)">
                                      <p:cBhvr>
                                        <p:cTn id="66" dur="3000"/>
                                        <p:tgtEl>
                                          <p:spTgt spid="5"/>
                                        </p:tgtEl>
                                      </p:cBhvr>
                                    </p:animEffect>
                                  </p:childTnLst>
                                </p:cTn>
                              </p:par>
                              <p:par>
                                <p:cTn id="67" presetID="16" presetClass="entr" presetSubtype="37"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arn(outVertical)">
                                      <p:cBhvr>
                                        <p:cTn id="69" dur="3000"/>
                                        <p:tgtEl>
                                          <p:spTgt spid="6"/>
                                        </p:tgtEl>
                                      </p:cBhvr>
                                    </p:animEffect>
                                  </p:childTnLst>
                                </p:cTn>
                              </p:par>
                              <p:par>
                                <p:cTn id="70" presetID="16" presetClass="entr" presetSubtype="37"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arn(outVertical)">
                                      <p:cBhvr>
                                        <p:cTn id="72" dur="3000"/>
                                        <p:tgtEl>
                                          <p:spTgt spid="7"/>
                                        </p:tgtEl>
                                      </p:cBhvr>
                                    </p:animEffect>
                                  </p:childTnLst>
                                </p:cTn>
                              </p:par>
                              <p:par>
                                <p:cTn id="73" presetID="16" presetClass="entr" presetSubtype="37"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outVertical)">
                                      <p:cBhvr>
                                        <p:cTn id="75" dur="3000"/>
                                        <p:tgtEl>
                                          <p:spTgt spid="8"/>
                                        </p:tgtEl>
                                      </p:cBhvr>
                                    </p:animEffect>
                                  </p:childTnLst>
                                </p:cTn>
                              </p:par>
                              <p:par>
                                <p:cTn id="76" presetID="16" presetClass="entr" presetSubtype="37"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outVertical)">
                                      <p:cBhvr>
                                        <p:cTn id="78" dur="3000"/>
                                        <p:tgtEl>
                                          <p:spTgt spid="9"/>
                                        </p:tgtEl>
                                      </p:cBhvr>
                                    </p:animEffect>
                                  </p:childTnLst>
                                </p:cTn>
                              </p:par>
                              <p:par>
                                <p:cTn id="79" presetID="16" presetClass="entr" presetSubtype="37"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arn(outVertical)">
                                      <p:cBhvr>
                                        <p:cTn id="81" dur="3000"/>
                                        <p:tgtEl>
                                          <p:spTgt spid="10"/>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arn(outVertical)">
                                      <p:cBhvr>
                                        <p:cTn id="84" dur="3000"/>
                                        <p:tgtEl>
                                          <p:spTgt spid="11"/>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arn(outVertical)">
                                      <p:cBhvr>
                                        <p:cTn id="87" dur="3000"/>
                                        <p:tgtEl>
                                          <p:spTgt spid="12"/>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arn(outVertical)">
                                      <p:cBhvr>
                                        <p:cTn id="90" dur="3000"/>
                                        <p:tgtEl>
                                          <p:spTgt spid="13"/>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arn(outVertical)">
                                      <p:cBhvr>
                                        <p:cTn id="93" dur="3000"/>
                                        <p:tgtEl>
                                          <p:spTgt spid="14"/>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outVertical)">
                                      <p:cBhvr>
                                        <p:cTn id="96" dur="3000"/>
                                        <p:tgtEl>
                                          <p:spTgt spid="15"/>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3000"/>
                                        <p:tgtEl>
                                          <p:spTgt spid="16"/>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3000"/>
                                        <p:tgtEl>
                                          <p:spTgt spid="17"/>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outVertical)">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ppt_y"/>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7"/>
                                        </p:tgtEl>
                                        <p:attrNameLst>
                                          <p:attrName>ppt_x</p:attrName>
                                        </p:attrNameLst>
                                      </p:cBhvr>
                                      <p:tavLst>
                                        <p:tav tm="0">
                                          <p:val>
                                            <p:strVal val="ppt_x"/>
                                          </p:val>
                                        </p:tav>
                                        <p:tav tm="100000">
                                          <p:val>
                                            <p:strVal val="1+ppt_w/2"/>
                                          </p:val>
                                        </p:tav>
                                      </p:tavLst>
                                    </p:anim>
                                    <p:anim calcmode="lin" valueType="num">
                                      <p:cBhvr additive="base">
                                        <p:cTn id="117" dur="3000"/>
                                        <p:tgtEl>
                                          <p:spTgt spid="7"/>
                                        </p:tgtEl>
                                        <p:attrNameLst>
                                          <p:attrName>ppt_y</p:attrName>
                                        </p:attrNameLst>
                                      </p:cBhvr>
                                      <p:tavLst>
                                        <p:tav tm="0">
                                          <p:val>
                                            <p:strVal val="ppt_y"/>
                                          </p:val>
                                        </p:tav>
                                        <p:tav tm="100000">
                                          <p:val>
                                            <p:strVal val="ppt_y"/>
                                          </p:val>
                                        </p:tav>
                                      </p:tavLst>
                                    </p:anim>
                                    <p:set>
                                      <p:cBhvr>
                                        <p:cTn id="118" dur="1" fill="hold">
                                          <p:stCondLst>
                                            <p:cond delay="2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3000"/>
                                        <p:tgtEl>
                                          <p:spTgt spid="8"/>
                                        </p:tgtEl>
                                        <p:attrNameLst>
                                          <p:attrName>ppt_x</p:attrName>
                                        </p:attrNameLst>
                                      </p:cBhvr>
                                      <p:tavLst>
                                        <p:tav tm="0">
                                          <p:val>
                                            <p:strVal val="ppt_x"/>
                                          </p:val>
                                        </p:tav>
                                        <p:tav tm="100000">
                                          <p:val>
                                            <p:strVal val="0-ppt_w/2"/>
                                          </p:val>
                                        </p:tav>
                                      </p:tavLst>
                                    </p:anim>
                                    <p:anim calcmode="lin" valueType="num">
                                      <p:cBhvr additive="base">
                                        <p:cTn id="121" dur="3000"/>
                                        <p:tgtEl>
                                          <p:spTgt spid="8"/>
                                        </p:tgtEl>
                                        <p:attrNameLst>
                                          <p:attrName>ppt_y</p:attrName>
                                        </p:attrNameLst>
                                      </p:cBhvr>
                                      <p:tavLst>
                                        <p:tav tm="0">
                                          <p:val>
                                            <p:strVal val="ppt_y"/>
                                          </p:val>
                                        </p:tav>
                                        <p:tav tm="100000">
                                          <p:val>
                                            <p:strVal val="ppt_y"/>
                                          </p:val>
                                        </p:tav>
                                      </p:tavLst>
                                    </p:anim>
                                    <p:set>
                                      <p:cBhvr>
                                        <p:cTn id="122" dur="1" fill="hold">
                                          <p:stCondLst>
                                            <p:cond delay="2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1+ppt_w/2"/>
                                          </p:val>
                                        </p:tav>
                                      </p:tavLst>
                                    </p:anim>
                                    <p:anim calcmode="lin" valueType="num">
                                      <p:cBhvr additive="base">
                                        <p:cTn id="125" dur="3000"/>
                                        <p:tgtEl>
                                          <p:spTgt spid="9"/>
                                        </p:tgtEl>
                                        <p:attrNameLst>
                                          <p:attrName>ppt_y</p:attrName>
                                        </p:attrNameLst>
                                      </p:cBhvr>
                                      <p:tavLst>
                                        <p:tav tm="0">
                                          <p:val>
                                            <p:strVal val="ppt_y"/>
                                          </p:val>
                                        </p:tav>
                                        <p:tav tm="100000">
                                          <p:val>
                                            <p:strVal val="ppt_y"/>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0-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1"/>
                                        </p:tgtEl>
                                        <p:attrNameLst>
                                          <p:attrName>ppt_x</p:attrName>
                                        </p:attrNameLst>
                                      </p:cBhvr>
                                      <p:tavLst>
                                        <p:tav tm="0">
                                          <p:val>
                                            <p:strVal val="ppt_x"/>
                                          </p:val>
                                        </p:tav>
                                        <p:tav tm="100000">
                                          <p:val>
                                            <p:strVal val="1+ppt_w/2"/>
                                          </p:val>
                                        </p:tav>
                                      </p:tavLst>
                                    </p:anim>
                                    <p:anim calcmode="lin" valueType="num">
                                      <p:cBhvr additive="base">
                                        <p:cTn id="133" dur="3000"/>
                                        <p:tgtEl>
                                          <p:spTgt spid="11"/>
                                        </p:tgtEl>
                                        <p:attrNameLst>
                                          <p:attrName>ppt_y</p:attrName>
                                        </p:attrNameLst>
                                      </p:cBhvr>
                                      <p:tavLst>
                                        <p:tav tm="0">
                                          <p:val>
                                            <p:strVal val="ppt_y"/>
                                          </p:val>
                                        </p:tav>
                                        <p:tav tm="100000">
                                          <p:val>
                                            <p:strVal val="ppt_y"/>
                                          </p:val>
                                        </p:tav>
                                      </p:tavLst>
                                    </p:anim>
                                    <p:set>
                                      <p:cBhvr>
                                        <p:cTn id="134" dur="1" fill="hold">
                                          <p:stCondLst>
                                            <p:cond delay="2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12"/>
                                        </p:tgtEl>
                                        <p:attrNameLst>
                                          <p:attrName>ppt_x</p:attrName>
                                        </p:attrNameLst>
                                      </p:cBhvr>
                                      <p:tavLst>
                                        <p:tav tm="0">
                                          <p:val>
                                            <p:strVal val="ppt_x"/>
                                          </p:val>
                                        </p:tav>
                                        <p:tav tm="100000">
                                          <p:val>
                                            <p:strVal val="0-ppt_w/2"/>
                                          </p:val>
                                        </p:tav>
                                      </p:tavLst>
                                    </p:anim>
                                    <p:anim calcmode="lin" valueType="num">
                                      <p:cBhvr additive="base">
                                        <p:cTn id="137" dur="3000"/>
                                        <p:tgtEl>
                                          <p:spTgt spid="12"/>
                                        </p:tgtEl>
                                        <p:attrNameLst>
                                          <p:attrName>ppt_y</p:attrName>
                                        </p:attrNameLst>
                                      </p:cBhvr>
                                      <p:tavLst>
                                        <p:tav tm="0">
                                          <p:val>
                                            <p:strVal val="ppt_y"/>
                                          </p:val>
                                        </p:tav>
                                        <p:tav tm="100000">
                                          <p:val>
                                            <p:strVal val="ppt_y"/>
                                          </p:val>
                                        </p:tav>
                                      </p:tavLst>
                                    </p:anim>
                                    <p:set>
                                      <p:cBhvr>
                                        <p:cTn id="138" dur="1" fill="hold">
                                          <p:stCondLst>
                                            <p:cond delay="2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13"/>
                                        </p:tgtEl>
                                        <p:attrNameLst>
                                          <p:attrName>ppt_x</p:attrName>
                                        </p:attrNameLst>
                                      </p:cBhvr>
                                      <p:tavLst>
                                        <p:tav tm="0">
                                          <p:val>
                                            <p:strVal val="ppt_x"/>
                                          </p:val>
                                        </p:tav>
                                        <p:tav tm="100000">
                                          <p:val>
                                            <p:strVal val="1+ppt_w/2"/>
                                          </p:val>
                                        </p:tav>
                                      </p:tavLst>
                                    </p:anim>
                                    <p:anim calcmode="lin" valueType="num">
                                      <p:cBhvr additive="base">
                                        <p:cTn id="141" dur="3000"/>
                                        <p:tgtEl>
                                          <p:spTgt spid="13"/>
                                        </p:tgtEl>
                                        <p:attrNameLst>
                                          <p:attrName>ppt_y</p:attrName>
                                        </p:attrNameLst>
                                      </p:cBhvr>
                                      <p:tavLst>
                                        <p:tav tm="0">
                                          <p:val>
                                            <p:strVal val="ppt_y"/>
                                          </p:val>
                                        </p:tav>
                                        <p:tav tm="100000">
                                          <p:val>
                                            <p:strVal val="ppt_y"/>
                                          </p:val>
                                        </p:tav>
                                      </p:tavLst>
                                    </p:anim>
                                    <p:set>
                                      <p:cBhvr>
                                        <p:cTn id="142" dur="1" fill="hold">
                                          <p:stCondLst>
                                            <p:cond delay="2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4"/>
                                        </p:tgtEl>
                                        <p:attrNameLst>
                                          <p:attrName>ppt_x</p:attrName>
                                        </p:attrNameLst>
                                      </p:cBhvr>
                                      <p:tavLst>
                                        <p:tav tm="0">
                                          <p:val>
                                            <p:strVal val="ppt_x"/>
                                          </p:val>
                                        </p:tav>
                                        <p:tav tm="100000">
                                          <p:val>
                                            <p:strVal val="0-ppt_w/2"/>
                                          </p:val>
                                        </p:tav>
                                      </p:tavLst>
                                    </p:anim>
                                    <p:anim calcmode="lin" valueType="num">
                                      <p:cBhvr additive="base">
                                        <p:cTn id="145" dur="3000"/>
                                        <p:tgtEl>
                                          <p:spTgt spid="14"/>
                                        </p:tgtEl>
                                        <p:attrNameLst>
                                          <p:attrName>ppt_y</p:attrName>
                                        </p:attrNameLst>
                                      </p:cBhvr>
                                      <p:tavLst>
                                        <p:tav tm="0">
                                          <p:val>
                                            <p:strVal val="ppt_y"/>
                                          </p:val>
                                        </p:tav>
                                        <p:tav tm="100000">
                                          <p:val>
                                            <p:strVal val="ppt_y"/>
                                          </p:val>
                                        </p:tav>
                                      </p:tavLst>
                                    </p:anim>
                                    <p:set>
                                      <p:cBhvr>
                                        <p:cTn id="146" dur="1" fill="hold">
                                          <p:stCondLst>
                                            <p:cond delay="2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15"/>
                                        </p:tgtEl>
                                        <p:attrNameLst>
                                          <p:attrName>ppt_x</p:attrName>
                                        </p:attrNameLst>
                                      </p:cBhvr>
                                      <p:tavLst>
                                        <p:tav tm="0">
                                          <p:val>
                                            <p:strVal val="ppt_x"/>
                                          </p:val>
                                        </p:tav>
                                        <p:tav tm="100000">
                                          <p:val>
                                            <p:strVal val="1+ppt_w/2"/>
                                          </p:val>
                                        </p:tav>
                                      </p:tavLst>
                                    </p:anim>
                                    <p:anim calcmode="lin" valueType="num">
                                      <p:cBhvr additive="base">
                                        <p:cTn id="149" dur="3000"/>
                                        <p:tgtEl>
                                          <p:spTgt spid="15"/>
                                        </p:tgtEl>
                                        <p:attrNameLst>
                                          <p:attrName>ppt_y</p:attrName>
                                        </p:attrNameLst>
                                      </p:cBhvr>
                                      <p:tavLst>
                                        <p:tav tm="0">
                                          <p:val>
                                            <p:strVal val="ppt_y"/>
                                          </p:val>
                                        </p:tav>
                                        <p:tav tm="100000">
                                          <p:val>
                                            <p:strVal val="ppt_y"/>
                                          </p:val>
                                        </p:tav>
                                      </p:tavLst>
                                    </p:anim>
                                    <p:set>
                                      <p:cBhvr>
                                        <p:cTn id="150" dur="1" fill="hold">
                                          <p:stCondLst>
                                            <p:cond delay="2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6"/>
                                        </p:tgtEl>
                                        <p:attrNameLst>
                                          <p:attrName>ppt_x</p:attrName>
                                        </p:attrNameLst>
                                      </p:cBhvr>
                                      <p:tavLst>
                                        <p:tav tm="0">
                                          <p:val>
                                            <p:strVal val="ppt_x"/>
                                          </p:val>
                                        </p:tav>
                                        <p:tav tm="100000">
                                          <p:val>
                                            <p:strVal val="0-ppt_w/2"/>
                                          </p:val>
                                        </p:tav>
                                      </p:tavLst>
                                    </p:anim>
                                    <p:anim calcmode="lin" valueType="num">
                                      <p:cBhvr additive="base">
                                        <p:cTn id="153" dur="3000"/>
                                        <p:tgtEl>
                                          <p:spTgt spid="16"/>
                                        </p:tgtEl>
                                        <p:attrNameLst>
                                          <p:attrName>ppt_y</p:attrName>
                                        </p:attrNameLst>
                                      </p:cBhvr>
                                      <p:tavLst>
                                        <p:tav tm="0">
                                          <p:val>
                                            <p:strVal val="ppt_y"/>
                                          </p:val>
                                        </p:tav>
                                        <p:tav tm="100000">
                                          <p:val>
                                            <p:strVal val="ppt_y"/>
                                          </p:val>
                                        </p:tav>
                                      </p:tavLst>
                                    </p:anim>
                                    <p:set>
                                      <p:cBhvr>
                                        <p:cTn id="154" dur="1" fill="hold">
                                          <p:stCondLst>
                                            <p:cond delay="2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1+ppt_w/2"/>
                                          </p:val>
                                        </p:tav>
                                      </p:tavLst>
                                    </p:anim>
                                    <p:anim calcmode="lin" valueType="num">
                                      <p:cBhvr additive="base">
                                        <p:cTn id="157" dur="3000"/>
                                        <p:tgtEl>
                                          <p:spTgt spid="17"/>
                                        </p:tgtEl>
                                        <p:attrNameLst>
                                          <p:attrName>ppt_y</p:attrName>
                                        </p:attrNameLst>
                                      </p:cBhvr>
                                      <p:tavLst>
                                        <p:tav tm="0">
                                          <p:val>
                                            <p:strVal val="ppt_y"/>
                                          </p:val>
                                        </p:tav>
                                        <p:tav tm="100000">
                                          <p:val>
                                            <p:strVal val="ppt_y"/>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21" fill="hold" grpId="3" nodeType="withEffect">
                                  <p:stCondLst>
                                    <p:cond delay="0"/>
                                  </p:stCondLst>
                                  <p:childTnLst>
                                    <p:animEffect transition="out" filter="barn(inVertic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21" fill="hold" grpId="3" nodeType="withEffect">
                                  <p:stCondLst>
                                    <p:cond delay="0"/>
                                  </p:stCondLst>
                                  <p:childTnLst>
                                    <p:animEffect transition="out" filter="barn(inVertic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21" fill="hold" grpId="3" nodeType="withEffect">
                                  <p:stCondLst>
                                    <p:cond delay="0"/>
                                  </p:stCondLst>
                                  <p:childTnLst>
                                    <p:animEffect transition="out" filter="barn(in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21" fill="hold" grpId="3" nodeType="withEffect">
                                  <p:stCondLst>
                                    <p:cond delay="0"/>
                                  </p:stCondLst>
                                  <p:childTnLst>
                                    <p:animEffect transition="out" filter="barn(inVertic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21" fill="hold" grpId="3" nodeType="withEffect">
                                  <p:stCondLst>
                                    <p:cond delay="0"/>
                                  </p:stCondLst>
                                  <p:childTnLst>
                                    <p:animEffect transition="out" filter="barn(inVertic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21" fill="hold" grpId="3" nodeType="withEffect">
                                  <p:stCondLst>
                                    <p:cond delay="0"/>
                                  </p:stCondLst>
                                  <p:childTnLst>
                                    <p:animEffect transition="out" filter="barn(inVertic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21" fill="hold" grpId="3" nodeType="withEffect">
                                  <p:stCondLst>
                                    <p:cond delay="0"/>
                                  </p:stCondLst>
                                  <p:childTnLst>
                                    <p:animEffect transition="out" filter="barn(inVertic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21" fill="hold" grpId="3" nodeType="withEffect">
                                  <p:stCondLst>
                                    <p:cond delay="0"/>
                                  </p:stCondLst>
                                  <p:childTnLst>
                                    <p:animEffect transition="out" filter="barn(inVertic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21" fill="hold" grpId="3" nodeType="withEffect">
                                  <p:stCondLst>
                                    <p:cond delay="0"/>
                                  </p:stCondLst>
                                  <p:childTnLst>
                                    <p:animEffect transition="out" filter="barn(inVertic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21" fill="hold" grpId="3" nodeType="withEffect">
                                  <p:stCondLst>
                                    <p:cond delay="0"/>
                                  </p:stCondLst>
                                  <p:childTnLst>
                                    <p:animEffect transition="out" filter="barn(inVertic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21" fill="hold" grpId="3" nodeType="withEffect">
                                  <p:stCondLst>
                                    <p:cond delay="0"/>
                                  </p:stCondLst>
                                  <p:childTnLst>
                                    <p:animEffect transition="out" filter="barn(inVertic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21" fill="hold" grpId="3" nodeType="withEffect">
                                  <p:stCondLst>
                                    <p:cond delay="0"/>
                                  </p:stCondLst>
                                  <p:childTnLst>
                                    <p:animEffect transition="out" filter="barn(inVertic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21" fill="hold" grpId="3" nodeType="withEffect">
                                  <p:stCondLst>
                                    <p:cond delay="0"/>
                                  </p:stCondLst>
                                  <p:childTnLst>
                                    <p:animEffect transition="out" filter="barn(inVertic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21" fill="hold" grpId="3" nodeType="withEffect">
                                  <p:stCondLst>
                                    <p:cond delay="0"/>
                                  </p:stCondLst>
                                  <p:childTnLst>
                                    <p:animEffect transition="out" filter="barn(inVertic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23" presetClass="entr" presetSubtype="27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2/3*#ppt_w"/>
                                          </p:val>
                                        </p:tav>
                                        <p:tav tm="100000">
                                          <p:val>
                                            <p:strVal val="#ppt_w"/>
                                          </p:val>
                                        </p:tav>
                                      </p:tavLst>
                                    </p:anim>
                                    <p:anim calcmode="lin" valueType="num">
                                      <p:cBhvr>
                                        <p:cTn id="208" dur="3000" fill="hold"/>
                                        <p:tgtEl>
                                          <p:spTgt spid="4"/>
                                        </p:tgtEl>
                                        <p:attrNameLst>
                                          <p:attrName>ppt_h</p:attrName>
                                        </p:attrNameLst>
                                      </p:cBhvr>
                                      <p:tavLst>
                                        <p:tav tm="0">
                                          <p:val>
                                            <p:strVal val="2/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F5FCF"/>
              </a:gs>
              <a:gs pos="50000">
                <a:srgbClr val="3C1A56">
                  <a:shade val="67500"/>
                  <a:satMod val="115000"/>
                </a:srgbClr>
              </a:gs>
              <a:gs pos="100000">
                <a:srgbClr val="3C1A56">
                  <a:shade val="100000"/>
                  <a:satMod val="115000"/>
                </a:srgbClr>
              </a:gs>
            </a:gsLst>
            <a:path path="circle">
              <a:fillToRect l="50000" t="50000" r="50000" b="50000"/>
            </a:path>
            <a:tileRect/>
          </a:gradFill>
        </p:spPr>
        <p:txBody>
          <a:bodyPr/>
          <a:lstStyle/>
          <a:p>
            <a:endParaRPr lang="es-ES" dirty="0"/>
          </a:p>
        </p:txBody>
      </p:sp>
      <p:pic>
        <p:nvPicPr>
          <p:cNvPr id="4" name="3 Imagen" descr="5 (18).jpg"/>
          <p:cNvPicPr>
            <a:picLocks noChangeAspect="1"/>
          </p:cNvPicPr>
          <p:nvPr/>
        </p:nvPicPr>
        <p:blipFill>
          <a:blip r:embed="rId2"/>
          <a:stretch>
            <a:fillRect/>
          </a:stretch>
        </p:blipFill>
        <p:spPr>
          <a:xfrm>
            <a:off x="0" y="0"/>
            <a:ext cx="9144000" cy="6858000"/>
          </a:xfrm>
          <a:prstGeom prst="rect">
            <a:avLst/>
          </a:prstGeom>
        </p:spPr>
      </p:pic>
      <p:sp>
        <p:nvSpPr>
          <p:cNvPr id="5" name="4 Estrella de 12 puntas"/>
          <p:cNvSpPr/>
          <p:nvPr/>
        </p:nvSpPr>
        <p:spPr>
          <a:xfrm>
            <a:off x="3357554" y="285728"/>
            <a:ext cx="2286016" cy="2143140"/>
          </a:xfrm>
          <a:prstGeom prst="star12">
            <a:avLst>
              <a:gd name="adj" fmla="val 16232"/>
            </a:avLst>
          </a:prstGeom>
          <a:blipFill dpi="0" rotWithShape="1">
            <a:blip r:embed="rId3"/>
            <a:srcRect/>
            <a:stretch>
              <a:fillRect/>
            </a:stretch>
          </a:blipFill>
          <a:ln w="12700">
            <a:solidFill>
              <a:srgbClr val="B07B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286116" y="4214818"/>
            <a:ext cx="2286016" cy="2143140"/>
          </a:xfrm>
          <a:prstGeom prst="star12">
            <a:avLst>
              <a:gd name="adj" fmla="val 16232"/>
            </a:avLst>
          </a:prstGeom>
          <a:blipFill dpi="0" rotWithShape="1">
            <a:blip r:embed="rId3"/>
            <a:srcRect/>
            <a:stretch>
              <a:fillRect/>
            </a:stretch>
          </a:blipFill>
          <a:ln w="12700">
            <a:solidFill>
              <a:srgbClr val="B07B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1428728" y="2428868"/>
            <a:ext cx="2286016" cy="2143140"/>
          </a:xfrm>
          <a:prstGeom prst="star12">
            <a:avLst>
              <a:gd name="adj" fmla="val 16232"/>
            </a:avLst>
          </a:prstGeom>
          <a:blipFill dpi="0" rotWithShape="1">
            <a:blip r:embed="rId3"/>
            <a:srcRect/>
            <a:stretch>
              <a:fillRect/>
            </a:stretch>
          </a:blipFill>
          <a:ln w="12700">
            <a:solidFill>
              <a:srgbClr val="B07B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strella de 12 puntas"/>
          <p:cNvSpPr/>
          <p:nvPr/>
        </p:nvSpPr>
        <p:spPr>
          <a:xfrm>
            <a:off x="5500694" y="2143116"/>
            <a:ext cx="2286016" cy="2143140"/>
          </a:xfrm>
          <a:prstGeom prst="star12">
            <a:avLst>
              <a:gd name="adj" fmla="val 16232"/>
            </a:avLst>
          </a:prstGeom>
          <a:blipFill dpi="0" rotWithShape="1">
            <a:blip r:embed="rId3"/>
            <a:srcRect/>
            <a:stretch>
              <a:fillRect/>
            </a:stretch>
          </a:blipFill>
          <a:ln w="12700">
            <a:solidFill>
              <a:srgbClr val="B07B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strella de 12 puntas"/>
          <p:cNvSpPr/>
          <p:nvPr/>
        </p:nvSpPr>
        <p:spPr>
          <a:xfrm>
            <a:off x="4786314" y="571480"/>
            <a:ext cx="2286016" cy="2143140"/>
          </a:xfrm>
          <a:prstGeom prst="star12">
            <a:avLst>
              <a:gd name="adj" fmla="val 16232"/>
            </a:avLst>
          </a:prstGeom>
          <a:blipFill dpi="0" rotWithShape="1">
            <a:blip r:embed="rId3"/>
            <a:srcRect/>
            <a:stretch>
              <a:fillRect/>
            </a:stretch>
          </a:blipFill>
          <a:ln w="12700">
            <a:solidFill>
              <a:srgbClr val="B07B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1857356" y="1000108"/>
            <a:ext cx="2286016" cy="2143140"/>
          </a:xfrm>
          <a:prstGeom prst="star12">
            <a:avLst>
              <a:gd name="adj" fmla="val 19788"/>
            </a:avLst>
          </a:prstGeom>
          <a:blipFill dpi="0" rotWithShape="1">
            <a:blip r:embed="rId3"/>
            <a:srcRect/>
            <a:stretch>
              <a:fillRect/>
            </a:stretch>
          </a:blipFill>
          <a:ln w="12700">
            <a:solidFill>
              <a:srgbClr val="B07B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2000232" y="3714752"/>
            <a:ext cx="2286016" cy="2143140"/>
          </a:xfrm>
          <a:prstGeom prst="star12">
            <a:avLst>
              <a:gd name="adj" fmla="val 16232"/>
            </a:avLst>
          </a:prstGeom>
          <a:blipFill dpi="0" rotWithShape="1">
            <a:blip r:embed="rId3"/>
            <a:srcRect/>
            <a:stretch>
              <a:fillRect/>
            </a:stretch>
          </a:blipFill>
          <a:ln w="12700">
            <a:solidFill>
              <a:srgbClr val="B07B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strella de 12 puntas"/>
          <p:cNvSpPr/>
          <p:nvPr/>
        </p:nvSpPr>
        <p:spPr>
          <a:xfrm>
            <a:off x="4857752" y="3643314"/>
            <a:ext cx="2286016" cy="2143140"/>
          </a:xfrm>
          <a:prstGeom prst="star12">
            <a:avLst>
              <a:gd name="adj" fmla="val 16232"/>
            </a:avLst>
          </a:prstGeom>
          <a:blipFill dpi="0" rotWithShape="1">
            <a:blip r:embed="rId3"/>
            <a:srcRect/>
            <a:stretch>
              <a:fillRect/>
            </a:stretch>
          </a:blipFill>
          <a:ln w="12700">
            <a:solidFill>
              <a:srgbClr val="B07B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6"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105412"/>
              </a:gs>
              <a:gs pos="50000">
                <a:srgbClr val="92D050">
                  <a:shade val="67500"/>
                  <a:satMod val="115000"/>
                </a:srgbClr>
              </a:gs>
              <a:gs pos="100000">
                <a:srgbClr val="92D050">
                  <a:shade val="100000"/>
                  <a:satMod val="115000"/>
                </a:srgbClr>
              </a:gs>
            </a:gsLst>
            <a:lin ang="16200000" scaled="1"/>
            <a:tileRect/>
          </a:gradFill>
        </p:spPr>
        <p:txBody>
          <a:bodyPr/>
          <a:lstStyle/>
          <a:p>
            <a:endParaRPr lang="es-ES" dirty="0"/>
          </a:p>
        </p:txBody>
      </p:sp>
      <p:pic>
        <p:nvPicPr>
          <p:cNvPr id="4" name="3 Imagen" descr="ec7bd9e8-7c55-4d5d-8024-2f23d3eea434.jpg"/>
          <p:cNvPicPr>
            <a:picLocks noChangeAspect="1"/>
          </p:cNvPicPr>
          <p:nvPr/>
        </p:nvPicPr>
        <p:blipFill>
          <a:blip r:embed="rId2"/>
          <a:stretch>
            <a:fillRect/>
          </a:stretch>
        </p:blipFill>
        <p:spPr>
          <a:xfrm>
            <a:off x="0" y="6691"/>
            <a:ext cx="9144000" cy="6851309"/>
          </a:xfrm>
          <a:prstGeom prst="rect">
            <a:avLst/>
          </a:prstGeom>
        </p:spPr>
      </p:pic>
      <p:sp>
        <p:nvSpPr>
          <p:cNvPr id="6" name="5 Luna"/>
          <p:cNvSpPr/>
          <p:nvPr/>
        </p:nvSpPr>
        <p:spPr>
          <a:xfrm rot="16200000">
            <a:off x="3036095" y="-1535929"/>
            <a:ext cx="3357562"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000376" y="1928790"/>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107533" y="-2321771"/>
            <a:ext cx="3357562"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000376" y="2714608"/>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107533" y="-3214710"/>
            <a:ext cx="3357562"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000376" y="3428988"/>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16" presetClass="entr" presetSubtype="21"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arn(inVertical)">
                                      <p:cBhvr>
                                        <p:cTn id="34" dur="3000"/>
                                        <p:tgtEl>
                                          <p:spTgt spid="6"/>
                                        </p:tgtEl>
                                      </p:cBhvr>
                                    </p:animEffect>
                                  </p:childTnLst>
                                </p:cTn>
                              </p:par>
                              <p:par>
                                <p:cTn id="35" presetID="16" presetClass="entr" presetSubtype="21"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3000"/>
                                        <p:tgtEl>
                                          <p:spTgt spid="7"/>
                                        </p:tgtEl>
                                      </p:cBhvr>
                                    </p:animEffect>
                                  </p:childTnLst>
                                </p:cTn>
                              </p:par>
                              <p:par>
                                <p:cTn id="38" presetID="16" presetClass="entr" presetSubtype="21"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arn(inVertical)">
                                      <p:cBhvr>
                                        <p:cTn id="40" dur="3000"/>
                                        <p:tgtEl>
                                          <p:spTgt spid="8"/>
                                        </p:tgtEl>
                                      </p:cBhvr>
                                    </p:animEffect>
                                  </p:childTnLst>
                                </p:cTn>
                              </p:par>
                              <p:par>
                                <p:cTn id="41" presetID="16" presetClass="entr" presetSubtype="21" fill="hold" grpId="1"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arn(inVertical)">
                                      <p:cBhvr>
                                        <p:cTn id="43" dur="3000"/>
                                        <p:tgtEl>
                                          <p:spTgt spid="9"/>
                                        </p:tgtEl>
                                      </p:cBhvr>
                                    </p:animEffect>
                                  </p:childTnLst>
                                </p:cTn>
                              </p:par>
                              <p:par>
                                <p:cTn id="44" presetID="16" presetClass="entr" presetSubtype="21"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barn(inVertical)">
                                      <p:cBhvr>
                                        <p:cTn id="46" dur="3000"/>
                                        <p:tgtEl>
                                          <p:spTgt spid="11"/>
                                        </p:tgtEl>
                                      </p:cBhvr>
                                    </p:animEffect>
                                  </p:childTnLst>
                                </p:cTn>
                              </p:par>
                              <p:par>
                                <p:cTn id="47" presetID="16" presetClass="entr" presetSubtype="21"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arn(inVertical)">
                                      <p:cBhvr>
                                        <p:cTn id="49" dur="3000"/>
                                        <p:tgtEl>
                                          <p:spTgt spid="10"/>
                                        </p:tgtEl>
                                      </p:cBhvr>
                                    </p:animEffect>
                                  </p:childTnLst>
                                </p:cTn>
                              </p:par>
                              <p:par>
                                <p:cTn id="50" presetID="8" presetClass="emph" presetSubtype="0" fill="hold" grpId="2" nodeType="withEffect">
                                  <p:stCondLst>
                                    <p:cond delay="0"/>
                                  </p:stCondLst>
                                  <p:childTnLst>
                                    <p:animRot by="10800000">
                                      <p:cBhvr>
                                        <p:cTn id="51" dur="3000" fill="hold"/>
                                        <p:tgtEl>
                                          <p:spTgt spid="6"/>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8"/>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10"/>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9"/>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11"/>
                                        </p:tgtEl>
                                        <p:attrNameLst>
                                          <p:attrName>r</p:attrName>
                                        </p:attrNameLst>
                                      </p:cBhvr>
                                    </p:animRot>
                                  </p:childTnLst>
                                </p:cTn>
                              </p:par>
                            </p:childTnLst>
                          </p:cTn>
                        </p:par>
                        <p:par>
                          <p:cTn id="62" fill="hold">
                            <p:stCondLst>
                              <p:cond delay="3000"/>
                            </p:stCondLst>
                            <p:childTnLst>
                              <p:par>
                                <p:cTn id="63" presetID="2" presetClass="exit" presetSubtype="4" fill="hold" grpId="3" nodeType="after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ppt_x"/>
                                          </p:val>
                                        </p:tav>
                                      </p:tavLst>
                                    </p:anim>
                                    <p:anim calcmode="lin" valueType="num">
                                      <p:cBhvr additive="base">
                                        <p:cTn id="65" dur="3000"/>
                                        <p:tgtEl>
                                          <p:spTgt spid="6"/>
                                        </p:tgtEl>
                                        <p:attrNameLst>
                                          <p:attrName>ppt_y</p:attrName>
                                        </p:attrNameLst>
                                      </p:cBhvr>
                                      <p:tavLst>
                                        <p:tav tm="0">
                                          <p:val>
                                            <p:strVal val="ppt_y"/>
                                          </p:val>
                                        </p:tav>
                                        <p:tav tm="100000">
                                          <p:val>
                                            <p:strVal val="1+ppt_h/2"/>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3000"/>
                                        <p:tgtEl>
                                          <p:spTgt spid="8"/>
                                        </p:tgtEl>
                                        <p:attrNameLst>
                                          <p:attrName>ppt_x</p:attrName>
                                        </p:attrNameLst>
                                      </p:cBhvr>
                                      <p:tavLst>
                                        <p:tav tm="0">
                                          <p:val>
                                            <p:strVal val="ppt_x"/>
                                          </p:val>
                                        </p:tav>
                                        <p:tav tm="100000">
                                          <p:val>
                                            <p:strVal val="ppt_x"/>
                                          </p:val>
                                        </p:tav>
                                      </p:tavLst>
                                    </p:anim>
                                    <p:anim calcmode="lin" valueType="num">
                                      <p:cBhvr additive="base">
                                        <p:cTn id="69" dur="3000"/>
                                        <p:tgtEl>
                                          <p:spTgt spid="8"/>
                                        </p:tgtEl>
                                        <p:attrNameLst>
                                          <p:attrName>ppt_y</p:attrName>
                                        </p:attrNameLst>
                                      </p:cBhvr>
                                      <p:tavLst>
                                        <p:tav tm="0">
                                          <p:val>
                                            <p:strVal val="ppt_y"/>
                                          </p:val>
                                        </p:tav>
                                        <p:tav tm="100000">
                                          <p:val>
                                            <p:strVal val="1+ppt_h/2"/>
                                          </p:val>
                                        </p:tav>
                                      </p:tavLst>
                                    </p:anim>
                                    <p:set>
                                      <p:cBhvr>
                                        <p:cTn id="70" dur="1" fill="hold">
                                          <p:stCondLst>
                                            <p:cond delay="2999"/>
                                          </p:stCondLst>
                                        </p:cTn>
                                        <p:tgtEl>
                                          <p:spTgt spid="8"/>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ppt_x"/>
                                          </p:val>
                                        </p:tav>
                                      </p:tavLst>
                                    </p:anim>
                                    <p:anim calcmode="lin" valueType="num">
                                      <p:cBhvr additive="base">
                                        <p:cTn id="73" dur="3000"/>
                                        <p:tgtEl>
                                          <p:spTgt spid="10"/>
                                        </p:tgtEl>
                                        <p:attrNameLst>
                                          <p:attrName>ppt_y</p:attrName>
                                        </p:attrNameLst>
                                      </p:cBhvr>
                                      <p:tavLst>
                                        <p:tav tm="0">
                                          <p:val>
                                            <p:strVal val="ppt_y"/>
                                          </p:val>
                                        </p:tav>
                                        <p:tav tm="100000">
                                          <p:val>
                                            <p:strVal val="1+ppt_h/2"/>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3000"/>
                                        <p:tgtEl>
                                          <p:spTgt spid="7"/>
                                        </p:tgtEl>
                                        <p:attrNameLst>
                                          <p:attrName>ppt_x</p:attrName>
                                        </p:attrNameLst>
                                      </p:cBhvr>
                                      <p:tavLst>
                                        <p:tav tm="0">
                                          <p:val>
                                            <p:strVal val="ppt_x"/>
                                          </p:val>
                                        </p:tav>
                                        <p:tav tm="100000">
                                          <p:val>
                                            <p:strVal val="ppt_x"/>
                                          </p:val>
                                        </p:tav>
                                      </p:tavLst>
                                    </p:anim>
                                    <p:anim calcmode="lin" valueType="num">
                                      <p:cBhvr additive="base">
                                        <p:cTn id="77" dur="3000"/>
                                        <p:tgtEl>
                                          <p:spTgt spid="7"/>
                                        </p:tgtEl>
                                        <p:attrNameLst>
                                          <p:attrName>ppt_y</p:attrName>
                                        </p:attrNameLst>
                                      </p:cBhvr>
                                      <p:tavLst>
                                        <p:tav tm="0">
                                          <p:val>
                                            <p:strVal val="ppt_y"/>
                                          </p:val>
                                        </p:tav>
                                        <p:tav tm="100000">
                                          <p:val>
                                            <p:strVal val="0-ppt_h/2"/>
                                          </p:val>
                                        </p:tav>
                                      </p:tavLst>
                                    </p:anim>
                                    <p:set>
                                      <p:cBhvr>
                                        <p:cTn id="78" dur="1" fill="hold">
                                          <p:stCondLst>
                                            <p:cond delay="2999"/>
                                          </p:stCondLst>
                                        </p:cTn>
                                        <p:tgtEl>
                                          <p:spTgt spid="7"/>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ppt_x"/>
                                          </p:val>
                                        </p:tav>
                                      </p:tavLst>
                                    </p:anim>
                                    <p:anim calcmode="lin" valueType="num">
                                      <p:cBhvr additive="base">
                                        <p:cTn id="81" dur="3000"/>
                                        <p:tgtEl>
                                          <p:spTgt spid="9"/>
                                        </p:tgtEl>
                                        <p:attrNameLst>
                                          <p:attrName>ppt_y</p:attrName>
                                        </p:attrNameLst>
                                      </p:cBhvr>
                                      <p:tavLst>
                                        <p:tav tm="0">
                                          <p:val>
                                            <p:strVal val="ppt_y"/>
                                          </p:val>
                                        </p:tav>
                                        <p:tav tm="100000">
                                          <p:val>
                                            <p:strVal val="0-ppt_h/2"/>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ppt_x"/>
                                          </p:val>
                                        </p:tav>
                                      </p:tavLst>
                                    </p:anim>
                                    <p:anim calcmode="lin" valueType="num">
                                      <p:cBhvr additive="base">
                                        <p:cTn id="85" dur="3000"/>
                                        <p:tgtEl>
                                          <p:spTgt spid="11"/>
                                        </p:tgtEl>
                                        <p:attrNameLst>
                                          <p:attrName>ppt_y</p:attrName>
                                        </p:attrNameLst>
                                      </p:cBhvr>
                                      <p:tavLst>
                                        <p:tav tm="0">
                                          <p:val>
                                            <p:strVal val="ppt_y"/>
                                          </p:val>
                                        </p:tav>
                                        <p:tav tm="100000">
                                          <p:val>
                                            <p:strVal val="0-ppt_h/2"/>
                                          </p:val>
                                        </p:tav>
                                      </p:tavLst>
                                    </p:anim>
                                    <p:set>
                                      <p:cBhvr>
                                        <p:cTn id="86" dur="1" fill="hold">
                                          <p:stCondLst>
                                            <p:cond delay="2999"/>
                                          </p:stCondLst>
                                        </p:cTn>
                                        <p:tgtEl>
                                          <p:spTgt spid="11"/>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74D"/>
              </a:gs>
              <a:gs pos="50000">
                <a:srgbClr val="B07BD7">
                  <a:shade val="67500"/>
                  <a:satMod val="115000"/>
                </a:srgbClr>
              </a:gs>
              <a:gs pos="100000">
                <a:srgbClr val="B07BD7">
                  <a:shade val="100000"/>
                  <a:satMod val="115000"/>
                </a:srgbClr>
              </a:gs>
            </a:gsLst>
            <a:lin ang="16200000" scaled="1"/>
            <a:tileRect/>
          </a:gradFill>
        </p:spPr>
        <p:txBody>
          <a:bodyPr/>
          <a:lstStyle/>
          <a:p>
            <a:endParaRPr lang="es-ES" dirty="0"/>
          </a:p>
        </p:txBody>
      </p:sp>
      <p:pic>
        <p:nvPicPr>
          <p:cNvPr id="4" name="3 Imagen" descr="2048 (41).jpg"/>
          <p:cNvPicPr>
            <a:picLocks noChangeAspect="1"/>
          </p:cNvPicPr>
          <p:nvPr/>
        </p:nvPicPr>
        <p:blipFill>
          <a:blip r:embed="rId3"/>
          <a:stretch>
            <a:fillRect/>
          </a:stretch>
        </p:blipFill>
        <p:spPr>
          <a:xfrm>
            <a:off x="0" y="0"/>
            <a:ext cx="9144000" cy="6858000"/>
          </a:xfrm>
          <a:prstGeom prst="rect">
            <a:avLst/>
          </a:prstGeom>
        </p:spPr>
      </p:pic>
      <p:sp>
        <p:nvSpPr>
          <p:cNvPr id="6" name="5 Onda"/>
          <p:cNvSpPr/>
          <p:nvPr/>
        </p:nvSpPr>
        <p:spPr>
          <a:xfrm rot="3432411">
            <a:off x="4279226" y="264970"/>
            <a:ext cx="2514377" cy="1273024"/>
          </a:xfrm>
          <a:prstGeom prst="wave">
            <a:avLst>
              <a:gd name="adj1" fmla="val 20000"/>
              <a:gd name="adj2" fmla="val -10000"/>
            </a:avLst>
          </a:prstGeom>
          <a:blipFill dpi="0" rotWithShape="1">
            <a:blip r:embed="rId4"/>
            <a:srcRect/>
            <a:tile tx="0" ty="0" sx="100000" sy="100000" flip="none" algn="tl"/>
          </a:blipFill>
          <a:ln>
            <a:solidFill>
              <a:srgbClr val="7030A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7453838" flipV="1">
            <a:off x="2327193" y="271683"/>
            <a:ext cx="2647871" cy="1216883"/>
          </a:xfrm>
          <a:prstGeom prst="wave">
            <a:avLst>
              <a:gd name="adj1" fmla="val 20000"/>
              <a:gd name="adj2" fmla="val -10000"/>
            </a:avLst>
          </a:prstGeom>
          <a:blipFill dpi="0" rotWithShape="1">
            <a:blip r:embed="rId4"/>
            <a:srcRect/>
            <a:tile tx="0" ty="0" sx="100000" sy="100000" flip="none" algn="tl"/>
          </a:blipFill>
          <a:ln>
            <a:solidFill>
              <a:srgbClr val="7030A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7453838" flipV="1">
            <a:off x="1566902" y="1932477"/>
            <a:ext cx="2647871" cy="1216883"/>
          </a:xfrm>
          <a:prstGeom prst="wave">
            <a:avLst>
              <a:gd name="adj1" fmla="val 20000"/>
              <a:gd name="adj2" fmla="val -10000"/>
            </a:avLst>
          </a:prstGeom>
          <a:blipFill dpi="0" rotWithShape="1">
            <a:blip r:embed="rId4"/>
            <a:srcRect/>
            <a:tile tx="0" ty="0" sx="100000" sy="100000" flip="none" algn="tl"/>
          </a:blipFill>
          <a:ln>
            <a:solidFill>
              <a:srgbClr val="7030A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7453838" flipV="1">
            <a:off x="709646" y="3575551"/>
            <a:ext cx="2647871" cy="1216883"/>
          </a:xfrm>
          <a:prstGeom prst="wave">
            <a:avLst>
              <a:gd name="adj1" fmla="val 20000"/>
              <a:gd name="adj2" fmla="val -10000"/>
            </a:avLst>
          </a:prstGeom>
          <a:blipFill dpi="0" rotWithShape="1">
            <a:blip r:embed="rId4"/>
            <a:srcRect/>
            <a:tile tx="0" ty="0" sx="100000" sy="100000" flip="none" algn="tl"/>
          </a:blipFill>
          <a:ln>
            <a:solidFill>
              <a:srgbClr val="7030A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7453838" flipV="1">
            <a:off x="-76141" y="5218625"/>
            <a:ext cx="2647871" cy="1216883"/>
          </a:xfrm>
          <a:prstGeom prst="wave">
            <a:avLst>
              <a:gd name="adj1" fmla="val 20000"/>
              <a:gd name="adj2" fmla="val -10000"/>
            </a:avLst>
          </a:prstGeom>
          <a:blipFill dpi="0" rotWithShape="1">
            <a:blip r:embed="rId4"/>
            <a:srcRect/>
            <a:tile tx="0" ty="0" sx="100000" sy="100000" flip="none" algn="tl"/>
          </a:blipFill>
          <a:ln>
            <a:solidFill>
              <a:srgbClr val="7030A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3432411">
            <a:off x="4959416" y="1902494"/>
            <a:ext cx="2514377" cy="1273024"/>
          </a:xfrm>
          <a:prstGeom prst="wave">
            <a:avLst>
              <a:gd name="adj1" fmla="val 20000"/>
              <a:gd name="adj2" fmla="val -10000"/>
            </a:avLst>
          </a:prstGeom>
          <a:blipFill dpi="0" rotWithShape="1">
            <a:blip r:embed="rId4"/>
            <a:srcRect/>
            <a:tile tx="0" ty="0" sx="100000" sy="100000" flip="none" algn="tl"/>
          </a:blipFill>
          <a:ln>
            <a:solidFill>
              <a:srgbClr val="7030A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432411">
            <a:off x="5673795" y="3545568"/>
            <a:ext cx="2514377" cy="1273024"/>
          </a:xfrm>
          <a:prstGeom prst="wave">
            <a:avLst>
              <a:gd name="adj1" fmla="val 20000"/>
              <a:gd name="adj2" fmla="val -10000"/>
            </a:avLst>
          </a:prstGeom>
          <a:blipFill dpi="0" rotWithShape="1">
            <a:blip r:embed="rId4"/>
            <a:srcRect/>
            <a:tile tx="0" ty="0" sx="100000" sy="100000" flip="none" algn="tl"/>
          </a:blipFill>
          <a:ln>
            <a:solidFill>
              <a:srgbClr val="7030A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3432411">
            <a:off x="6670836" y="5188642"/>
            <a:ext cx="2514377" cy="1273024"/>
          </a:xfrm>
          <a:prstGeom prst="wave">
            <a:avLst>
              <a:gd name="adj1" fmla="val 20000"/>
              <a:gd name="adj2" fmla="val -10000"/>
            </a:avLst>
          </a:prstGeom>
          <a:blipFill dpi="0" rotWithShape="1">
            <a:blip r:embed="rId4"/>
            <a:srcRect/>
            <a:tile tx="0" ty="0" sx="100000" sy="100000" flip="none" algn="tl"/>
          </a:blipFill>
          <a:ln>
            <a:solidFill>
              <a:srgbClr val="7030A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842968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384788">
                  <a:shade val="67500"/>
                  <a:satMod val="115000"/>
                </a:srgbClr>
              </a:gs>
              <a:gs pos="100000">
                <a:srgbClr val="384788">
                  <a:shade val="100000"/>
                  <a:satMod val="115000"/>
                </a:srgbClr>
              </a:gs>
            </a:gsLst>
            <a:path path="circle">
              <a:fillToRect l="50000" t="50000" r="50000" b="50000"/>
            </a:path>
            <a:tileRect/>
          </a:gradFill>
        </p:spPr>
        <p:txBody>
          <a:bodyPr/>
          <a:lstStyle/>
          <a:p>
            <a:endParaRPr lang="es-ES" dirty="0"/>
          </a:p>
        </p:txBody>
      </p:sp>
      <p:pic>
        <p:nvPicPr>
          <p:cNvPr id="4" name="3 Imagen" descr="20086129612162_2.jpg"/>
          <p:cNvPicPr>
            <a:picLocks noChangeAspect="1"/>
          </p:cNvPicPr>
          <p:nvPr/>
        </p:nvPicPr>
        <p:blipFill>
          <a:blip r:embed="rId2"/>
          <a:stretch>
            <a:fillRect/>
          </a:stretch>
        </p:blipFill>
        <p:spPr>
          <a:xfrm>
            <a:off x="59146" y="0"/>
            <a:ext cx="9084854" cy="6858000"/>
          </a:xfrm>
          <a:prstGeom prst="rect">
            <a:avLst/>
          </a:prstGeom>
        </p:spPr>
      </p:pic>
      <p:sp>
        <p:nvSpPr>
          <p:cNvPr id="5" name="4 Marco"/>
          <p:cNvSpPr/>
          <p:nvPr/>
        </p:nvSpPr>
        <p:spPr>
          <a:xfrm rot="18830810">
            <a:off x="2512535" y="1350052"/>
            <a:ext cx="4377224" cy="4276187"/>
          </a:xfrm>
          <a:prstGeom prst="frame">
            <a:avLst>
              <a:gd name="adj1" fmla="val 4982"/>
            </a:avLst>
          </a:prstGeom>
          <a:solidFill>
            <a:srgbClr val="10541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18830810">
            <a:off x="2957059" y="1820468"/>
            <a:ext cx="3503405" cy="3348192"/>
          </a:xfrm>
          <a:prstGeom prst="frame">
            <a:avLst>
              <a:gd name="adj1" fmla="val 5449"/>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30810">
            <a:off x="3504139" y="2301761"/>
            <a:ext cx="2421474" cy="2325912"/>
          </a:xfrm>
          <a:prstGeom prst="frame">
            <a:avLst>
              <a:gd name="adj1" fmla="val 10159"/>
            </a:avLst>
          </a:prstGeom>
          <a:solidFill>
            <a:srgbClr val="1DFF8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8" presetClass="emph" presetSubtype="0" fill="hold" grpId="1"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3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23" presetClass="entr" presetSubtype="528" fill="hold" grpId="2"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grpId="2"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fltVal val="0"/>
                                          </p:val>
                                        </p:tav>
                                        <p:tav tm="100000">
                                          <p:val>
                                            <p:strVal val="#ppt_h"/>
                                          </p:val>
                                        </p:tav>
                                      </p:tavLst>
                                    </p:anim>
                                    <p:anim calcmode="lin" valueType="num">
                                      <p:cBhvr>
                                        <p:cTn id="39" dur="3000" fill="hold"/>
                                        <p:tgtEl>
                                          <p:spTgt spid="7"/>
                                        </p:tgtEl>
                                        <p:attrNameLst>
                                          <p:attrName>ppt_x</p:attrName>
                                        </p:attrNameLst>
                                      </p:cBhvr>
                                      <p:tavLst>
                                        <p:tav tm="0">
                                          <p:val>
                                            <p:fltVal val="0.5"/>
                                          </p:val>
                                        </p:tav>
                                        <p:tav tm="100000">
                                          <p:val>
                                            <p:strVal val="#ppt_x"/>
                                          </p:val>
                                        </p:tav>
                                      </p:tavLst>
                                    </p:anim>
                                    <p:anim calcmode="lin" valueType="num">
                                      <p:cBhvr>
                                        <p:cTn id="40" dur="3000" fill="hold"/>
                                        <p:tgtEl>
                                          <p:spTgt spid="7"/>
                                        </p:tgtEl>
                                        <p:attrNameLst>
                                          <p:attrName>ppt_y</p:attrName>
                                        </p:attrNameLst>
                                      </p:cBhvr>
                                      <p:tavLst>
                                        <p:tav tm="0">
                                          <p:val>
                                            <p:fltVal val="0.5"/>
                                          </p:val>
                                        </p:tav>
                                        <p:tav tm="100000">
                                          <p:val>
                                            <p:strVal val="#ppt_y"/>
                                          </p:val>
                                        </p:tav>
                                      </p:tavLst>
                                    </p:anim>
                                  </p:childTnLst>
                                </p:cTn>
                              </p:par>
                            </p:childTnLst>
                          </p:cTn>
                        </p:par>
                        <p:par>
                          <p:cTn id="41" fill="hold">
                            <p:stCondLst>
                              <p:cond delay="3000"/>
                            </p:stCondLst>
                            <p:childTnLst>
                              <p:par>
                                <p:cTn id="42" presetID="23" presetClass="exit" presetSubtype="32" fill="hold" grpId="3" nodeType="afterEffect">
                                  <p:stCondLst>
                                    <p:cond delay="0"/>
                                  </p:stCondLst>
                                  <p:childTnLst>
                                    <p:anim calcmode="lin" valueType="num">
                                      <p:cBhvr>
                                        <p:cTn id="43" dur="3000"/>
                                        <p:tgtEl>
                                          <p:spTgt spid="5"/>
                                        </p:tgtEl>
                                        <p:attrNameLst>
                                          <p:attrName>ppt_w</p:attrName>
                                        </p:attrNameLst>
                                      </p:cBhvr>
                                      <p:tavLst>
                                        <p:tav tm="0">
                                          <p:val>
                                            <p:strVal val="ppt_w"/>
                                          </p:val>
                                        </p:tav>
                                        <p:tav tm="100000">
                                          <p:val>
                                            <p:fltVal val="0"/>
                                          </p:val>
                                        </p:tav>
                                      </p:tavLst>
                                    </p:anim>
                                    <p:anim calcmode="lin" valueType="num">
                                      <p:cBhvr>
                                        <p:cTn id="44" dur="3000"/>
                                        <p:tgtEl>
                                          <p:spTgt spid="5"/>
                                        </p:tgtEl>
                                        <p:attrNameLst>
                                          <p:attrName>ppt_h</p:attrName>
                                        </p:attrNameLst>
                                      </p:cBhvr>
                                      <p:tavLst>
                                        <p:tav tm="0">
                                          <p:val>
                                            <p:strVal val="ppt_h"/>
                                          </p:val>
                                        </p:tav>
                                        <p:tav tm="100000">
                                          <p:val>
                                            <p:fltVal val="0"/>
                                          </p:val>
                                        </p:tav>
                                      </p:tavLst>
                                    </p:anim>
                                    <p:set>
                                      <p:cBhvr>
                                        <p:cTn id="45" dur="1" fill="hold">
                                          <p:stCondLst>
                                            <p:cond delay="2999"/>
                                          </p:stCondLst>
                                        </p:cTn>
                                        <p:tgtEl>
                                          <p:spTgt spid="5"/>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3000"/>
                                        <p:tgtEl>
                                          <p:spTgt spid="6"/>
                                        </p:tgtEl>
                                        <p:attrNameLst>
                                          <p:attrName>ppt_w</p:attrName>
                                        </p:attrNameLst>
                                      </p:cBhvr>
                                      <p:tavLst>
                                        <p:tav tm="0">
                                          <p:val>
                                            <p:strVal val="ppt_w"/>
                                          </p:val>
                                        </p:tav>
                                        <p:tav tm="100000">
                                          <p:val>
                                            <p:fltVal val="0"/>
                                          </p:val>
                                        </p:tav>
                                      </p:tavLst>
                                    </p:anim>
                                    <p:anim calcmode="lin" valueType="num">
                                      <p:cBhvr>
                                        <p:cTn id="48" dur="3000"/>
                                        <p:tgtEl>
                                          <p:spTgt spid="6"/>
                                        </p:tgtEl>
                                        <p:attrNameLst>
                                          <p:attrName>ppt_h</p:attrName>
                                        </p:attrNameLst>
                                      </p:cBhvr>
                                      <p:tavLst>
                                        <p:tav tm="0">
                                          <p:val>
                                            <p:strVal val="ppt_h"/>
                                          </p:val>
                                        </p:tav>
                                        <p:tav tm="100000">
                                          <p:val>
                                            <p:fltVal val="0"/>
                                          </p:val>
                                        </p:tav>
                                      </p:tavLst>
                                    </p:anim>
                                    <p:set>
                                      <p:cBhvr>
                                        <p:cTn id="49" dur="1" fill="hold">
                                          <p:stCondLst>
                                            <p:cond delay="2999"/>
                                          </p:stCondLst>
                                        </p:cTn>
                                        <p:tgtEl>
                                          <p:spTgt spid="6"/>
                                        </p:tgtEl>
                                        <p:attrNameLst>
                                          <p:attrName>style.visibility</p:attrName>
                                        </p:attrNameLst>
                                      </p:cBhvr>
                                      <p:to>
                                        <p:strVal val="hidden"/>
                                      </p:to>
                                    </p:set>
                                  </p:childTnLst>
                                </p:cTn>
                              </p:par>
                              <p:par>
                                <p:cTn id="50" presetID="23" presetClass="exit" presetSubtype="32" fill="hold" grpId="3" nodeType="withEffect">
                                  <p:stCondLst>
                                    <p:cond delay="0"/>
                                  </p:stCondLst>
                                  <p:childTnLst>
                                    <p:anim calcmode="lin" valueType="num">
                                      <p:cBhvr>
                                        <p:cTn id="51" dur="3000"/>
                                        <p:tgtEl>
                                          <p:spTgt spid="7"/>
                                        </p:tgtEl>
                                        <p:attrNameLst>
                                          <p:attrName>ppt_w</p:attrName>
                                        </p:attrNameLst>
                                      </p:cBhvr>
                                      <p:tavLst>
                                        <p:tav tm="0">
                                          <p:val>
                                            <p:strVal val="ppt_w"/>
                                          </p:val>
                                        </p:tav>
                                        <p:tav tm="100000">
                                          <p:val>
                                            <p:fltVal val="0"/>
                                          </p:val>
                                        </p:tav>
                                      </p:tavLst>
                                    </p:anim>
                                    <p:anim calcmode="lin" valueType="num">
                                      <p:cBhvr>
                                        <p:cTn id="52" dur="3000"/>
                                        <p:tgtEl>
                                          <p:spTgt spid="7"/>
                                        </p:tgtEl>
                                        <p:attrNameLst>
                                          <p:attrName>ppt_h</p:attrName>
                                        </p:attrNameLst>
                                      </p:cBhvr>
                                      <p:tavLst>
                                        <p:tav tm="0">
                                          <p:val>
                                            <p:strVal val="ppt_h"/>
                                          </p:val>
                                        </p:tav>
                                        <p:tav tm="100000">
                                          <p:val>
                                            <p:fltVal val="0"/>
                                          </p:val>
                                        </p:tav>
                                      </p:tavLst>
                                    </p:anim>
                                    <p:set>
                                      <p:cBhvr>
                                        <p:cTn id="53" dur="1" fill="hold">
                                          <p:stCondLst>
                                            <p:cond delay="2999"/>
                                          </p:stCondLst>
                                        </p:cTn>
                                        <p:tgtEl>
                                          <p:spTgt spid="7"/>
                                        </p:tgtEl>
                                        <p:attrNameLst>
                                          <p:attrName>style.visibility</p:attrName>
                                        </p:attrNameLst>
                                      </p:cBhvr>
                                      <p:to>
                                        <p:strVal val="hidden"/>
                                      </p:to>
                                    </p:set>
                                  </p:childTnLst>
                                </p:cTn>
                              </p:par>
                              <p:par>
                                <p:cTn id="54" presetID="13" presetClass="exit" presetSubtype="16" fill="hold" grpId="4" nodeType="withEffect">
                                  <p:stCondLst>
                                    <p:cond delay="0"/>
                                  </p:stCondLst>
                                  <p:childTnLst>
                                    <p:animEffect transition="out" filter="plus(in)">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16" fill="hold" grpId="4" nodeType="withEffect">
                                  <p:stCondLst>
                                    <p:cond delay="0"/>
                                  </p:stCondLst>
                                  <p:childTnLst>
                                    <p:animEffect transition="out" filter="plus(in)">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13" presetClass="exit" presetSubtype="16" fill="hold" grpId="4" nodeType="withEffect">
                                  <p:stCondLst>
                                    <p:cond delay="0"/>
                                  </p:stCondLst>
                                  <p:childTnLst>
                                    <p:animEffect transition="out" filter="plus(in)">
                                      <p:cBhvr>
                                        <p:cTn id="61" dur="3000"/>
                                        <p:tgtEl>
                                          <p:spTgt spid="7"/>
                                        </p:tgtEl>
                                      </p:cBhvr>
                                    </p:animEffect>
                                    <p:set>
                                      <p:cBhvr>
                                        <p:cTn id="62" dur="1" fill="hold">
                                          <p:stCondLst>
                                            <p:cond delay="2999"/>
                                          </p:stCondLst>
                                        </p:cTn>
                                        <p:tgtEl>
                                          <p:spTgt spid="7"/>
                                        </p:tgtEl>
                                        <p:attrNameLst>
                                          <p:attrName>style.visibility</p:attrName>
                                        </p:attrNameLst>
                                      </p:cBhvr>
                                      <p:to>
                                        <p:strVal val="hidden"/>
                                      </p:to>
                                    </p:set>
                                  </p:childTnLst>
                                </p:cTn>
                              </p:par>
                              <p:par>
                                <p:cTn id="63" presetID="8" presetClass="emph" presetSubtype="0" fill="hold" grpId="5"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fill="hold" grpId="5"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grpId="5" nodeType="withEffect">
                                  <p:stCondLst>
                                    <p:cond delay="0"/>
                                  </p:stCondLst>
                                  <p:childTnLst>
                                    <p:animRot by="-21600000">
                                      <p:cBhvr>
                                        <p:cTn id="68" dur="3000" fill="hold"/>
                                        <p:tgtEl>
                                          <p:spTgt spid="7"/>
                                        </p:tgtEl>
                                        <p:attrNameLst>
                                          <p:attrName>r</p:attrName>
                                        </p:attrNameLst>
                                      </p:cBhvr>
                                    </p:animRo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23B">
                  <a:shade val="67500"/>
                  <a:satMod val="115000"/>
                </a:srgbClr>
              </a:gs>
              <a:gs pos="100000">
                <a:srgbClr val="00823B">
                  <a:shade val="100000"/>
                  <a:satMod val="115000"/>
                </a:srgbClr>
              </a:gs>
            </a:gsLst>
            <a:lin ang="16200000" scaled="1"/>
            <a:tileRect/>
          </a:gradFill>
        </p:spPr>
        <p:txBody>
          <a:bodyPr/>
          <a:lstStyle/>
          <a:p>
            <a:endParaRPr lang="es-ES" dirty="0"/>
          </a:p>
        </p:txBody>
      </p:sp>
      <p:pic>
        <p:nvPicPr>
          <p:cNvPr id="4" name="3 Imagen" descr="Covered-bridge.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7715272"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715140"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857884"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857752"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000496"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143108"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142976"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85720"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14412" y="1928802"/>
            <a:ext cx="1428728"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857224"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1785918"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2643142"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3571900"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429124"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357818"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6215042"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7143800"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8001024" y="3571876"/>
            <a:ext cx="1500166" cy="1643074"/>
          </a:xfrm>
          <a:prstGeom prst="chevron">
            <a:avLst/>
          </a:prstGeom>
          <a:blipFill dpi="0" rotWithShape="1">
            <a:blip r:embed="rId3">
              <a:duotone>
                <a:prstClr val="black"/>
                <a:srgbClr val="00B050">
                  <a:tint val="45000"/>
                  <a:satMod val="400000"/>
                </a:srgbClr>
              </a:duotone>
              <a:lum contrast="40000"/>
            </a:blip>
            <a:srcRect/>
            <a:stretch>
              <a:fillRect/>
            </a:stretch>
          </a:blipFill>
          <a:ln>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714412" y="-285776"/>
            <a:ext cx="1035851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1+#ppt_w/2"/>
                                          </p:val>
                                        </p:tav>
                                        <p:tav tm="100000">
                                          <p:val>
                                            <p:strVal val="#ppt_x"/>
                                          </p:val>
                                        </p:tav>
                                      </p:tavLst>
                                    </p:anim>
                                    <p:anim calcmode="lin" valueType="num">
                                      <p:cBhvr additive="base">
                                        <p:cTn id="51" dur="2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2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2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2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2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2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2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childTnLst>
                          </p:cTn>
                        </p:par>
                        <p:par>
                          <p:cTn id="128" fill="hold">
                            <p:stCondLst>
                              <p:cond delay="2000"/>
                            </p:stCondLst>
                            <p:childTnLst>
                              <p:par>
                                <p:cTn id="129" presetID="2" presetClass="exit" presetSubtype="8" fill="hold" grpId="2"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0-ppt_w/2"/>
                                          </p:val>
                                        </p:tav>
                                      </p:tavLst>
                                    </p:anim>
                                    <p:anim calcmode="lin" valueType="num">
                                      <p:cBhvr additive="base">
                                        <p:cTn id="131" dur="2000"/>
                                        <p:tgtEl>
                                          <p:spTgt spid="5"/>
                                        </p:tgtEl>
                                        <p:attrNameLst>
                                          <p:attrName>ppt_y</p:attrName>
                                        </p:attrNameLst>
                                      </p:cBhvr>
                                      <p:tavLst>
                                        <p:tav tm="0">
                                          <p:val>
                                            <p:strVal val="ppt_y"/>
                                          </p:val>
                                        </p:tav>
                                        <p:tav tm="100000">
                                          <p:val>
                                            <p:strVal val="ppt_y"/>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7"/>
                                        </p:tgtEl>
                                        <p:attrNameLst>
                                          <p:attrName>ppt_x</p:attrName>
                                        </p:attrNameLst>
                                      </p:cBhvr>
                                      <p:tavLst>
                                        <p:tav tm="0">
                                          <p:val>
                                            <p:strVal val="ppt_x"/>
                                          </p:val>
                                        </p:tav>
                                        <p:tav tm="100000">
                                          <p:val>
                                            <p:strVal val="0-ppt_w/2"/>
                                          </p:val>
                                        </p:tav>
                                      </p:tavLst>
                                    </p:anim>
                                    <p:anim calcmode="lin" valueType="num">
                                      <p:cBhvr additive="base">
                                        <p:cTn id="135" dur="2000"/>
                                        <p:tgtEl>
                                          <p:spTgt spid="7"/>
                                        </p:tgtEl>
                                        <p:attrNameLst>
                                          <p:attrName>ppt_y</p:attrName>
                                        </p:attrNameLst>
                                      </p:cBhvr>
                                      <p:tavLst>
                                        <p:tav tm="0">
                                          <p:val>
                                            <p:strVal val="ppt_y"/>
                                          </p:val>
                                        </p:tav>
                                        <p:tav tm="100000">
                                          <p:val>
                                            <p:strVal val="ppt_y"/>
                                          </p:val>
                                        </p:tav>
                                      </p:tavLst>
                                    </p:anim>
                                    <p:set>
                                      <p:cBhvr>
                                        <p:cTn id="136" dur="1" fill="hold">
                                          <p:stCondLst>
                                            <p:cond delay="1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0-ppt_w/2"/>
                                          </p:val>
                                        </p:tav>
                                      </p:tavLst>
                                    </p:anim>
                                    <p:anim calcmode="lin" valueType="num">
                                      <p:cBhvr additive="base">
                                        <p:cTn id="139" dur="2000"/>
                                        <p:tgtEl>
                                          <p:spTgt spid="8"/>
                                        </p:tgtEl>
                                        <p:attrNameLst>
                                          <p:attrName>ppt_y</p:attrName>
                                        </p:attrNameLst>
                                      </p:cBhvr>
                                      <p:tavLst>
                                        <p:tav tm="0">
                                          <p:val>
                                            <p:strVal val="ppt_y"/>
                                          </p:val>
                                        </p:tav>
                                        <p:tav tm="100000">
                                          <p:val>
                                            <p:strVal val="ppt_y"/>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0-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ppt_y"/>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0-ppt_w/2"/>
                                          </p:val>
                                        </p:tav>
                                      </p:tavLst>
                                    </p:anim>
                                    <p:anim calcmode="lin" valueType="num">
                                      <p:cBhvr additive="base">
                                        <p:cTn id="151" dur="2000"/>
                                        <p:tgtEl>
                                          <p:spTgt spid="11"/>
                                        </p:tgtEl>
                                        <p:attrNameLst>
                                          <p:attrName>ppt_y</p:attrName>
                                        </p:attrNameLst>
                                      </p:cBhvr>
                                      <p:tavLst>
                                        <p:tav tm="0">
                                          <p:val>
                                            <p:strVal val="ppt_y"/>
                                          </p:val>
                                        </p:tav>
                                        <p:tav tm="100000">
                                          <p:val>
                                            <p:strVal val="ppt_y"/>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0-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0-ppt_w/2"/>
                                          </p:val>
                                        </p:tav>
                                      </p:tavLst>
                                    </p:anim>
                                    <p:anim calcmode="lin" valueType="num">
                                      <p:cBhvr additive="base">
                                        <p:cTn id="159" dur="2000"/>
                                        <p:tgtEl>
                                          <p:spTgt spid="13"/>
                                        </p:tgtEl>
                                        <p:attrNameLst>
                                          <p:attrName>ppt_y</p:attrName>
                                        </p:attrNameLst>
                                      </p:cBhvr>
                                      <p:tavLst>
                                        <p:tav tm="0">
                                          <p:val>
                                            <p:strVal val="ppt_y"/>
                                          </p:val>
                                        </p:tav>
                                        <p:tav tm="100000">
                                          <p:val>
                                            <p:strVal val="ppt_y"/>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5"/>
                                        </p:tgtEl>
                                        <p:attrNameLst>
                                          <p:attrName>ppt_x</p:attrName>
                                        </p:attrNameLst>
                                      </p:cBhvr>
                                      <p:tavLst>
                                        <p:tav tm="0">
                                          <p:val>
                                            <p:strVal val="ppt_x"/>
                                          </p:val>
                                        </p:tav>
                                        <p:tav tm="100000">
                                          <p:val>
                                            <p:strVal val="0-ppt_w/2"/>
                                          </p:val>
                                        </p:tav>
                                      </p:tavLst>
                                    </p:anim>
                                    <p:anim calcmode="lin" valueType="num">
                                      <p:cBhvr additive="base">
                                        <p:cTn id="167" dur="2000"/>
                                        <p:tgtEl>
                                          <p:spTgt spid="15"/>
                                        </p:tgtEl>
                                        <p:attrNameLst>
                                          <p:attrName>ppt_y</p:attrName>
                                        </p:attrNameLst>
                                      </p:cBhvr>
                                      <p:tavLst>
                                        <p:tav tm="0">
                                          <p:val>
                                            <p:strVal val="ppt_y"/>
                                          </p:val>
                                        </p:tav>
                                        <p:tav tm="100000">
                                          <p:val>
                                            <p:strVal val="ppt_y"/>
                                          </p:val>
                                        </p:tav>
                                      </p:tavLst>
                                    </p:anim>
                                    <p:set>
                                      <p:cBhvr>
                                        <p:cTn id="168" dur="1" fill="hold">
                                          <p:stCondLst>
                                            <p:cond delay="1999"/>
                                          </p:stCondLst>
                                        </p:cTn>
                                        <p:tgtEl>
                                          <p:spTgt spid="15"/>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2000"/>
                                        <p:tgtEl>
                                          <p:spTgt spid="6"/>
                                        </p:tgtEl>
                                        <p:attrNameLst>
                                          <p:attrName>ppt_x</p:attrName>
                                        </p:attrNameLst>
                                      </p:cBhvr>
                                      <p:tavLst>
                                        <p:tav tm="0">
                                          <p:val>
                                            <p:strVal val="ppt_x"/>
                                          </p:val>
                                        </p:tav>
                                        <p:tav tm="100000">
                                          <p:val>
                                            <p:strVal val="1+ppt_w/2"/>
                                          </p:val>
                                        </p:tav>
                                      </p:tavLst>
                                    </p:anim>
                                    <p:anim calcmode="lin" valueType="num">
                                      <p:cBhvr additive="base">
                                        <p:cTn id="171" dur="2000"/>
                                        <p:tgtEl>
                                          <p:spTgt spid="6"/>
                                        </p:tgtEl>
                                        <p:attrNameLst>
                                          <p:attrName>ppt_y</p:attrName>
                                        </p:attrNameLst>
                                      </p:cBhvr>
                                      <p:tavLst>
                                        <p:tav tm="0">
                                          <p:val>
                                            <p:strVal val="ppt_y"/>
                                          </p:val>
                                        </p:tav>
                                        <p:tav tm="100000">
                                          <p:val>
                                            <p:strVal val="ppt_y"/>
                                          </p:val>
                                        </p:tav>
                                      </p:tavLst>
                                    </p:anim>
                                    <p:set>
                                      <p:cBhvr>
                                        <p:cTn id="172" dur="1" fill="hold">
                                          <p:stCondLst>
                                            <p:cond delay="1999"/>
                                          </p:stCondLst>
                                        </p:cTn>
                                        <p:tgtEl>
                                          <p:spTgt spid="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1+ppt_w/2"/>
                                          </p:val>
                                        </p:tav>
                                      </p:tavLst>
                                    </p:anim>
                                    <p:anim calcmode="lin" valueType="num">
                                      <p:cBhvr additive="base">
                                        <p:cTn id="175" dur="2000"/>
                                        <p:tgtEl>
                                          <p:spTgt spid="16"/>
                                        </p:tgtEl>
                                        <p:attrNameLst>
                                          <p:attrName>ppt_y</p:attrName>
                                        </p:attrNameLst>
                                      </p:cBhvr>
                                      <p:tavLst>
                                        <p:tav tm="0">
                                          <p:val>
                                            <p:strVal val="ppt_y"/>
                                          </p:val>
                                        </p:tav>
                                        <p:tav tm="100000">
                                          <p:val>
                                            <p:strVal val="ppt_y"/>
                                          </p:val>
                                        </p:tav>
                                      </p:tavLst>
                                    </p:anim>
                                    <p:set>
                                      <p:cBhvr>
                                        <p:cTn id="176" dur="1" fill="hold">
                                          <p:stCondLst>
                                            <p:cond delay="1999"/>
                                          </p:stCondLst>
                                        </p:cTn>
                                        <p:tgtEl>
                                          <p:spTgt spid="16"/>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1+ppt_w/2"/>
                                          </p:val>
                                        </p:tav>
                                      </p:tavLst>
                                    </p:anim>
                                    <p:anim calcmode="lin" valueType="num">
                                      <p:cBhvr additive="base">
                                        <p:cTn id="179" dur="2000"/>
                                        <p:tgtEl>
                                          <p:spTgt spid="17"/>
                                        </p:tgtEl>
                                        <p:attrNameLst>
                                          <p:attrName>ppt_y</p:attrName>
                                        </p:attrNameLst>
                                      </p:cBhvr>
                                      <p:tavLst>
                                        <p:tav tm="0">
                                          <p:val>
                                            <p:strVal val="ppt_y"/>
                                          </p:val>
                                        </p:tav>
                                        <p:tav tm="100000">
                                          <p:val>
                                            <p:strVal val="ppt_y"/>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8"/>
                                        </p:tgtEl>
                                        <p:attrNameLst>
                                          <p:attrName>ppt_x</p:attrName>
                                        </p:attrNameLst>
                                      </p:cBhvr>
                                      <p:tavLst>
                                        <p:tav tm="0">
                                          <p:val>
                                            <p:strVal val="ppt_x"/>
                                          </p:val>
                                        </p:tav>
                                        <p:tav tm="100000">
                                          <p:val>
                                            <p:strVal val="1+ppt_w/2"/>
                                          </p:val>
                                        </p:tav>
                                      </p:tavLst>
                                    </p:anim>
                                    <p:anim calcmode="lin" valueType="num">
                                      <p:cBhvr additive="base">
                                        <p:cTn id="183" dur="2000"/>
                                        <p:tgtEl>
                                          <p:spTgt spid="18"/>
                                        </p:tgtEl>
                                        <p:attrNameLst>
                                          <p:attrName>ppt_y</p:attrName>
                                        </p:attrNameLst>
                                      </p:cBhvr>
                                      <p:tavLst>
                                        <p:tav tm="0">
                                          <p:val>
                                            <p:strVal val="ppt_y"/>
                                          </p:val>
                                        </p:tav>
                                        <p:tav tm="100000">
                                          <p:val>
                                            <p:strVal val="ppt_y"/>
                                          </p:val>
                                        </p:tav>
                                      </p:tavLst>
                                    </p:anim>
                                    <p:set>
                                      <p:cBhvr>
                                        <p:cTn id="184" dur="1" fill="hold">
                                          <p:stCondLst>
                                            <p:cond delay="1999"/>
                                          </p:stCondLst>
                                        </p:cTn>
                                        <p:tgtEl>
                                          <p:spTgt spid="18"/>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19"/>
                                        </p:tgtEl>
                                        <p:attrNameLst>
                                          <p:attrName>ppt_x</p:attrName>
                                        </p:attrNameLst>
                                      </p:cBhvr>
                                      <p:tavLst>
                                        <p:tav tm="0">
                                          <p:val>
                                            <p:strVal val="ppt_x"/>
                                          </p:val>
                                        </p:tav>
                                        <p:tav tm="100000">
                                          <p:val>
                                            <p:strVal val="1+ppt_w/2"/>
                                          </p:val>
                                        </p:tav>
                                      </p:tavLst>
                                    </p:anim>
                                    <p:anim calcmode="lin" valueType="num">
                                      <p:cBhvr additive="base">
                                        <p:cTn id="187" dur="2000"/>
                                        <p:tgtEl>
                                          <p:spTgt spid="19"/>
                                        </p:tgtEl>
                                        <p:attrNameLst>
                                          <p:attrName>ppt_y</p:attrName>
                                        </p:attrNameLst>
                                      </p:cBhvr>
                                      <p:tavLst>
                                        <p:tav tm="0">
                                          <p:val>
                                            <p:strVal val="ppt_y"/>
                                          </p:val>
                                        </p:tav>
                                        <p:tav tm="100000">
                                          <p:val>
                                            <p:strVal val="ppt_y"/>
                                          </p:val>
                                        </p:tav>
                                      </p:tavLst>
                                    </p:anim>
                                    <p:set>
                                      <p:cBhvr>
                                        <p:cTn id="188" dur="1" fill="hold">
                                          <p:stCondLst>
                                            <p:cond delay="1999"/>
                                          </p:stCondLst>
                                        </p:cTn>
                                        <p:tgtEl>
                                          <p:spTgt spid="1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20"/>
                                        </p:tgtEl>
                                        <p:attrNameLst>
                                          <p:attrName>ppt_x</p:attrName>
                                        </p:attrNameLst>
                                      </p:cBhvr>
                                      <p:tavLst>
                                        <p:tav tm="0">
                                          <p:val>
                                            <p:strVal val="ppt_x"/>
                                          </p:val>
                                        </p:tav>
                                        <p:tav tm="100000">
                                          <p:val>
                                            <p:strVal val="1+ppt_w/2"/>
                                          </p:val>
                                        </p:tav>
                                      </p:tavLst>
                                    </p:anim>
                                    <p:anim calcmode="lin" valueType="num">
                                      <p:cBhvr additive="base">
                                        <p:cTn id="191" dur="2000"/>
                                        <p:tgtEl>
                                          <p:spTgt spid="20"/>
                                        </p:tgtEl>
                                        <p:attrNameLst>
                                          <p:attrName>ppt_y</p:attrName>
                                        </p:attrNameLst>
                                      </p:cBhvr>
                                      <p:tavLst>
                                        <p:tav tm="0">
                                          <p:val>
                                            <p:strVal val="ppt_y"/>
                                          </p:val>
                                        </p:tav>
                                        <p:tav tm="100000">
                                          <p:val>
                                            <p:strVal val="ppt_y"/>
                                          </p:val>
                                        </p:tav>
                                      </p:tavLst>
                                    </p:anim>
                                    <p:set>
                                      <p:cBhvr>
                                        <p:cTn id="192" dur="1" fill="hold">
                                          <p:stCondLst>
                                            <p:cond delay="1999"/>
                                          </p:stCondLst>
                                        </p:cTn>
                                        <p:tgtEl>
                                          <p:spTgt spid="20"/>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21"/>
                                        </p:tgtEl>
                                        <p:attrNameLst>
                                          <p:attrName>ppt_x</p:attrName>
                                        </p:attrNameLst>
                                      </p:cBhvr>
                                      <p:tavLst>
                                        <p:tav tm="0">
                                          <p:val>
                                            <p:strVal val="ppt_x"/>
                                          </p:val>
                                        </p:tav>
                                        <p:tav tm="100000">
                                          <p:val>
                                            <p:strVal val="1+ppt_w/2"/>
                                          </p:val>
                                        </p:tav>
                                      </p:tavLst>
                                    </p:anim>
                                    <p:anim calcmode="lin" valueType="num">
                                      <p:cBhvr additive="base">
                                        <p:cTn id="195" dur="2000"/>
                                        <p:tgtEl>
                                          <p:spTgt spid="21"/>
                                        </p:tgtEl>
                                        <p:attrNameLst>
                                          <p:attrName>ppt_y</p:attrName>
                                        </p:attrNameLst>
                                      </p:cBhvr>
                                      <p:tavLst>
                                        <p:tav tm="0">
                                          <p:val>
                                            <p:strVal val="ppt_y"/>
                                          </p:val>
                                        </p:tav>
                                        <p:tav tm="100000">
                                          <p:val>
                                            <p:strVal val="ppt_y"/>
                                          </p:val>
                                        </p:tav>
                                      </p:tavLst>
                                    </p:anim>
                                    <p:set>
                                      <p:cBhvr>
                                        <p:cTn id="196" dur="1" fill="hold">
                                          <p:stCondLst>
                                            <p:cond delay="1999"/>
                                          </p:stCondLst>
                                        </p:cTn>
                                        <p:tgtEl>
                                          <p:spTgt spid="2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22"/>
                                        </p:tgtEl>
                                        <p:attrNameLst>
                                          <p:attrName>ppt_x</p:attrName>
                                        </p:attrNameLst>
                                      </p:cBhvr>
                                      <p:tavLst>
                                        <p:tav tm="0">
                                          <p:val>
                                            <p:strVal val="ppt_x"/>
                                          </p:val>
                                        </p:tav>
                                        <p:tav tm="100000">
                                          <p:val>
                                            <p:strVal val="1+ppt_w/2"/>
                                          </p:val>
                                        </p:tav>
                                      </p:tavLst>
                                    </p:anim>
                                    <p:anim calcmode="lin" valueType="num">
                                      <p:cBhvr additive="base">
                                        <p:cTn id="199" dur="2000"/>
                                        <p:tgtEl>
                                          <p:spTgt spid="22"/>
                                        </p:tgtEl>
                                        <p:attrNameLst>
                                          <p:attrName>ppt_y</p:attrName>
                                        </p:attrNameLst>
                                      </p:cBhvr>
                                      <p:tavLst>
                                        <p:tav tm="0">
                                          <p:val>
                                            <p:strVal val="ppt_y"/>
                                          </p:val>
                                        </p:tav>
                                        <p:tav tm="100000">
                                          <p:val>
                                            <p:strVal val="ppt_y"/>
                                          </p:val>
                                        </p:tav>
                                      </p:tavLst>
                                    </p:anim>
                                    <p:set>
                                      <p:cBhvr>
                                        <p:cTn id="200" dur="1" fill="hold">
                                          <p:stCondLst>
                                            <p:cond delay="1999"/>
                                          </p:stCondLst>
                                        </p:cTn>
                                        <p:tgtEl>
                                          <p:spTgt spid="22"/>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23"/>
                                        </p:tgtEl>
                                        <p:attrNameLst>
                                          <p:attrName>ppt_x</p:attrName>
                                        </p:attrNameLst>
                                      </p:cBhvr>
                                      <p:tavLst>
                                        <p:tav tm="0">
                                          <p:val>
                                            <p:strVal val="ppt_x"/>
                                          </p:val>
                                        </p:tav>
                                        <p:tav tm="100000">
                                          <p:val>
                                            <p:strVal val="1+ppt_w/2"/>
                                          </p:val>
                                        </p:tav>
                                      </p:tavLst>
                                    </p:anim>
                                    <p:anim calcmode="lin" valueType="num">
                                      <p:cBhvr additive="base">
                                        <p:cTn id="203" dur="2000"/>
                                        <p:tgtEl>
                                          <p:spTgt spid="23"/>
                                        </p:tgtEl>
                                        <p:attrNameLst>
                                          <p:attrName>ppt_y</p:attrName>
                                        </p:attrNameLst>
                                      </p:cBhvr>
                                      <p:tavLst>
                                        <p:tav tm="0">
                                          <p:val>
                                            <p:strVal val="ppt_y"/>
                                          </p:val>
                                        </p:tav>
                                        <p:tav tm="100000">
                                          <p:val>
                                            <p:strVal val="ppt_y"/>
                                          </p:val>
                                        </p:tav>
                                      </p:tavLst>
                                    </p:anim>
                                    <p:set>
                                      <p:cBhvr>
                                        <p:cTn id="204" dur="1" fill="hold">
                                          <p:stCondLst>
                                            <p:cond delay="1999"/>
                                          </p:stCondLst>
                                        </p:cTn>
                                        <p:tgtEl>
                                          <p:spTgt spid="2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24"/>
                                        </p:tgtEl>
                                        <p:attrNameLst>
                                          <p:attrName>ppt_x</p:attrName>
                                        </p:attrNameLst>
                                      </p:cBhvr>
                                      <p:tavLst>
                                        <p:tav tm="0">
                                          <p:val>
                                            <p:strVal val="ppt_x"/>
                                          </p:val>
                                        </p:tav>
                                        <p:tav tm="100000">
                                          <p:val>
                                            <p:strVal val="1+ppt_w/2"/>
                                          </p:val>
                                        </p:tav>
                                      </p:tavLst>
                                    </p:anim>
                                    <p:anim calcmode="lin" valueType="num">
                                      <p:cBhvr additive="base">
                                        <p:cTn id="207" dur="2000"/>
                                        <p:tgtEl>
                                          <p:spTgt spid="24"/>
                                        </p:tgtEl>
                                        <p:attrNameLst>
                                          <p:attrName>ppt_y</p:attrName>
                                        </p:attrNameLst>
                                      </p:cBhvr>
                                      <p:tavLst>
                                        <p:tav tm="0">
                                          <p:val>
                                            <p:strVal val="ppt_y"/>
                                          </p:val>
                                        </p:tav>
                                        <p:tav tm="100000">
                                          <p:val>
                                            <p:strVal val="ppt_y"/>
                                          </p:val>
                                        </p:tav>
                                      </p:tavLst>
                                    </p:anim>
                                    <p:set>
                                      <p:cBhvr>
                                        <p:cTn id="208" dur="1" fill="hold">
                                          <p:stCondLst>
                                            <p:cond delay="1999"/>
                                          </p:stCondLst>
                                        </p:cTn>
                                        <p:tgtEl>
                                          <p:spTgt spid="24"/>
                                        </p:tgtEl>
                                        <p:attrNameLst>
                                          <p:attrName>style.visibility</p:attrName>
                                        </p:attrNameLst>
                                      </p:cBhvr>
                                      <p:to>
                                        <p:strVal val="hidden"/>
                                      </p:to>
                                    </p:set>
                                  </p:childTnLst>
                                </p:cTn>
                              </p:par>
                              <p:par>
                                <p:cTn id="209" presetID="8" presetClass="emph" presetSubtype="0" fill="hold" grpId="3" nodeType="withEffect">
                                  <p:stCondLst>
                                    <p:cond delay="0"/>
                                  </p:stCondLst>
                                  <p:childTnLst>
                                    <p:animRot by="21600000">
                                      <p:cBhvr>
                                        <p:cTn id="210" dur="2000" fill="hold"/>
                                        <p:tgtEl>
                                          <p:spTgt spid="5"/>
                                        </p:tgtEl>
                                        <p:attrNameLst>
                                          <p:attrName>r</p:attrName>
                                        </p:attrNameLst>
                                      </p:cBhvr>
                                    </p:animRot>
                                  </p:childTnLst>
                                </p:cTn>
                              </p:par>
                              <p:par>
                                <p:cTn id="211" presetID="8" presetClass="emph" presetSubtype="0" fill="hold" grpId="3" nodeType="withEffect">
                                  <p:stCondLst>
                                    <p:cond delay="0"/>
                                  </p:stCondLst>
                                  <p:childTnLst>
                                    <p:animRot by="21600000">
                                      <p:cBhvr>
                                        <p:cTn id="212" dur="2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2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2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2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2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2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2000" fill="hold"/>
                                        <p:tgtEl>
                                          <p:spTgt spid="13"/>
                                        </p:tgtEl>
                                        <p:attrNameLst>
                                          <p:attrName>r</p:attrName>
                                        </p:attrNameLst>
                                      </p:cBhvr>
                                    </p:animRot>
                                  </p:childTnLst>
                                </p:cTn>
                              </p:par>
                              <p:par>
                                <p:cTn id="225" presetID="8" presetClass="emph" presetSubtype="0" fill="hold" grpId="3" nodeType="withEffect">
                                  <p:stCondLst>
                                    <p:cond delay="0"/>
                                  </p:stCondLst>
                                  <p:childTnLst>
                                    <p:animRot by="21600000">
                                      <p:cBhvr>
                                        <p:cTn id="226" dur="2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2000" fill="hold"/>
                                        <p:tgtEl>
                                          <p:spTgt spid="15"/>
                                        </p:tgtEl>
                                        <p:attrNameLst>
                                          <p:attrName>r</p:attrName>
                                        </p:attrNameLst>
                                      </p:cBhvr>
                                    </p:animRot>
                                  </p:childTnLst>
                                </p:cTn>
                              </p:par>
                              <p:par>
                                <p:cTn id="229" presetID="8" presetClass="emph" presetSubtype="0" fill="hold" grpId="3" nodeType="withEffect">
                                  <p:stCondLst>
                                    <p:cond delay="0"/>
                                  </p:stCondLst>
                                  <p:childTnLst>
                                    <p:animRot by="-21600000">
                                      <p:cBhvr>
                                        <p:cTn id="230" dur="2000" fill="hold"/>
                                        <p:tgtEl>
                                          <p:spTgt spid="6"/>
                                        </p:tgtEl>
                                        <p:attrNameLst>
                                          <p:attrName>r</p:attrName>
                                        </p:attrNameLst>
                                      </p:cBhvr>
                                    </p:animRot>
                                  </p:childTnLst>
                                </p:cTn>
                              </p:par>
                              <p:par>
                                <p:cTn id="231" presetID="8" presetClass="emph" presetSubtype="0" fill="hold" grpId="3" nodeType="withEffect">
                                  <p:stCondLst>
                                    <p:cond delay="0"/>
                                  </p:stCondLst>
                                  <p:childTnLst>
                                    <p:animRot by="-21600000">
                                      <p:cBhvr>
                                        <p:cTn id="232" dur="2000" fill="hold"/>
                                        <p:tgtEl>
                                          <p:spTgt spid="16"/>
                                        </p:tgtEl>
                                        <p:attrNameLst>
                                          <p:attrName>r</p:attrName>
                                        </p:attrNameLst>
                                      </p:cBhvr>
                                    </p:animRot>
                                  </p:childTnLst>
                                </p:cTn>
                              </p:par>
                              <p:par>
                                <p:cTn id="233" presetID="8" presetClass="emph" presetSubtype="0" fill="hold" grpId="3" nodeType="withEffect">
                                  <p:stCondLst>
                                    <p:cond delay="0"/>
                                  </p:stCondLst>
                                  <p:childTnLst>
                                    <p:animRot by="-21600000">
                                      <p:cBhvr>
                                        <p:cTn id="234" dur="2000" fill="hold"/>
                                        <p:tgtEl>
                                          <p:spTgt spid="17"/>
                                        </p:tgtEl>
                                        <p:attrNameLst>
                                          <p:attrName>r</p:attrName>
                                        </p:attrNameLst>
                                      </p:cBhvr>
                                    </p:animRot>
                                  </p:childTnLst>
                                </p:cTn>
                              </p:par>
                              <p:par>
                                <p:cTn id="235" presetID="8" presetClass="emph" presetSubtype="0" fill="hold" grpId="3" nodeType="withEffect">
                                  <p:stCondLst>
                                    <p:cond delay="0"/>
                                  </p:stCondLst>
                                  <p:childTnLst>
                                    <p:animRot by="-21600000">
                                      <p:cBhvr>
                                        <p:cTn id="236" dur="2000" fill="hold"/>
                                        <p:tgtEl>
                                          <p:spTgt spid="18"/>
                                        </p:tgtEl>
                                        <p:attrNameLst>
                                          <p:attrName>r</p:attrName>
                                        </p:attrNameLst>
                                      </p:cBhvr>
                                    </p:animRot>
                                  </p:childTnLst>
                                </p:cTn>
                              </p:par>
                              <p:par>
                                <p:cTn id="237" presetID="8" presetClass="emph" presetSubtype="0" fill="hold" grpId="3" nodeType="withEffect">
                                  <p:stCondLst>
                                    <p:cond delay="0"/>
                                  </p:stCondLst>
                                  <p:childTnLst>
                                    <p:animRot by="-21600000">
                                      <p:cBhvr>
                                        <p:cTn id="238" dur="2000" fill="hold"/>
                                        <p:tgtEl>
                                          <p:spTgt spid="19"/>
                                        </p:tgtEl>
                                        <p:attrNameLst>
                                          <p:attrName>r</p:attrName>
                                        </p:attrNameLst>
                                      </p:cBhvr>
                                    </p:animRot>
                                  </p:childTnLst>
                                </p:cTn>
                              </p:par>
                              <p:par>
                                <p:cTn id="239" presetID="8" presetClass="emph" presetSubtype="0" fill="hold" grpId="3" nodeType="withEffect">
                                  <p:stCondLst>
                                    <p:cond delay="0"/>
                                  </p:stCondLst>
                                  <p:childTnLst>
                                    <p:animRot by="-21600000">
                                      <p:cBhvr>
                                        <p:cTn id="240" dur="2000" fill="hold"/>
                                        <p:tgtEl>
                                          <p:spTgt spid="20"/>
                                        </p:tgtEl>
                                        <p:attrNameLst>
                                          <p:attrName>r</p:attrName>
                                        </p:attrNameLst>
                                      </p:cBhvr>
                                    </p:animRot>
                                  </p:childTnLst>
                                </p:cTn>
                              </p:par>
                              <p:par>
                                <p:cTn id="241" presetID="8" presetClass="emph" presetSubtype="0" fill="hold" grpId="3" nodeType="withEffect">
                                  <p:stCondLst>
                                    <p:cond delay="0"/>
                                  </p:stCondLst>
                                  <p:childTnLst>
                                    <p:animRot by="-21600000">
                                      <p:cBhvr>
                                        <p:cTn id="242" dur="2000" fill="hold"/>
                                        <p:tgtEl>
                                          <p:spTgt spid="21"/>
                                        </p:tgtEl>
                                        <p:attrNameLst>
                                          <p:attrName>r</p:attrName>
                                        </p:attrNameLst>
                                      </p:cBhvr>
                                    </p:animRot>
                                  </p:childTnLst>
                                </p:cTn>
                              </p:par>
                              <p:par>
                                <p:cTn id="243" presetID="8" presetClass="emph" presetSubtype="0" fill="hold" grpId="3" nodeType="withEffect">
                                  <p:stCondLst>
                                    <p:cond delay="0"/>
                                  </p:stCondLst>
                                  <p:childTnLst>
                                    <p:animRot by="-21600000">
                                      <p:cBhvr>
                                        <p:cTn id="244" dur="2000" fill="hold"/>
                                        <p:tgtEl>
                                          <p:spTgt spid="22"/>
                                        </p:tgtEl>
                                        <p:attrNameLst>
                                          <p:attrName>r</p:attrName>
                                        </p:attrNameLst>
                                      </p:cBhvr>
                                    </p:animRot>
                                  </p:childTnLst>
                                </p:cTn>
                              </p:par>
                              <p:par>
                                <p:cTn id="245" presetID="8" presetClass="emph" presetSubtype="0" fill="hold" grpId="3" nodeType="withEffect">
                                  <p:stCondLst>
                                    <p:cond delay="0"/>
                                  </p:stCondLst>
                                  <p:childTnLst>
                                    <p:animRot by="-21600000">
                                      <p:cBhvr>
                                        <p:cTn id="246" dur="2000" fill="hold"/>
                                        <p:tgtEl>
                                          <p:spTgt spid="23"/>
                                        </p:tgtEl>
                                        <p:attrNameLst>
                                          <p:attrName>r</p:attrName>
                                        </p:attrNameLst>
                                      </p:cBhvr>
                                    </p:animRot>
                                  </p:childTnLst>
                                </p:cTn>
                              </p:par>
                              <p:par>
                                <p:cTn id="247" presetID="8" presetClass="emph" presetSubtype="0" fill="hold" grpId="3" nodeType="withEffect">
                                  <p:stCondLst>
                                    <p:cond delay="0"/>
                                  </p:stCondLst>
                                  <p:childTnLst>
                                    <p:animRot by="-21600000">
                                      <p:cBhvr>
                                        <p:cTn id="248" dur="2000" fill="hold"/>
                                        <p:tgtEl>
                                          <p:spTgt spid="24"/>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2000" fill="hold"/>
                                        <p:tgtEl>
                                          <p:spTgt spid="4"/>
                                        </p:tgtEl>
                                        <p:attrNameLst>
                                          <p:attrName>ppt_w</p:attrName>
                                        </p:attrNameLst>
                                      </p:cBhvr>
                                      <p:tavLst>
                                        <p:tav tm="0">
                                          <p:val>
                                            <p:strVal val="4/3*#ppt_w"/>
                                          </p:val>
                                        </p:tav>
                                        <p:tav tm="100000">
                                          <p:val>
                                            <p:strVal val="#ppt_w"/>
                                          </p:val>
                                        </p:tav>
                                      </p:tavLst>
                                    </p:anim>
                                    <p:anim calcmode="lin" valueType="num">
                                      <p:cBhvr>
                                        <p:cTn id="252" dur="2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B2347">
                  <a:shade val="67500"/>
                  <a:satMod val="115000"/>
                </a:srgbClr>
              </a:gs>
              <a:gs pos="100000">
                <a:srgbClr val="6B2347">
                  <a:shade val="100000"/>
                  <a:satMod val="115000"/>
                </a:srgbClr>
              </a:gs>
            </a:gsLst>
            <a:path path="circle">
              <a:fillToRect l="50000" t="50000" r="50000" b="50000"/>
            </a:path>
            <a:tileRect/>
          </a:gradFill>
        </p:spPr>
        <p:txBody>
          <a:bodyPr/>
          <a:lstStyle/>
          <a:p>
            <a:endParaRPr lang="es-ES" dirty="0"/>
          </a:p>
        </p:txBody>
      </p:sp>
      <p:pic>
        <p:nvPicPr>
          <p:cNvPr id="4" name="3 Imagen" descr="1.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1000100" y="857232"/>
            <a:ext cx="3429024" cy="5072098"/>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857752" y="785794"/>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643305" y="-357213"/>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786194" y="257173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928670"/>
            <a:ext cx="3429024" cy="5000660"/>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357686" y="857232"/>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43305" y="71415"/>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786194" y="221454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928794" y="928670"/>
            <a:ext cx="3429024" cy="5000660"/>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3929058" y="857232"/>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643305" y="500043"/>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3786194" y="185735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16"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fltVal val="0"/>
                                          </p:val>
                                        </p:tav>
                                        <p:tav tm="100000">
                                          <p:val>
                                            <p:strVal val="#ppt_h"/>
                                          </p:val>
                                        </p:tav>
                                      </p:tavLst>
                                    </p:anim>
                                  </p:childTnLst>
                                </p:cTn>
                              </p:par>
                              <p:par>
                                <p:cTn id="205" presetID="6"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circle(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2007122691350732_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214414" y="0"/>
            <a:ext cx="6786610" cy="6858000"/>
          </a:xfrm>
          <a:prstGeom prst="donut">
            <a:avLst>
              <a:gd name="adj" fmla="val 12043"/>
            </a:avLst>
          </a:prstGeom>
          <a:blipFill dpi="0" rotWithShape="1">
            <a:blip r:embed="rId3">
              <a:duotone>
                <a:prstClr val="black"/>
                <a:schemeClr val="tx2">
                  <a:lumMod val="50000"/>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143108" y="1142984"/>
            <a:ext cx="4938746" cy="4724408"/>
          </a:xfrm>
          <a:prstGeom prst="donut">
            <a:avLst>
              <a:gd name="adj" fmla="val 13062"/>
            </a:avLst>
          </a:prstGeom>
          <a:blipFill dpi="0" rotWithShape="1">
            <a:blip r:embed="rId3">
              <a:duotone>
                <a:prstClr val="black"/>
                <a:schemeClr val="tx2">
                  <a:lumMod val="50000"/>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2071678"/>
            <a:ext cx="3214710" cy="2928958"/>
          </a:xfrm>
          <a:prstGeom prst="donut">
            <a:avLst>
              <a:gd name="adj" fmla="val 17955"/>
            </a:avLst>
          </a:prstGeom>
          <a:blipFill dpi="0" rotWithShape="1">
            <a:blip r:embed="rId3">
              <a:duotone>
                <a:prstClr val="black"/>
                <a:schemeClr val="tx2">
                  <a:lumMod val="50000"/>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86182" y="2786058"/>
            <a:ext cx="1643074" cy="1571636"/>
          </a:xfrm>
          <a:prstGeom prst="donut">
            <a:avLst>
              <a:gd name="adj" fmla="val 23532"/>
            </a:avLst>
          </a:prstGeom>
          <a:blipFill dpi="0" rotWithShape="1">
            <a:blip r:embed="rId3">
              <a:duotone>
                <a:prstClr val="black"/>
                <a:schemeClr val="tx2">
                  <a:lumMod val="50000"/>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8" presetClass="emph" presetSubtype="0" fill="hold" grpId="0"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0"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0"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0" nodeType="withEffect">
                                  <p:stCondLst>
                                    <p:cond delay="0"/>
                                  </p:stCondLst>
                                  <p:childTnLst>
                                    <p:animRot by="-21600000">
                                      <p:cBhvr>
                                        <p:cTn id="39" dur="2000" fill="hold"/>
                                        <p:tgtEl>
                                          <p:spTgt spid="8"/>
                                        </p:tgtEl>
                                        <p:attrNameLst>
                                          <p:attrName>r</p:attrName>
                                        </p:attrNameLst>
                                      </p:cBhvr>
                                    </p:animRot>
                                  </p:childTnLst>
                                </p:cTn>
                              </p:par>
                            </p:childTnLst>
                          </p:cTn>
                        </p:par>
                        <p:par>
                          <p:cTn id="40" fill="hold">
                            <p:stCondLst>
                              <p:cond delay="2000"/>
                            </p:stCondLst>
                            <p:childTnLst>
                              <p:par>
                                <p:cTn id="41" presetID="23" presetClass="exit" presetSubtype="544" fill="hold" grpId="2" nodeType="after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anim calcmode="lin" valueType="num">
                                      <p:cBhvr>
                                        <p:cTn id="44" dur="2000"/>
                                        <p:tgtEl>
                                          <p:spTgt spid="5"/>
                                        </p:tgtEl>
                                        <p:attrNameLst>
                                          <p:attrName>ppt_x</p:attrName>
                                        </p:attrNameLst>
                                      </p:cBhvr>
                                      <p:tavLst>
                                        <p:tav tm="0">
                                          <p:val>
                                            <p:strVal val="ppt_x"/>
                                          </p:val>
                                        </p:tav>
                                        <p:tav tm="100000">
                                          <p:val>
                                            <p:fltVal val="0.5"/>
                                          </p:val>
                                        </p:tav>
                                      </p:tavLst>
                                    </p:anim>
                                    <p:anim calcmode="lin" valueType="num">
                                      <p:cBhvr>
                                        <p:cTn id="45" dur="2000"/>
                                        <p:tgtEl>
                                          <p:spTgt spid="5"/>
                                        </p:tgtEl>
                                        <p:attrNameLst>
                                          <p:attrName>ppt_y</p:attrName>
                                        </p:attrNameLst>
                                      </p:cBhvr>
                                      <p:tavLst>
                                        <p:tav tm="0">
                                          <p:val>
                                            <p:strVal val="ppt_y"/>
                                          </p:val>
                                        </p:tav>
                                        <p:tav tm="100000">
                                          <p:val>
                                            <p:fltVal val="0.5"/>
                                          </p:val>
                                        </p:tav>
                                      </p:tavLst>
                                    </p:anim>
                                    <p:set>
                                      <p:cBhvr>
                                        <p:cTn id="46" dur="1" fill="hold">
                                          <p:stCondLst>
                                            <p:cond delay="1999"/>
                                          </p:stCondLst>
                                        </p:cTn>
                                        <p:tgtEl>
                                          <p:spTgt spid="5"/>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fltVal val="0"/>
                                          </p:val>
                                        </p:tav>
                                      </p:tavLst>
                                    </p:anim>
                                    <p:anim calcmode="lin" valueType="num">
                                      <p:cBhvr>
                                        <p:cTn id="50" dur="2000"/>
                                        <p:tgtEl>
                                          <p:spTgt spid="6"/>
                                        </p:tgtEl>
                                        <p:attrNameLst>
                                          <p:attrName>ppt_x</p:attrName>
                                        </p:attrNameLst>
                                      </p:cBhvr>
                                      <p:tavLst>
                                        <p:tav tm="0">
                                          <p:val>
                                            <p:strVal val="ppt_x"/>
                                          </p:val>
                                        </p:tav>
                                        <p:tav tm="100000">
                                          <p:val>
                                            <p:fltVal val="0.5"/>
                                          </p:val>
                                        </p:tav>
                                      </p:tavLst>
                                    </p:anim>
                                    <p:anim calcmode="lin" valueType="num">
                                      <p:cBhvr>
                                        <p:cTn id="51" dur="2000"/>
                                        <p:tgtEl>
                                          <p:spTgt spid="6"/>
                                        </p:tgtEl>
                                        <p:attrNameLst>
                                          <p:attrName>ppt_y</p:attrName>
                                        </p:attrNameLst>
                                      </p:cBhvr>
                                      <p:tavLst>
                                        <p:tav tm="0">
                                          <p:val>
                                            <p:strVal val="ppt_y"/>
                                          </p:val>
                                        </p:tav>
                                        <p:tav tm="100000">
                                          <p:val>
                                            <p:fltVal val="0.5"/>
                                          </p:val>
                                        </p:tav>
                                      </p:tavLst>
                                    </p:anim>
                                    <p:set>
                                      <p:cBhvr>
                                        <p:cTn id="52" dur="1" fill="hold">
                                          <p:stCondLst>
                                            <p:cond delay="1999"/>
                                          </p:stCondLst>
                                        </p:cTn>
                                        <p:tgtEl>
                                          <p:spTgt spid="6"/>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2000"/>
                                        <p:tgtEl>
                                          <p:spTgt spid="7"/>
                                        </p:tgtEl>
                                        <p:attrNameLst>
                                          <p:attrName>ppt_w</p:attrName>
                                        </p:attrNameLst>
                                      </p:cBhvr>
                                      <p:tavLst>
                                        <p:tav tm="0">
                                          <p:val>
                                            <p:strVal val="ppt_w"/>
                                          </p:val>
                                        </p:tav>
                                        <p:tav tm="100000">
                                          <p:val>
                                            <p:fltVal val="0"/>
                                          </p:val>
                                        </p:tav>
                                      </p:tavLst>
                                    </p:anim>
                                    <p:anim calcmode="lin" valueType="num">
                                      <p:cBhvr>
                                        <p:cTn id="55" dur="2000"/>
                                        <p:tgtEl>
                                          <p:spTgt spid="7"/>
                                        </p:tgtEl>
                                        <p:attrNameLst>
                                          <p:attrName>ppt_h</p:attrName>
                                        </p:attrNameLst>
                                      </p:cBhvr>
                                      <p:tavLst>
                                        <p:tav tm="0">
                                          <p:val>
                                            <p:strVal val="ppt_h"/>
                                          </p:val>
                                        </p:tav>
                                        <p:tav tm="100000">
                                          <p:val>
                                            <p:fltVal val="0"/>
                                          </p:val>
                                        </p:tav>
                                      </p:tavLst>
                                    </p:anim>
                                    <p:anim calcmode="lin" valueType="num">
                                      <p:cBhvr>
                                        <p:cTn id="56" dur="2000"/>
                                        <p:tgtEl>
                                          <p:spTgt spid="7"/>
                                        </p:tgtEl>
                                        <p:attrNameLst>
                                          <p:attrName>ppt_x</p:attrName>
                                        </p:attrNameLst>
                                      </p:cBhvr>
                                      <p:tavLst>
                                        <p:tav tm="0">
                                          <p:val>
                                            <p:strVal val="ppt_x"/>
                                          </p:val>
                                        </p:tav>
                                        <p:tav tm="100000">
                                          <p:val>
                                            <p:fltVal val="0.5"/>
                                          </p:val>
                                        </p:tav>
                                      </p:tavLst>
                                    </p:anim>
                                    <p:anim calcmode="lin" valueType="num">
                                      <p:cBhvr>
                                        <p:cTn id="57" dur="2000"/>
                                        <p:tgtEl>
                                          <p:spTgt spid="7"/>
                                        </p:tgtEl>
                                        <p:attrNameLst>
                                          <p:attrName>ppt_y</p:attrName>
                                        </p:attrNameLst>
                                      </p:cBhvr>
                                      <p:tavLst>
                                        <p:tav tm="0">
                                          <p:val>
                                            <p:strVal val="ppt_y"/>
                                          </p:val>
                                        </p:tav>
                                        <p:tav tm="100000">
                                          <p:val>
                                            <p:fltVal val="0.5"/>
                                          </p:val>
                                        </p:tav>
                                      </p:tavLst>
                                    </p:anim>
                                    <p:set>
                                      <p:cBhvr>
                                        <p:cTn id="58" dur="1" fill="hold">
                                          <p:stCondLst>
                                            <p:cond delay="1999"/>
                                          </p:stCondLst>
                                        </p:cTn>
                                        <p:tgtEl>
                                          <p:spTgt spid="7"/>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2000"/>
                                        <p:tgtEl>
                                          <p:spTgt spid="8"/>
                                        </p:tgtEl>
                                        <p:attrNameLst>
                                          <p:attrName>ppt_w</p:attrName>
                                        </p:attrNameLst>
                                      </p:cBhvr>
                                      <p:tavLst>
                                        <p:tav tm="0">
                                          <p:val>
                                            <p:strVal val="ppt_w"/>
                                          </p:val>
                                        </p:tav>
                                        <p:tav tm="100000">
                                          <p:val>
                                            <p:fltVal val="0"/>
                                          </p:val>
                                        </p:tav>
                                      </p:tavLst>
                                    </p:anim>
                                    <p:anim calcmode="lin" valueType="num">
                                      <p:cBhvr>
                                        <p:cTn id="61" dur="2000"/>
                                        <p:tgtEl>
                                          <p:spTgt spid="8"/>
                                        </p:tgtEl>
                                        <p:attrNameLst>
                                          <p:attrName>ppt_h</p:attrName>
                                        </p:attrNameLst>
                                      </p:cBhvr>
                                      <p:tavLst>
                                        <p:tav tm="0">
                                          <p:val>
                                            <p:strVal val="ppt_h"/>
                                          </p:val>
                                        </p:tav>
                                        <p:tav tm="100000">
                                          <p:val>
                                            <p:fltVal val="0"/>
                                          </p:val>
                                        </p:tav>
                                      </p:tavLst>
                                    </p:anim>
                                    <p:anim calcmode="lin" valueType="num">
                                      <p:cBhvr>
                                        <p:cTn id="62" dur="2000"/>
                                        <p:tgtEl>
                                          <p:spTgt spid="8"/>
                                        </p:tgtEl>
                                        <p:attrNameLst>
                                          <p:attrName>ppt_x</p:attrName>
                                        </p:attrNameLst>
                                      </p:cBhvr>
                                      <p:tavLst>
                                        <p:tav tm="0">
                                          <p:val>
                                            <p:strVal val="ppt_x"/>
                                          </p:val>
                                        </p:tav>
                                        <p:tav tm="100000">
                                          <p:val>
                                            <p:fltVal val="0.5"/>
                                          </p:val>
                                        </p:tav>
                                      </p:tavLst>
                                    </p:anim>
                                    <p:anim calcmode="lin" valueType="num">
                                      <p:cBhvr>
                                        <p:cTn id="63" dur="2000"/>
                                        <p:tgtEl>
                                          <p:spTgt spid="8"/>
                                        </p:tgtEl>
                                        <p:attrNameLst>
                                          <p:attrName>ppt_y</p:attrName>
                                        </p:attrNameLst>
                                      </p:cBhvr>
                                      <p:tavLst>
                                        <p:tav tm="0">
                                          <p:val>
                                            <p:strVal val="ppt_y"/>
                                          </p:val>
                                        </p:tav>
                                        <p:tav tm="100000">
                                          <p:val>
                                            <p:fltVal val="0.5"/>
                                          </p:val>
                                        </p:tav>
                                      </p:tavLst>
                                    </p:anim>
                                    <p:set>
                                      <p:cBhvr>
                                        <p:cTn id="64" dur="1" fill="hold">
                                          <p:stCondLst>
                                            <p:cond delay="1999"/>
                                          </p:stCondLst>
                                        </p:cTn>
                                        <p:tgtEl>
                                          <p:spTgt spid="8"/>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3"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grpId="3"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3" nodeType="withEffect">
                                  <p:stCondLst>
                                    <p:cond delay="0"/>
                                  </p:stCondLst>
                                  <p:childTnLst>
                                    <p:animRot by="-21600000">
                                      <p:cBhvr>
                                        <p:cTn id="72" dur="2000" fill="hold"/>
                                        <p:tgtEl>
                                          <p:spTgt spid="8"/>
                                        </p:tgtEl>
                                        <p:attrNameLst>
                                          <p:attrName>r</p:attrName>
                                        </p:attrNameLst>
                                      </p:cBhvr>
                                    </p:animRo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B2347">
                  <a:shade val="67500"/>
                  <a:satMod val="115000"/>
                </a:srgbClr>
              </a:gs>
              <a:gs pos="100000">
                <a:srgbClr val="6B2347">
                  <a:shade val="100000"/>
                  <a:satMod val="115000"/>
                </a:srgbClr>
              </a:gs>
            </a:gsLst>
            <a:path path="circle">
              <a:fillToRect l="50000" t="50000" r="50000" b="50000"/>
            </a:path>
            <a:tileRect/>
          </a:gradFill>
        </p:spPr>
        <p:txBody>
          <a:bodyPr/>
          <a:lstStyle/>
          <a:p>
            <a:endParaRPr lang="es-ES" dirty="0"/>
          </a:p>
        </p:txBody>
      </p:sp>
      <p:pic>
        <p:nvPicPr>
          <p:cNvPr id="4" name="3 Imagen" descr="2048 (48).jpg"/>
          <p:cNvPicPr>
            <a:picLocks noChangeAspect="1"/>
          </p:cNvPicPr>
          <p:nvPr/>
        </p:nvPicPr>
        <p:blipFill>
          <a:blip r:embed="rId2"/>
          <a:stretch>
            <a:fillRect/>
          </a:stretch>
        </p:blipFill>
        <p:spPr>
          <a:xfrm>
            <a:off x="0" y="6691"/>
            <a:ext cx="9144000" cy="6851309"/>
          </a:xfrm>
          <a:prstGeom prst="rect">
            <a:avLst/>
          </a:prstGeom>
        </p:spPr>
      </p:pic>
      <p:sp>
        <p:nvSpPr>
          <p:cNvPr id="5" name="4 Cheurón"/>
          <p:cNvSpPr/>
          <p:nvPr/>
        </p:nvSpPr>
        <p:spPr>
          <a:xfrm>
            <a:off x="1785918" y="1214422"/>
            <a:ext cx="2786082" cy="4643470"/>
          </a:xfrm>
          <a:prstGeom prst="chevron">
            <a:avLst>
              <a:gd name="adj" fmla="val 84871"/>
            </a:avLst>
          </a:prstGeom>
          <a:blipFill dpi="0" rotWithShape="1">
            <a:blip r:embed="rId3"/>
            <a:srcRect/>
            <a:stretch>
              <a:fillRect/>
            </a:stretch>
          </a:blipFill>
          <a:ln w="3175">
            <a:no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857752" y="1142984"/>
            <a:ext cx="2786082" cy="4643470"/>
          </a:xfrm>
          <a:prstGeom prst="chevron">
            <a:avLst>
              <a:gd name="adj" fmla="val 86239"/>
            </a:avLst>
          </a:prstGeom>
          <a:blipFill dpi="0" rotWithShape="1">
            <a:blip r:embed="rId3"/>
            <a:srcRect/>
            <a:stretch>
              <a:fillRect/>
            </a:stretch>
          </a:blipFill>
          <a:ln w="3175">
            <a:no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397" y="-392933"/>
            <a:ext cx="3000396" cy="4643470"/>
          </a:xfrm>
          <a:prstGeom prst="chevron">
            <a:avLst>
              <a:gd name="adj" fmla="val 85995"/>
            </a:avLst>
          </a:prstGeom>
          <a:blipFill dpi="0" rotWithShape="1">
            <a:blip r:embed="rId3"/>
            <a:srcRect/>
            <a:stretch>
              <a:fillRect/>
            </a:stretch>
          </a:blipFill>
          <a:ln w="3175">
            <a:no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7365" y="2631933"/>
            <a:ext cx="2906460" cy="4643470"/>
          </a:xfrm>
          <a:prstGeom prst="chevron">
            <a:avLst>
              <a:gd name="adj" fmla="val 84910"/>
            </a:avLst>
          </a:prstGeom>
          <a:blipFill dpi="0" rotWithShape="1">
            <a:blip r:embed="rId3"/>
            <a:srcRect/>
            <a:stretch>
              <a:fillRect/>
            </a:stretch>
          </a:blipFill>
          <a:ln w="3175">
            <a:no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93285" y="-821549"/>
            <a:ext cx="2714620" cy="4357718"/>
          </a:xfrm>
          <a:prstGeom prst="chevron">
            <a:avLst>
              <a:gd name="adj" fmla="val 84725"/>
            </a:avLst>
          </a:prstGeom>
          <a:blipFill dpi="0" rotWithShape="1">
            <a:blip r:embed="rId3"/>
            <a:srcRect/>
            <a:stretch>
              <a:fillRect/>
            </a:stretch>
          </a:blipFill>
          <a:ln w="3175">
            <a:no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00" y="1214422"/>
            <a:ext cx="2786082" cy="4643470"/>
          </a:xfrm>
          <a:prstGeom prst="chevron">
            <a:avLst>
              <a:gd name="adj" fmla="val 84187"/>
            </a:avLst>
          </a:prstGeom>
          <a:blipFill dpi="0" rotWithShape="1">
            <a:blip r:embed="rId3"/>
            <a:srcRect/>
            <a:stretch>
              <a:fillRect/>
            </a:stretch>
          </a:blipFill>
          <a:ln w="3175">
            <a:no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5500694" y="1142984"/>
            <a:ext cx="2786082" cy="4643470"/>
          </a:xfrm>
          <a:prstGeom prst="chevron">
            <a:avLst>
              <a:gd name="adj" fmla="val 84188"/>
            </a:avLst>
          </a:prstGeom>
          <a:blipFill dpi="0" rotWithShape="1">
            <a:blip r:embed="rId3"/>
            <a:srcRect/>
            <a:stretch>
              <a:fillRect/>
            </a:stretch>
          </a:blipFill>
          <a:ln w="3175">
            <a:no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357566" y="3357550"/>
            <a:ext cx="2786058" cy="4214842"/>
          </a:xfrm>
          <a:prstGeom prst="chevron">
            <a:avLst>
              <a:gd name="adj" fmla="val 84910"/>
            </a:avLst>
          </a:prstGeom>
          <a:blipFill dpi="0" rotWithShape="1">
            <a:blip r:embed="rId3"/>
            <a:srcRect/>
            <a:stretch>
              <a:fillRect/>
            </a:stretch>
          </a:blipFill>
          <a:ln w="3175">
            <a:no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plus(in)">
                                      <p:cBhvr>
                                        <p:cTn id="48" dur="3000"/>
                                        <p:tgtEl>
                                          <p:spTgt spid="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in)">
                                      <p:cBhvr>
                                        <p:cTn id="60" dur="3000"/>
                                        <p:tgtEl>
                                          <p:spTgt spid="8"/>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4" presetClass="exit" presetSubtype="10" fill="hold" grpId="5" nodeType="afterEffect">
                                  <p:stCondLst>
                                    <p:cond delay="0"/>
                                  </p:stCondLst>
                                  <p:childTnLst>
                                    <p:animEffect transition="out" filter="randombar(horizontal)">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4" presetClass="exit" presetSubtype="10" fill="hold" grpId="5" nodeType="withEffect">
                                  <p:stCondLst>
                                    <p:cond delay="0"/>
                                  </p:stCondLst>
                                  <p:childTnLst>
                                    <p:animEffect transition="out" filter="randombar(horizontal)">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4" presetClass="exit" presetSubtype="10" fill="hold" grpId="5" nodeType="withEffect">
                                  <p:stCondLst>
                                    <p:cond delay="0"/>
                                  </p:stCondLst>
                                  <p:childTnLst>
                                    <p:animEffect transition="out" filter="randombar(horizontal)">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4" presetClass="exit" presetSubtype="10" fill="hold" grpId="5" nodeType="withEffect">
                                  <p:stCondLst>
                                    <p:cond delay="0"/>
                                  </p:stCondLst>
                                  <p:childTnLst>
                                    <p:animEffect transition="out" filter="randombar(horizontal)">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4" presetClass="exit" presetSubtype="10" fill="hold" grpId="5" nodeType="withEffect">
                                  <p:stCondLst>
                                    <p:cond delay="0"/>
                                  </p:stCondLst>
                                  <p:childTnLst>
                                    <p:animEffect transition="out" filter="randombar(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4" presetClass="exit" presetSubtype="10" fill="hold" grpId="5" nodeType="withEffect">
                                  <p:stCondLst>
                                    <p:cond delay="0"/>
                                  </p:stCondLst>
                                  <p:childTnLst>
                                    <p:animEffect transition="out" filter="randombar(horizontal)">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4" presetClass="exit" presetSubtype="10" fill="hold" grpId="5" nodeType="withEffect">
                                  <p:stCondLst>
                                    <p:cond delay="0"/>
                                  </p:stCondLst>
                                  <p:childTnLst>
                                    <p:animEffect transition="out" filter="randombar(horizontal)">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4" presetClass="exit" presetSubtype="10" fill="hold" grpId="5" nodeType="withEffect">
                                  <p:stCondLst>
                                    <p:cond delay="0"/>
                                  </p:stCondLst>
                                  <p:childTnLst>
                                    <p:animEffect transition="out" filter="randombar(horizontal)">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3" presetClass="exit" presetSubtype="544" fill="hold" grpId="4" nodeType="with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grpId="4"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grpId="4"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grpId="4"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grpId="4"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grpId="4"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grpId="4"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grpId="4"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ppt_x"/>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ppt_x"/>
                                          </p:val>
                                        </p:tav>
                                      </p:tavLst>
                                    </p:anim>
                                    <p:anim calcmode="lin" valueType="num">
                                      <p:cBhvr additive="base">
                                        <p:cTn id="163" dur="3000"/>
                                        <p:tgtEl>
                                          <p:spTgt spid="8"/>
                                        </p:tgtEl>
                                        <p:attrNameLst>
                                          <p:attrName>ppt_y</p:attrName>
                                        </p:attrNameLst>
                                      </p:cBhvr>
                                      <p:tavLst>
                                        <p:tav tm="0">
                                          <p:val>
                                            <p:strVal val="ppt_y"/>
                                          </p:val>
                                        </p:tav>
                                        <p:tav tm="100000">
                                          <p:val>
                                            <p:strVal val="0-ppt_h/2"/>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16" presetClass="exit" presetSubtype="37" fill="hold" grpId="3" nodeType="withEffect">
                                  <p:stCondLst>
                                    <p:cond delay="0"/>
                                  </p:stCondLst>
                                  <p:childTnLst>
                                    <p:animEffect transition="out" filter="barn(out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37" fill="hold" grpId="3" nodeType="withEffect">
                                  <p:stCondLst>
                                    <p:cond delay="0"/>
                                  </p:stCondLst>
                                  <p:childTnLst>
                                    <p:animEffect transition="out" filter="barn(outVertic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37" fill="hold" grpId="3" nodeType="withEffect">
                                  <p:stCondLst>
                                    <p:cond delay="0"/>
                                  </p:stCondLst>
                                  <p:childTnLst>
                                    <p:animEffect transition="out" filter="barn(outVertic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16" presetClass="exit" presetSubtype="37" fill="hold" grpId="3" nodeType="withEffect">
                                  <p:stCondLst>
                                    <p:cond delay="0"/>
                                  </p:stCondLst>
                                  <p:childTnLst>
                                    <p:animEffect transition="out" filter="barn(outVertical)">
                                      <p:cBhvr>
                                        <p:cTn id="179" dur="3000"/>
                                        <p:tgtEl>
                                          <p:spTgt spid="12"/>
                                        </p:tgtEl>
                                      </p:cBhvr>
                                    </p:animEffect>
                                    <p:set>
                                      <p:cBhvr>
                                        <p:cTn id="180" dur="1" fill="hold">
                                          <p:stCondLst>
                                            <p:cond delay="2999"/>
                                          </p:stCondLst>
                                        </p:cTn>
                                        <p:tgtEl>
                                          <p:spTgt spid="12"/>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0"/>
                                        </p:tgtEl>
                                      </p:cBhvr>
                                    </p:animEffect>
                                    <p:set>
                                      <p:cBhvr>
                                        <p:cTn id="186" dur="1" fill="hold">
                                          <p:stCondLst>
                                            <p:cond delay="2999"/>
                                          </p:stCondLst>
                                        </p:cTn>
                                        <p:tgtEl>
                                          <p:spTgt spid="10"/>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6"/>
                                        </p:tgtEl>
                                      </p:cBhvr>
                                    </p:animEffect>
                                    <p:set>
                                      <p:cBhvr>
                                        <p:cTn id="189" dur="1" fill="hold">
                                          <p:stCondLst>
                                            <p:cond delay="2999"/>
                                          </p:stCondLst>
                                        </p:cTn>
                                        <p:tgtEl>
                                          <p:spTgt spid="6"/>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1"/>
                                        </p:tgtEl>
                                      </p:cBhvr>
                                    </p:animEffect>
                                    <p:set>
                                      <p:cBhvr>
                                        <p:cTn id="192" dur="1" fill="hold">
                                          <p:stCondLst>
                                            <p:cond delay="2999"/>
                                          </p:stCondLst>
                                        </p:cTn>
                                        <p:tgtEl>
                                          <p:spTgt spid="11"/>
                                        </p:tgtEl>
                                        <p:attrNameLst>
                                          <p:attrName>style.visibility</p:attrName>
                                        </p:attrNameLst>
                                      </p:cBhvr>
                                      <p:to>
                                        <p:strVal val="hidden"/>
                                      </p:to>
                                    </p:set>
                                  </p:childTnLst>
                                </p:cTn>
                              </p:par>
                              <p:par>
                                <p:cTn id="193" presetID="23" presetClass="entr" presetSubtype="27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2/3*#ppt_w"/>
                                          </p:val>
                                        </p:tav>
                                        <p:tav tm="100000">
                                          <p:val>
                                            <p:strVal val="#ppt_w"/>
                                          </p:val>
                                        </p:tav>
                                      </p:tavLst>
                                    </p:anim>
                                    <p:anim calcmode="lin" valueType="num">
                                      <p:cBhvr>
                                        <p:cTn id="196" dur="3000" fill="hold"/>
                                        <p:tgtEl>
                                          <p:spTgt spid="4"/>
                                        </p:tgtEl>
                                        <p:attrNameLst>
                                          <p:attrName>ppt_h</p:attrName>
                                        </p:attrNameLst>
                                      </p:cBhvr>
                                      <p:tavLst>
                                        <p:tav tm="0">
                                          <p:val>
                                            <p:strVal val="2/3*#ppt_h"/>
                                          </p:val>
                                        </p:tav>
                                        <p:tav tm="100000">
                                          <p:val>
                                            <p:strVal val="#ppt_h"/>
                                          </p:val>
                                        </p:tav>
                                      </p:tavLst>
                                    </p:anim>
                                  </p:childTnLst>
                                </p:cTn>
                              </p:par>
                              <p:par>
                                <p:cTn id="197" presetID="8" presetClass="entr" presetSubtype="32"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diamond(out)">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200511302342341180.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372"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357818"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00760"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643702"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215206"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929586" y="857232"/>
            <a:ext cx="1214414" cy="5143536"/>
          </a:xfrm>
          <a:prstGeom prst="donut">
            <a:avLst>
              <a:gd name="adj" fmla="val 20538"/>
            </a:avLst>
          </a:prstGeom>
          <a:blipFill dpi="0" rotWithShape="1">
            <a:blip r:embed="rId3"/>
            <a:srcRect/>
            <a:tile tx="0" ty="0" sx="100000" sy="100000" flip="none" algn="tl"/>
          </a:blipFill>
          <a:ln>
            <a:solidFill>
              <a:schemeClr val="tx2">
                <a:lumMod val="50000"/>
              </a:schemeClr>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6" presetClass="entr" presetSubtype="37"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arn(outVertical)">
                                      <p:cBhvr>
                                        <p:cTn id="66" dur="3000"/>
                                        <p:tgtEl>
                                          <p:spTgt spid="5"/>
                                        </p:tgtEl>
                                      </p:cBhvr>
                                    </p:animEffect>
                                  </p:childTnLst>
                                </p:cTn>
                              </p:par>
                              <p:par>
                                <p:cTn id="67" presetID="16" presetClass="entr" presetSubtype="37"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arn(outVertical)">
                                      <p:cBhvr>
                                        <p:cTn id="69" dur="3000"/>
                                        <p:tgtEl>
                                          <p:spTgt spid="6"/>
                                        </p:tgtEl>
                                      </p:cBhvr>
                                    </p:animEffect>
                                  </p:childTnLst>
                                </p:cTn>
                              </p:par>
                              <p:par>
                                <p:cTn id="70" presetID="16" presetClass="entr" presetSubtype="37"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arn(outVertical)">
                                      <p:cBhvr>
                                        <p:cTn id="72" dur="3000"/>
                                        <p:tgtEl>
                                          <p:spTgt spid="7"/>
                                        </p:tgtEl>
                                      </p:cBhvr>
                                    </p:animEffect>
                                  </p:childTnLst>
                                </p:cTn>
                              </p:par>
                              <p:par>
                                <p:cTn id="73" presetID="16" presetClass="entr" presetSubtype="37"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outVertical)">
                                      <p:cBhvr>
                                        <p:cTn id="75" dur="3000"/>
                                        <p:tgtEl>
                                          <p:spTgt spid="8"/>
                                        </p:tgtEl>
                                      </p:cBhvr>
                                    </p:animEffect>
                                  </p:childTnLst>
                                </p:cTn>
                              </p:par>
                              <p:par>
                                <p:cTn id="76" presetID="16" presetClass="entr" presetSubtype="37"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outVertical)">
                                      <p:cBhvr>
                                        <p:cTn id="78" dur="3000"/>
                                        <p:tgtEl>
                                          <p:spTgt spid="9"/>
                                        </p:tgtEl>
                                      </p:cBhvr>
                                    </p:animEffect>
                                  </p:childTnLst>
                                </p:cTn>
                              </p:par>
                              <p:par>
                                <p:cTn id="79" presetID="16" presetClass="entr" presetSubtype="37"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arn(outVertical)">
                                      <p:cBhvr>
                                        <p:cTn id="81" dur="3000"/>
                                        <p:tgtEl>
                                          <p:spTgt spid="10"/>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arn(outVertical)">
                                      <p:cBhvr>
                                        <p:cTn id="84" dur="3000"/>
                                        <p:tgtEl>
                                          <p:spTgt spid="11"/>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arn(outVertical)">
                                      <p:cBhvr>
                                        <p:cTn id="87" dur="3000"/>
                                        <p:tgtEl>
                                          <p:spTgt spid="12"/>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arn(outVertical)">
                                      <p:cBhvr>
                                        <p:cTn id="90" dur="3000"/>
                                        <p:tgtEl>
                                          <p:spTgt spid="13"/>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arn(outVertical)">
                                      <p:cBhvr>
                                        <p:cTn id="93" dur="3000"/>
                                        <p:tgtEl>
                                          <p:spTgt spid="14"/>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outVertical)">
                                      <p:cBhvr>
                                        <p:cTn id="96" dur="3000"/>
                                        <p:tgtEl>
                                          <p:spTgt spid="15"/>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3000"/>
                                        <p:tgtEl>
                                          <p:spTgt spid="16"/>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3000"/>
                                        <p:tgtEl>
                                          <p:spTgt spid="17"/>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outVertical)">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ppt_y"/>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7"/>
                                        </p:tgtEl>
                                        <p:attrNameLst>
                                          <p:attrName>ppt_x</p:attrName>
                                        </p:attrNameLst>
                                      </p:cBhvr>
                                      <p:tavLst>
                                        <p:tav tm="0">
                                          <p:val>
                                            <p:strVal val="ppt_x"/>
                                          </p:val>
                                        </p:tav>
                                        <p:tav tm="100000">
                                          <p:val>
                                            <p:strVal val="1+ppt_w/2"/>
                                          </p:val>
                                        </p:tav>
                                      </p:tavLst>
                                    </p:anim>
                                    <p:anim calcmode="lin" valueType="num">
                                      <p:cBhvr additive="base">
                                        <p:cTn id="117" dur="3000"/>
                                        <p:tgtEl>
                                          <p:spTgt spid="7"/>
                                        </p:tgtEl>
                                        <p:attrNameLst>
                                          <p:attrName>ppt_y</p:attrName>
                                        </p:attrNameLst>
                                      </p:cBhvr>
                                      <p:tavLst>
                                        <p:tav tm="0">
                                          <p:val>
                                            <p:strVal val="ppt_y"/>
                                          </p:val>
                                        </p:tav>
                                        <p:tav tm="100000">
                                          <p:val>
                                            <p:strVal val="ppt_y"/>
                                          </p:val>
                                        </p:tav>
                                      </p:tavLst>
                                    </p:anim>
                                    <p:set>
                                      <p:cBhvr>
                                        <p:cTn id="118" dur="1" fill="hold">
                                          <p:stCondLst>
                                            <p:cond delay="2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3000"/>
                                        <p:tgtEl>
                                          <p:spTgt spid="8"/>
                                        </p:tgtEl>
                                        <p:attrNameLst>
                                          <p:attrName>ppt_x</p:attrName>
                                        </p:attrNameLst>
                                      </p:cBhvr>
                                      <p:tavLst>
                                        <p:tav tm="0">
                                          <p:val>
                                            <p:strVal val="ppt_x"/>
                                          </p:val>
                                        </p:tav>
                                        <p:tav tm="100000">
                                          <p:val>
                                            <p:strVal val="0-ppt_w/2"/>
                                          </p:val>
                                        </p:tav>
                                      </p:tavLst>
                                    </p:anim>
                                    <p:anim calcmode="lin" valueType="num">
                                      <p:cBhvr additive="base">
                                        <p:cTn id="121" dur="3000"/>
                                        <p:tgtEl>
                                          <p:spTgt spid="8"/>
                                        </p:tgtEl>
                                        <p:attrNameLst>
                                          <p:attrName>ppt_y</p:attrName>
                                        </p:attrNameLst>
                                      </p:cBhvr>
                                      <p:tavLst>
                                        <p:tav tm="0">
                                          <p:val>
                                            <p:strVal val="ppt_y"/>
                                          </p:val>
                                        </p:tav>
                                        <p:tav tm="100000">
                                          <p:val>
                                            <p:strVal val="ppt_y"/>
                                          </p:val>
                                        </p:tav>
                                      </p:tavLst>
                                    </p:anim>
                                    <p:set>
                                      <p:cBhvr>
                                        <p:cTn id="122" dur="1" fill="hold">
                                          <p:stCondLst>
                                            <p:cond delay="2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1+ppt_w/2"/>
                                          </p:val>
                                        </p:tav>
                                      </p:tavLst>
                                    </p:anim>
                                    <p:anim calcmode="lin" valueType="num">
                                      <p:cBhvr additive="base">
                                        <p:cTn id="125" dur="3000"/>
                                        <p:tgtEl>
                                          <p:spTgt spid="9"/>
                                        </p:tgtEl>
                                        <p:attrNameLst>
                                          <p:attrName>ppt_y</p:attrName>
                                        </p:attrNameLst>
                                      </p:cBhvr>
                                      <p:tavLst>
                                        <p:tav tm="0">
                                          <p:val>
                                            <p:strVal val="ppt_y"/>
                                          </p:val>
                                        </p:tav>
                                        <p:tav tm="100000">
                                          <p:val>
                                            <p:strVal val="ppt_y"/>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0-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1"/>
                                        </p:tgtEl>
                                        <p:attrNameLst>
                                          <p:attrName>ppt_x</p:attrName>
                                        </p:attrNameLst>
                                      </p:cBhvr>
                                      <p:tavLst>
                                        <p:tav tm="0">
                                          <p:val>
                                            <p:strVal val="ppt_x"/>
                                          </p:val>
                                        </p:tav>
                                        <p:tav tm="100000">
                                          <p:val>
                                            <p:strVal val="1+ppt_w/2"/>
                                          </p:val>
                                        </p:tav>
                                      </p:tavLst>
                                    </p:anim>
                                    <p:anim calcmode="lin" valueType="num">
                                      <p:cBhvr additive="base">
                                        <p:cTn id="133" dur="3000"/>
                                        <p:tgtEl>
                                          <p:spTgt spid="11"/>
                                        </p:tgtEl>
                                        <p:attrNameLst>
                                          <p:attrName>ppt_y</p:attrName>
                                        </p:attrNameLst>
                                      </p:cBhvr>
                                      <p:tavLst>
                                        <p:tav tm="0">
                                          <p:val>
                                            <p:strVal val="ppt_y"/>
                                          </p:val>
                                        </p:tav>
                                        <p:tav tm="100000">
                                          <p:val>
                                            <p:strVal val="ppt_y"/>
                                          </p:val>
                                        </p:tav>
                                      </p:tavLst>
                                    </p:anim>
                                    <p:set>
                                      <p:cBhvr>
                                        <p:cTn id="134" dur="1" fill="hold">
                                          <p:stCondLst>
                                            <p:cond delay="2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12"/>
                                        </p:tgtEl>
                                        <p:attrNameLst>
                                          <p:attrName>ppt_x</p:attrName>
                                        </p:attrNameLst>
                                      </p:cBhvr>
                                      <p:tavLst>
                                        <p:tav tm="0">
                                          <p:val>
                                            <p:strVal val="ppt_x"/>
                                          </p:val>
                                        </p:tav>
                                        <p:tav tm="100000">
                                          <p:val>
                                            <p:strVal val="0-ppt_w/2"/>
                                          </p:val>
                                        </p:tav>
                                      </p:tavLst>
                                    </p:anim>
                                    <p:anim calcmode="lin" valueType="num">
                                      <p:cBhvr additive="base">
                                        <p:cTn id="137" dur="3000"/>
                                        <p:tgtEl>
                                          <p:spTgt spid="12"/>
                                        </p:tgtEl>
                                        <p:attrNameLst>
                                          <p:attrName>ppt_y</p:attrName>
                                        </p:attrNameLst>
                                      </p:cBhvr>
                                      <p:tavLst>
                                        <p:tav tm="0">
                                          <p:val>
                                            <p:strVal val="ppt_y"/>
                                          </p:val>
                                        </p:tav>
                                        <p:tav tm="100000">
                                          <p:val>
                                            <p:strVal val="ppt_y"/>
                                          </p:val>
                                        </p:tav>
                                      </p:tavLst>
                                    </p:anim>
                                    <p:set>
                                      <p:cBhvr>
                                        <p:cTn id="138" dur="1" fill="hold">
                                          <p:stCondLst>
                                            <p:cond delay="2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13"/>
                                        </p:tgtEl>
                                        <p:attrNameLst>
                                          <p:attrName>ppt_x</p:attrName>
                                        </p:attrNameLst>
                                      </p:cBhvr>
                                      <p:tavLst>
                                        <p:tav tm="0">
                                          <p:val>
                                            <p:strVal val="ppt_x"/>
                                          </p:val>
                                        </p:tav>
                                        <p:tav tm="100000">
                                          <p:val>
                                            <p:strVal val="1+ppt_w/2"/>
                                          </p:val>
                                        </p:tav>
                                      </p:tavLst>
                                    </p:anim>
                                    <p:anim calcmode="lin" valueType="num">
                                      <p:cBhvr additive="base">
                                        <p:cTn id="141" dur="3000"/>
                                        <p:tgtEl>
                                          <p:spTgt spid="13"/>
                                        </p:tgtEl>
                                        <p:attrNameLst>
                                          <p:attrName>ppt_y</p:attrName>
                                        </p:attrNameLst>
                                      </p:cBhvr>
                                      <p:tavLst>
                                        <p:tav tm="0">
                                          <p:val>
                                            <p:strVal val="ppt_y"/>
                                          </p:val>
                                        </p:tav>
                                        <p:tav tm="100000">
                                          <p:val>
                                            <p:strVal val="ppt_y"/>
                                          </p:val>
                                        </p:tav>
                                      </p:tavLst>
                                    </p:anim>
                                    <p:set>
                                      <p:cBhvr>
                                        <p:cTn id="142" dur="1" fill="hold">
                                          <p:stCondLst>
                                            <p:cond delay="2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4"/>
                                        </p:tgtEl>
                                        <p:attrNameLst>
                                          <p:attrName>ppt_x</p:attrName>
                                        </p:attrNameLst>
                                      </p:cBhvr>
                                      <p:tavLst>
                                        <p:tav tm="0">
                                          <p:val>
                                            <p:strVal val="ppt_x"/>
                                          </p:val>
                                        </p:tav>
                                        <p:tav tm="100000">
                                          <p:val>
                                            <p:strVal val="0-ppt_w/2"/>
                                          </p:val>
                                        </p:tav>
                                      </p:tavLst>
                                    </p:anim>
                                    <p:anim calcmode="lin" valueType="num">
                                      <p:cBhvr additive="base">
                                        <p:cTn id="145" dur="3000"/>
                                        <p:tgtEl>
                                          <p:spTgt spid="14"/>
                                        </p:tgtEl>
                                        <p:attrNameLst>
                                          <p:attrName>ppt_y</p:attrName>
                                        </p:attrNameLst>
                                      </p:cBhvr>
                                      <p:tavLst>
                                        <p:tav tm="0">
                                          <p:val>
                                            <p:strVal val="ppt_y"/>
                                          </p:val>
                                        </p:tav>
                                        <p:tav tm="100000">
                                          <p:val>
                                            <p:strVal val="ppt_y"/>
                                          </p:val>
                                        </p:tav>
                                      </p:tavLst>
                                    </p:anim>
                                    <p:set>
                                      <p:cBhvr>
                                        <p:cTn id="146" dur="1" fill="hold">
                                          <p:stCondLst>
                                            <p:cond delay="2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15"/>
                                        </p:tgtEl>
                                        <p:attrNameLst>
                                          <p:attrName>ppt_x</p:attrName>
                                        </p:attrNameLst>
                                      </p:cBhvr>
                                      <p:tavLst>
                                        <p:tav tm="0">
                                          <p:val>
                                            <p:strVal val="ppt_x"/>
                                          </p:val>
                                        </p:tav>
                                        <p:tav tm="100000">
                                          <p:val>
                                            <p:strVal val="1+ppt_w/2"/>
                                          </p:val>
                                        </p:tav>
                                      </p:tavLst>
                                    </p:anim>
                                    <p:anim calcmode="lin" valueType="num">
                                      <p:cBhvr additive="base">
                                        <p:cTn id="149" dur="3000"/>
                                        <p:tgtEl>
                                          <p:spTgt spid="15"/>
                                        </p:tgtEl>
                                        <p:attrNameLst>
                                          <p:attrName>ppt_y</p:attrName>
                                        </p:attrNameLst>
                                      </p:cBhvr>
                                      <p:tavLst>
                                        <p:tav tm="0">
                                          <p:val>
                                            <p:strVal val="ppt_y"/>
                                          </p:val>
                                        </p:tav>
                                        <p:tav tm="100000">
                                          <p:val>
                                            <p:strVal val="ppt_y"/>
                                          </p:val>
                                        </p:tav>
                                      </p:tavLst>
                                    </p:anim>
                                    <p:set>
                                      <p:cBhvr>
                                        <p:cTn id="150" dur="1" fill="hold">
                                          <p:stCondLst>
                                            <p:cond delay="2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6"/>
                                        </p:tgtEl>
                                        <p:attrNameLst>
                                          <p:attrName>ppt_x</p:attrName>
                                        </p:attrNameLst>
                                      </p:cBhvr>
                                      <p:tavLst>
                                        <p:tav tm="0">
                                          <p:val>
                                            <p:strVal val="ppt_x"/>
                                          </p:val>
                                        </p:tav>
                                        <p:tav tm="100000">
                                          <p:val>
                                            <p:strVal val="0-ppt_w/2"/>
                                          </p:val>
                                        </p:tav>
                                      </p:tavLst>
                                    </p:anim>
                                    <p:anim calcmode="lin" valueType="num">
                                      <p:cBhvr additive="base">
                                        <p:cTn id="153" dur="3000"/>
                                        <p:tgtEl>
                                          <p:spTgt spid="16"/>
                                        </p:tgtEl>
                                        <p:attrNameLst>
                                          <p:attrName>ppt_y</p:attrName>
                                        </p:attrNameLst>
                                      </p:cBhvr>
                                      <p:tavLst>
                                        <p:tav tm="0">
                                          <p:val>
                                            <p:strVal val="ppt_y"/>
                                          </p:val>
                                        </p:tav>
                                        <p:tav tm="100000">
                                          <p:val>
                                            <p:strVal val="ppt_y"/>
                                          </p:val>
                                        </p:tav>
                                      </p:tavLst>
                                    </p:anim>
                                    <p:set>
                                      <p:cBhvr>
                                        <p:cTn id="154" dur="1" fill="hold">
                                          <p:stCondLst>
                                            <p:cond delay="2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1+ppt_w/2"/>
                                          </p:val>
                                        </p:tav>
                                      </p:tavLst>
                                    </p:anim>
                                    <p:anim calcmode="lin" valueType="num">
                                      <p:cBhvr additive="base">
                                        <p:cTn id="157" dur="3000"/>
                                        <p:tgtEl>
                                          <p:spTgt spid="17"/>
                                        </p:tgtEl>
                                        <p:attrNameLst>
                                          <p:attrName>ppt_y</p:attrName>
                                        </p:attrNameLst>
                                      </p:cBhvr>
                                      <p:tavLst>
                                        <p:tav tm="0">
                                          <p:val>
                                            <p:strVal val="ppt_y"/>
                                          </p:val>
                                        </p:tav>
                                        <p:tav tm="100000">
                                          <p:val>
                                            <p:strVal val="ppt_y"/>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21" fill="hold" grpId="3" nodeType="withEffect">
                                  <p:stCondLst>
                                    <p:cond delay="0"/>
                                  </p:stCondLst>
                                  <p:childTnLst>
                                    <p:animEffect transition="out" filter="barn(inVertic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21" fill="hold" grpId="3" nodeType="withEffect">
                                  <p:stCondLst>
                                    <p:cond delay="0"/>
                                  </p:stCondLst>
                                  <p:childTnLst>
                                    <p:animEffect transition="out" filter="barn(inVertic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21" fill="hold" grpId="3" nodeType="withEffect">
                                  <p:stCondLst>
                                    <p:cond delay="0"/>
                                  </p:stCondLst>
                                  <p:childTnLst>
                                    <p:animEffect transition="out" filter="barn(in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21" fill="hold" grpId="3" nodeType="withEffect">
                                  <p:stCondLst>
                                    <p:cond delay="0"/>
                                  </p:stCondLst>
                                  <p:childTnLst>
                                    <p:animEffect transition="out" filter="barn(inVertic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21" fill="hold" grpId="3" nodeType="withEffect">
                                  <p:stCondLst>
                                    <p:cond delay="0"/>
                                  </p:stCondLst>
                                  <p:childTnLst>
                                    <p:animEffect transition="out" filter="barn(inVertic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21" fill="hold" grpId="3" nodeType="withEffect">
                                  <p:stCondLst>
                                    <p:cond delay="0"/>
                                  </p:stCondLst>
                                  <p:childTnLst>
                                    <p:animEffect transition="out" filter="barn(inVertic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21" fill="hold" grpId="3" nodeType="withEffect">
                                  <p:stCondLst>
                                    <p:cond delay="0"/>
                                  </p:stCondLst>
                                  <p:childTnLst>
                                    <p:animEffect transition="out" filter="barn(inVertic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21" fill="hold" grpId="3" nodeType="withEffect">
                                  <p:stCondLst>
                                    <p:cond delay="0"/>
                                  </p:stCondLst>
                                  <p:childTnLst>
                                    <p:animEffect transition="out" filter="barn(inVertic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21" fill="hold" grpId="3" nodeType="withEffect">
                                  <p:stCondLst>
                                    <p:cond delay="0"/>
                                  </p:stCondLst>
                                  <p:childTnLst>
                                    <p:animEffect transition="out" filter="barn(inVertic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21" fill="hold" grpId="3" nodeType="withEffect">
                                  <p:stCondLst>
                                    <p:cond delay="0"/>
                                  </p:stCondLst>
                                  <p:childTnLst>
                                    <p:animEffect transition="out" filter="barn(inVertic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21" fill="hold" grpId="3" nodeType="withEffect">
                                  <p:stCondLst>
                                    <p:cond delay="0"/>
                                  </p:stCondLst>
                                  <p:childTnLst>
                                    <p:animEffect transition="out" filter="barn(inVertic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21" fill="hold" grpId="3" nodeType="withEffect">
                                  <p:stCondLst>
                                    <p:cond delay="0"/>
                                  </p:stCondLst>
                                  <p:childTnLst>
                                    <p:animEffect transition="out" filter="barn(inVertic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21" fill="hold" grpId="3" nodeType="withEffect">
                                  <p:stCondLst>
                                    <p:cond delay="0"/>
                                  </p:stCondLst>
                                  <p:childTnLst>
                                    <p:animEffect transition="out" filter="barn(inVertic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21" fill="hold" grpId="3" nodeType="withEffect">
                                  <p:stCondLst>
                                    <p:cond delay="0"/>
                                  </p:stCondLst>
                                  <p:childTnLst>
                                    <p:animEffect transition="out" filter="barn(inVertic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4/3*#ppt_w"/>
                                          </p:val>
                                        </p:tav>
                                        <p:tav tm="100000">
                                          <p:val>
                                            <p:strVal val="#ppt_w"/>
                                          </p:val>
                                        </p:tav>
                                      </p:tavLst>
                                    </p:anim>
                                    <p:anim calcmode="lin" valueType="num">
                                      <p:cBhvr>
                                        <p:cTn id="208" dur="3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txBody>
          <a:bodyPr/>
          <a:lstStyle/>
          <a:p>
            <a:endParaRPr lang="es-ES" dirty="0"/>
          </a:p>
        </p:txBody>
      </p:sp>
      <p:pic>
        <p:nvPicPr>
          <p:cNvPr id="4" name="3 Imagen" descr="Beautiful-Pavilion-and-Bridge-Lions-Grove-Garden.jpg"/>
          <p:cNvPicPr>
            <a:picLocks noChangeAspect="1"/>
          </p:cNvPicPr>
          <p:nvPr/>
        </p:nvPicPr>
        <p:blipFill>
          <a:blip r:embed="rId2"/>
          <a:stretch>
            <a:fillRect/>
          </a:stretch>
        </p:blipFill>
        <p:spPr>
          <a:xfrm>
            <a:off x="0" y="0"/>
            <a:ext cx="9144000" cy="6858000"/>
          </a:xfrm>
          <a:prstGeom prst="rect">
            <a:avLst/>
          </a:prstGeom>
        </p:spPr>
      </p:pic>
      <p:sp>
        <p:nvSpPr>
          <p:cNvPr id="5" name="4 Estrella de 12 puntas"/>
          <p:cNvSpPr/>
          <p:nvPr/>
        </p:nvSpPr>
        <p:spPr>
          <a:xfrm>
            <a:off x="3357554" y="285728"/>
            <a:ext cx="2286016" cy="2143140"/>
          </a:xfrm>
          <a:prstGeom prst="star12">
            <a:avLst>
              <a:gd name="adj" fmla="val 16232"/>
            </a:avLst>
          </a:prstGeom>
          <a:blipFill dpi="0" rotWithShape="1">
            <a:blip r:embed="rId3"/>
            <a:srcRect/>
            <a:stretch>
              <a:fillRect/>
            </a:stretch>
          </a:bli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286116" y="4214818"/>
            <a:ext cx="2286016" cy="2143140"/>
          </a:xfrm>
          <a:prstGeom prst="star12">
            <a:avLst>
              <a:gd name="adj" fmla="val 16232"/>
            </a:avLst>
          </a:prstGeom>
          <a:blipFill dpi="0" rotWithShape="1">
            <a:blip r:embed="rId3"/>
            <a:srcRect/>
            <a:stretch>
              <a:fillRect/>
            </a:stretch>
          </a:bli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1428728" y="2428868"/>
            <a:ext cx="2286016" cy="2143140"/>
          </a:xfrm>
          <a:prstGeom prst="star12">
            <a:avLst>
              <a:gd name="adj" fmla="val 16232"/>
            </a:avLst>
          </a:prstGeom>
          <a:blipFill dpi="0" rotWithShape="1">
            <a:blip r:embed="rId3"/>
            <a:srcRect/>
            <a:stretch>
              <a:fillRect/>
            </a:stretch>
          </a:bli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strella de 12 puntas"/>
          <p:cNvSpPr/>
          <p:nvPr/>
        </p:nvSpPr>
        <p:spPr>
          <a:xfrm>
            <a:off x="5500694" y="2143116"/>
            <a:ext cx="2286016" cy="2143140"/>
          </a:xfrm>
          <a:prstGeom prst="star12">
            <a:avLst>
              <a:gd name="adj" fmla="val 16232"/>
            </a:avLst>
          </a:prstGeom>
          <a:blipFill dpi="0" rotWithShape="1">
            <a:blip r:embed="rId3"/>
            <a:srcRect/>
            <a:stretch>
              <a:fillRect/>
            </a:stretch>
          </a:bli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strella de 12 puntas"/>
          <p:cNvSpPr/>
          <p:nvPr/>
        </p:nvSpPr>
        <p:spPr>
          <a:xfrm>
            <a:off x="4786314" y="571480"/>
            <a:ext cx="2286016" cy="2143140"/>
          </a:xfrm>
          <a:prstGeom prst="star12">
            <a:avLst>
              <a:gd name="adj" fmla="val 16232"/>
            </a:avLst>
          </a:prstGeom>
          <a:blipFill dpi="0" rotWithShape="1">
            <a:blip r:embed="rId3"/>
            <a:srcRect/>
            <a:stretch>
              <a:fillRect/>
            </a:stretch>
          </a:bli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1857356" y="1000108"/>
            <a:ext cx="2286016" cy="2143140"/>
          </a:xfrm>
          <a:prstGeom prst="star12">
            <a:avLst>
              <a:gd name="adj" fmla="val 19788"/>
            </a:avLst>
          </a:prstGeom>
          <a:blipFill dpi="0" rotWithShape="1">
            <a:blip r:embed="rId3"/>
            <a:srcRect/>
            <a:stretch>
              <a:fillRect/>
            </a:stretch>
          </a:bli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2000232" y="3714752"/>
            <a:ext cx="2286016" cy="2143140"/>
          </a:xfrm>
          <a:prstGeom prst="star12">
            <a:avLst>
              <a:gd name="adj" fmla="val 16232"/>
            </a:avLst>
          </a:prstGeom>
          <a:blipFill dpi="0" rotWithShape="1">
            <a:blip r:embed="rId3"/>
            <a:srcRect/>
            <a:stretch>
              <a:fillRect/>
            </a:stretch>
          </a:bli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strella de 12 puntas"/>
          <p:cNvSpPr/>
          <p:nvPr/>
        </p:nvSpPr>
        <p:spPr>
          <a:xfrm>
            <a:off x="4857752" y="3643314"/>
            <a:ext cx="2286016" cy="2143140"/>
          </a:xfrm>
          <a:prstGeom prst="star12">
            <a:avLst>
              <a:gd name="adj" fmla="val 16232"/>
            </a:avLst>
          </a:prstGeom>
          <a:blipFill dpi="0" rotWithShape="1">
            <a:blip r:embed="rId3"/>
            <a:srcRect/>
            <a:stretch>
              <a:fillRect/>
            </a:stretch>
          </a:bli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6"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p:spPr>
        <p:txBody>
          <a:bodyPr/>
          <a:lstStyle/>
          <a:p>
            <a:endParaRPr lang="es-ES" dirty="0"/>
          </a:p>
        </p:txBody>
      </p:sp>
      <p:pic>
        <p:nvPicPr>
          <p:cNvPr id="4" name="3 Imagen" descr="Humble_Administrator's_Garden_-_The_Celestial_Spring_Pavilion_1200x900.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6200000">
            <a:off x="3036095" y="-1535929"/>
            <a:ext cx="3357562"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3000376" y="1928790"/>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107533" y="-2321771"/>
            <a:ext cx="3357562"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000376" y="2714608"/>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107533" y="-3214710"/>
            <a:ext cx="3357562"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000376" y="3428988"/>
            <a:ext cx="3429000" cy="6429420"/>
          </a:xfrm>
          <a:prstGeom prst="moon">
            <a:avLst>
              <a:gd name="adj" fmla="val 16667"/>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5776"/>
            <a:ext cx="9144000" cy="771530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16" presetClass="entr" presetSubtype="21"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Vertical)">
                                      <p:cBhvr>
                                        <p:cTn id="34" dur="2000"/>
                                        <p:tgtEl>
                                          <p:spTgt spid="5"/>
                                        </p:tgtEl>
                                      </p:cBhvr>
                                    </p:animEffect>
                                  </p:childTnLst>
                                </p:cTn>
                              </p:par>
                              <p:par>
                                <p:cTn id="35" presetID="16" presetClass="entr" presetSubtype="21"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arn(inVertical)">
                                      <p:cBhvr>
                                        <p:cTn id="37" dur="2000"/>
                                        <p:tgtEl>
                                          <p:spTgt spid="6"/>
                                        </p:tgtEl>
                                      </p:cBhvr>
                                    </p:animEffect>
                                  </p:childTnLst>
                                </p:cTn>
                              </p:par>
                              <p:par>
                                <p:cTn id="38" presetID="16" presetClass="entr" presetSubtype="2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2000"/>
                                        <p:tgtEl>
                                          <p:spTgt spid="7"/>
                                        </p:tgtEl>
                                      </p:cBhvr>
                                    </p:animEffect>
                                  </p:childTnLst>
                                </p:cTn>
                              </p:par>
                              <p:par>
                                <p:cTn id="41" presetID="16" presetClass="entr" presetSubtype="2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arn(inVertical)">
                                      <p:cBhvr>
                                        <p:cTn id="43" dur="2000"/>
                                        <p:tgtEl>
                                          <p:spTgt spid="8"/>
                                        </p:tgtEl>
                                      </p:cBhvr>
                                    </p:animEffect>
                                  </p:childTnLst>
                                </p:cTn>
                              </p:par>
                              <p:par>
                                <p:cTn id="44" presetID="16" presetClass="entr" presetSubtype="21"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arn(inVertical)">
                                      <p:cBhvr>
                                        <p:cTn id="46" dur="2000"/>
                                        <p:tgtEl>
                                          <p:spTgt spid="10"/>
                                        </p:tgtEl>
                                      </p:cBhvr>
                                    </p:animEffect>
                                  </p:childTnLst>
                                </p:cTn>
                              </p:par>
                              <p:par>
                                <p:cTn id="47" presetID="16" presetClass="entr" presetSubtype="21"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Vertical)">
                                      <p:cBhvr>
                                        <p:cTn id="49" dur="2000"/>
                                        <p:tgtEl>
                                          <p:spTgt spid="9"/>
                                        </p:tgtEl>
                                      </p:cBhvr>
                                    </p:animEffect>
                                  </p:childTnLst>
                                </p:cTn>
                              </p:par>
                              <p:par>
                                <p:cTn id="50" presetID="8" presetClass="emph" presetSubtype="0" fill="hold" grpId="2" nodeType="withEffect">
                                  <p:stCondLst>
                                    <p:cond delay="0"/>
                                  </p:stCondLst>
                                  <p:childTnLst>
                                    <p:animRot by="10800000">
                                      <p:cBhvr>
                                        <p:cTn id="51" dur="2000" fill="hold"/>
                                        <p:tgtEl>
                                          <p:spTgt spid="5"/>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7"/>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9"/>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6"/>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8"/>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0"/>
                                        </p:tgtEl>
                                        <p:attrNameLst>
                                          <p:attrName>r</p:attrName>
                                        </p:attrNameLst>
                                      </p:cBhvr>
                                    </p:animRot>
                                  </p:childTnLst>
                                </p:cTn>
                              </p:par>
                            </p:childTnLst>
                          </p:cTn>
                        </p:par>
                        <p:par>
                          <p:cTn id="62" fill="hold">
                            <p:stCondLst>
                              <p:cond delay="2000"/>
                            </p:stCondLst>
                            <p:childTnLst>
                              <p:par>
                                <p:cTn id="63" presetID="2" presetClass="exit" presetSubtype="4" fill="hold" grpId="3" nodeType="after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ppt_x"/>
                                          </p:val>
                                        </p:tav>
                                      </p:tavLst>
                                    </p:anim>
                                    <p:anim calcmode="lin" valueType="num">
                                      <p:cBhvr additive="base">
                                        <p:cTn id="65" dur="2000"/>
                                        <p:tgtEl>
                                          <p:spTgt spid="5"/>
                                        </p:tgtEl>
                                        <p:attrNameLst>
                                          <p:attrName>ppt_y</p:attrName>
                                        </p:attrNameLst>
                                      </p:cBhvr>
                                      <p:tavLst>
                                        <p:tav tm="0">
                                          <p:val>
                                            <p:strVal val="ppt_y"/>
                                          </p:val>
                                        </p:tav>
                                        <p:tav tm="100000">
                                          <p:val>
                                            <p:strVal val="1+ppt_h/2"/>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ppt_x"/>
                                          </p:val>
                                        </p:tav>
                                      </p:tavLst>
                                    </p:anim>
                                    <p:anim calcmode="lin" valueType="num">
                                      <p:cBhvr additive="base">
                                        <p:cTn id="69" dur="2000"/>
                                        <p:tgtEl>
                                          <p:spTgt spid="7"/>
                                        </p:tgtEl>
                                        <p:attrNameLst>
                                          <p:attrName>ppt_y</p:attrName>
                                        </p:attrNameLst>
                                      </p:cBhvr>
                                      <p:tavLst>
                                        <p:tav tm="0">
                                          <p:val>
                                            <p:strVal val="ppt_y"/>
                                          </p:val>
                                        </p:tav>
                                        <p:tav tm="100000">
                                          <p:val>
                                            <p:strVal val="1+ppt_h/2"/>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2000"/>
                                        <p:tgtEl>
                                          <p:spTgt spid="9"/>
                                        </p:tgtEl>
                                        <p:attrNameLst>
                                          <p:attrName>ppt_x</p:attrName>
                                        </p:attrNameLst>
                                      </p:cBhvr>
                                      <p:tavLst>
                                        <p:tav tm="0">
                                          <p:val>
                                            <p:strVal val="ppt_x"/>
                                          </p:val>
                                        </p:tav>
                                        <p:tav tm="100000">
                                          <p:val>
                                            <p:strVal val="ppt_x"/>
                                          </p:val>
                                        </p:tav>
                                      </p:tavLst>
                                    </p:anim>
                                    <p:anim calcmode="lin" valueType="num">
                                      <p:cBhvr additive="base">
                                        <p:cTn id="73" dur="2000"/>
                                        <p:tgtEl>
                                          <p:spTgt spid="9"/>
                                        </p:tgtEl>
                                        <p:attrNameLst>
                                          <p:attrName>ppt_y</p:attrName>
                                        </p:attrNameLst>
                                      </p:cBhvr>
                                      <p:tavLst>
                                        <p:tav tm="0">
                                          <p:val>
                                            <p:strVal val="ppt_y"/>
                                          </p:val>
                                        </p:tav>
                                        <p:tav tm="100000">
                                          <p:val>
                                            <p:strVal val="1+ppt_h/2"/>
                                          </p:val>
                                        </p:tav>
                                      </p:tavLst>
                                    </p:anim>
                                    <p:set>
                                      <p:cBhvr>
                                        <p:cTn id="74" dur="1" fill="hold">
                                          <p:stCondLst>
                                            <p:cond delay="1999"/>
                                          </p:stCondLst>
                                        </p:cTn>
                                        <p:tgtEl>
                                          <p:spTgt spid="9"/>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ppt_x"/>
                                          </p:val>
                                        </p:tav>
                                      </p:tavLst>
                                    </p:anim>
                                    <p:anim calcmode="lin" valueType="num">
                                      <p:cBhvr additive="base">
                                        <p:cTn id="77" dur="2000"/>
                                        <p:tgtEl>
                                          <p:spTgt spid="6"/>
                                        </p:tgtEl>
                                        <p:attrNameLst>
                                          <p:attrName>ppt_y</p:attrName>
                                        </p:attrNameLst>
                                      </p:cBhvr>
                                      <p:tavLst>
                                        <p:tav tm="0">
                                          <p:val>
                                            <p:strVal val="ppt_y"/>
                                          </p:val>
                                        </p:tav>
                                        <p:tav tm="100000">
                                          <p:val>
                                            <p:strVal val="0-ppt_h/2"/>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2000"/>
                                        <p:tgtEl>
                                          <p:spTgt spid="8"/>
                                        </p:tgtEl>
                                        <p:attrNameLst>
                                          <p:attrName>ppt_x</p:attrName>
                                        </p:attrNameLst>
                                      </p:cBhvr>
                                      <p:tavLst>
                                        <p:tav tm="0">
                                          <p:val>
                                            <p:strVal val="ppt_x"/>
                                          </p:val>
                                        </p:tav>
                                        <p:tav tm="100000">
                                          <p:val>
                                            <p:strVal val="ppt_x"/>
                                          </p:val>
                                        </p:tav>
                                      </p:tavLst>
                                    </p:anim>
                                    <p:anim calcmode="lin" valueType="num">
                                      <p:cBhvr additive="base">
                                        <p:cTn id="81" dur="2000"/>
                                        <p:tgtEl>
                                          <p:spTgt spid="8"/>
                                        </p:tgtEl>
                                        <p:attrNameLst>
                                          <p:attrName>ppt_y</p:attrName>
                                        </p:attrNameLst>
                                      </p:cBhvr>
                                      <p:tavLst>
                                        <p:tav tm="0">
                                          <p:val>
                                            <p:strVal val="ppt_y"/>
                                          </p:val>
                                        </p:tav>
                                        <p:tav tm="100000">
                                          <p:val>
                                            <p:strVal val="0-ppt_h/2"/>
                                          </p:val>
                                        </p:tav>
                                      </p:tavLst>
                                    </p:anim>
                                    <p:set>
                                      <p:cBhvr>
                                        <p:cTn id="82" dur="1" fill="hold">
                                          <p:stCondLst>
                                            <p:cond delay="1999"/>
                                          </p:stCondLst>
                                        </p:cTn>
                                        <p:tgtEl>
                                          <p:spTgt spid="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ppt_x"/>
                                          </p:val>
                                        </p:tav>
                                      </p:tavLst>
                                    </p:anim>
                                    <p:anim calcmode="lin" valueType="num">
                                      <p:cBhvr additive="base">
                                        <p:cTn id="85" dur="2000"/>
                                        <p:tgtEl>
                                          <p:spTgt spid="10"/>
                                        </p:tgtEl>
                                        <p:attrNameLst>
                                          <p:attrName>ppt_y</p:attrName>
                                        </p:attrNameLst>
                                      </p:cBhvr>
                                      <p:tavLst>
                                        <p:tav tm="0">
                                          <p:val>
                                            <p:strVal val="ppt_y"/>
                                          </p:val>
                                        </p:tav>
                                        <p:tav tm="100000">
                                          <p:val>
                                            <p:strVal val="0-ppt_h/2"/>
                                          </p:val>
                                        </p:tav>
                                      </p:tavLst>
                                    </p:anim>
                                    <p:set>
                                      <p:cBhvr>
                                        <p:cTn id="86" dur="1" fill="hold">
                                          <p:stCondLst>
                                            <p:cond delay="1999"/>
                                          </p:stCondLst>
                                        </p:cTn>
                                        <p:tgtEl>
                                          <p:spTgt spid="10"/>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2000" fill="hold"/>
                                        <p:tgtEl>
                                          <p:spTgt spid="4"/>
                                        </p:tgtEl>
                                        <p:attrNameLst>
                                          <p:attrName>ppt_w</p:attrName>
                                        </p:attrNameLst>
                                      </p:cBhvr>
                                      <p:tavLst>
                                        <p:tav tm="0">
                                          <p:val>
                                            <p:strVal val="2/3*#ppt_w"/>
                                          </p:val>
                                        </p:tav>
                                        <p:tav tm="100000">
                                          <p:val>
                                            <p:strVal val="#ppt_w"/>
                                          </p:val>
                                        </p:tav>
                                      </p:tavLst>
                                    </p:anim>
                                    <p:anim calcmode="lin" valueType="num">
                                      <p:cBhvr>
                                        <p:cTn id="90" dur="2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23B">
                  <a:shade val="67500"/>
                  <a:satMod val="115000"/>
                </a:srgbClr>
              </a:gs>
              <a:gs pos="100000">
                <a:srgbClr val="00823B">
                  <a:shade val="100000"/>
                  <a:satMod val="115000"/>
                </a:srgbClr>
              </a:gs>
            </a:gsLst>
            <a:lin ang="16200000" scaled="1"/>
            <a:tileRect/>
          </a:gradFill>
        </p:spPr>
        <p:txBody>
          <a:bodyPr/>
          <a:lstStyle/>
          <a:p>
            <a:endParaRPr lang="es-ES" dirty="0"/>
          </a:p>
        </p:txBody>
      </p:sp>
      <p:pic>
        <p:nvPicPr>
          <p:cNvPr id="4" name="3 Imagen" descr="jardin_suzhou.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rot="3432411">
            <a:off x="4279226" y="264970"/>
            <a:ext cx="2514377" cy="1273024"/>
          </a:xfrm>
          <a:prstGeom prst="wave">
            <a:avLst>
              <a:gd name="adj1" fmla="val 20000"/>
              <a:gd name="adj2" fmla="val -10000"/>
            </a:avLst>
          </a:prstGeom>
          <a:blipFill dpi="0" rotWithShape="1">
            <a:blip r:embed="rId3" cstate="print"/>
            <a:srcRect/>
            <a:stretch>
              <a:fillRect/>
            </a:stretch>
          </a:blipFill>
          <a:ln>
            <a:solidFill>
              <a:srgbClr val="00660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7453838" flipV="1">
            <a:off x="2327193" y="271683"/>
            <a:ext cx="2647871" cy="1216883"/>
          </a:xfrm>
          <a:prstGeom prst="wave">
            <a:avLst>
              <a:gd name="adj1" fmla="val 20000"/>
              <a:gd name="adj2" fmla="val -10000"/>
            </a:avLst>
          </a:prstGeom>
          <a:blipFill dpi="0" rotWithShape="1">
            <a:blip r:embed="rId4"/>
            <a:srcRect/>
            <a:stretch>
              <a:fillRect/>
            </a:stretch>
          </a:blipFill>
          <a:ln>
            <a:solidFill>
              <a:srgbClr val="00660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7453838" flipV="1">
            <a:off x="1566902" y="1932477"/>
            <a:ext cx="2647871" cy="1216883"/>
          </a:xfrm>
          <a:prstGeom prst="wave">
            <a:avLst>
              <a:gd name="adj1" fmla="val 20000"/>
              <a:gd name="adj2" fmla="val -10000"/>
            </a:avLst>
          </a:prstGeom>
          <a:blipFill dpi="0" rotWithShape="1">
            <a:blip r:embed="rId4"/>
            <a:srcRect/>
            <a:stretch>
              <a:fillRect/>
            </a:stretch>
          </a:blipFill>
          <a:ln>
            <a:solidFill>
              <a:srgbClr val="00660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7453838" flipV="1">
            <a:off x="709646" y="3575551"/>
            <a:ext cx="2647871" cy="1216883"/>
          </a:xfrm>
          <a:prstGeom prst="wave">
            <a:avLst>
              <a:gd name="adj1" fmla="val 20000"/>
              <a:gd name="adj2" fmla="val -10000"/>
            </a:avLst>
          </a:prstGeom>
          <a:blipFill dpi="0" rotWithShape="1">
            <a:blip r:embed="rId4"/>
            <a:srcRect/>
            <a:stretch>
              <a:fillRect/>
            </a:stretch>
          </a:blipFill>
          <a:ln>
            <a:solidFill>
              <a:srgbClr val="00660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7453838" flipV="1">
            <a:off x="-76141" y="5218625"/>
            <a:ext cx="2647871" cy="1216883"/>
          </a:xfrm>
          <a:prstGeom prst="wave">
            <a:avLst>
              <a:gd name="adj1" fmla="val 20000"/>
              <a:gd name="adj2" fmla="val -10000"/>
            </a:avLst>
          </a:prstGeom>
          <a:blipFill dpi="0" rotWithShape="1">
            <a:blip r:embed="rId4"/>
            <a:srcRect/>
            <a:stretch>
              <a:fillRect/>
            </a:stretch>
          </a:blipFill>
          <a:ln>
            <a:solidFill>
              <a:srgbClr val="00660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3432411">
            <a:off x="4959416" y="1902494"/>
            <a:ext cx="2514377" cy="1273024"/>
          </a:xfrm>
          <a:prstGeom prst="wave">
            <a:avLst>
              <a:gd name="adj1" fmla="val 20000"/>
              <a:gd name="adj2" fmla="val -10000"/>
            </a:avLst>
          </a:prstGeom>
          <a:blipFill dpi="0" rotWithShape="1">
            <a:blip r:embed="rId3" cstate="print"/>
            <a:srcRect/>
            <a:stretch>
              <a:fillRect/>
            </a:stretch>
          </a:blipFill>
          <a:ln>
            <a:solidFill>
              <a:srgbClr val="00660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432411">
            <a:off x="5673795" y="3545568"/>
            <a:ext cx="2514377" cy="1273024"/>
          </a:xfrm>
          <a:prstGeom prst="wave">
            <a:avLst>
              <a:gd name="adj1" fmla="val 20000"/>
              <a:gd name="adj2" fmla="val -10000"/>
            </a:avLst>
          </a:prstGeom>
          <a:blipFill dpi="0" rotWithShape="1">
            <a:blip r:embed="rId3" cstate="print"/>
            <a:srcRect/>
            <a:stretch>
              <a:fillRect/>
            </a:stretch>
          </a:blipFill>
          <a:ln>
            <a:solidFill>
              <a:srgbClr val="00660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3432411">
            <a:off x="6670836" y="5188642"/>
            <a:ext cx="2514377" cy="1273024"/>
          </a:xfrm>
          <a:prstGeom prst="wave">
            <a:avLst>
              <a:gd name="adj1" fmla="val 20000"/>
              <a:gd name="adj2" fmla="val -10000"/>
            </a:avLst>
          </a:prstGeom>
          <a:blipFill dpi="0" rotWithShape="1">
            <a:blip r:embed="rId3" cstate="print"/>
            <a:srcRect/>
            <a:stretch>
              <a:fillRect/>
            </a:stretch>
          </a:blipFill>
          <a:ln>
            <a:solidFill>
              <a:srgbClr val="006600"/>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814393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p:spPr>
        <p:txBody>
          <a:bodyPr/>
          <a:lstStyle/>
          <a:p>
            <a:endParaRPr lang="es-ES" dirty="0"/>
          </a:p>
        </p:txBody>
      </p:sp>
      <p:pic>
        <p:nvPicPr>
          <p:cNvPr id="4" name="3 Imagen" descr="jardines-mas-bellos-del-planeta-L-XOszyr.jpeg"/>
          <p:cNvPicPr>
            <a:picLocks noChangeAspect="1"/>
          </p:cNvPicPr>
          <p:nvPr/>
        </p:nvPicPr>
        <p:blipFill>
          <a:blip r:embed="rId2"/>
          <a:stretch>
            <a:fillRect/>
          </a:stretch>
        </p:blipFill>
        <p:spPr>
          <a:xfrm>
            <a:off x="0" y="6691"/>
            <a:ext cx="9144000" cy="6851309"/>
          </a:xfrm>
          <a:prstGeom prst="rect">
            <a:avLst/>
          </a:prstGeom>
        </p:spPr>
      </p:pic>
      <p:sp>
        <p:nvSpPr>
          <p:cNvPr id="5" name="4 Marco"/>
          <p:cNvSpPr/>
          <p:nvPr/>
        </p:nvSpPr>
        <p:spPr>
          <a:xfrm rot="18830810">
            <a:off x="2512535" y="1350052"/>
            <a:ext cx="4377224" cy="4276187"/>
          </a:xfrm>
          <a:prstGeom prst="frame">
            <a:avLst>
              <a:gd name="adj1" fmla="val 4982"/>
            </a:avLst>
          </a:prstGeom>
          <a:solidFill>
            <a:schemeClr val="tx2">
              <a:lumMod val="1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18830810">
            <a:off x="2957059" y="1820468"/>
            <a:ext cx="3503405" cy="3348192"/>
          </a:xfrm>
          <a:prstGeom prst="frame">
            <a:avLst>
              <a:gd name="adj1" fmla="val 5449"/>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30810">
            <a:off x="3504139" y="2301761"/>
            <a:ext cx="2421474" cy="2325912"/>
          </a:xfrm>
          <a:prstGeom prst="frame">
            <a:avLst>
              <a:gd name="adj1" fmla="val 10159"/>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8" presetClass="emph" presetSubtype="0" fill="hold" grpId="1"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3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23" presetClass="entr" presetSubtype="528" fill="hold" grpId="2"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grpId="2"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fltVal val="0"/>
                                          </p:val>
                                        </p:tav>
                                        <p:tav tm="100000">
                                          <p:val>
                                            <p:strVal val="#ppt_h"/>
                                          </p:val>
                                        </p:tav>
                                      </p:tavLst>
                                    </p:anim>
                                    <p:anim calcmode="lin" valueType="num">
                                      <p:cBhvr>
                                        <p:cTn id="39" dur="3000" fill="hold"/>
                                        <p:tgtEl>
                                          <p:spTgt spid="7"/>
                                        </p:tgtEl>
                                        <p:attrNameLst>
                                          <p:attrName>ppt_x</p:attrName>
                                        </p:attrNameLst>
                                      </p:cBhvr>
                                      <p:tavLst>
                                        <p:tav tm="0">
                                          <p:val>
                                            <p:fltVal val="0.5"/>
                                          </p:val>
                                        </p:tav>
                                        <p:tav tm="100000">
                                          <p:val>
                                            <p:strVal val="#ppt_x"/>
                                          </p:val>
                                        </p:tav>
                                      </p:tavLst>
                                    </p:anim>
                                    <p:anim calcmode="lin" valueType="num">
                                      <p:cBhvr>
                                        <p:cTn id="40" dur="3000" fill="hold"/>
                                        <p:tgtEl>
                                          <p:spTgt spid="7"/>
                                        </p:tgtEl>
                                        <p:attrNameLst>
                                          <p:attrName>ppt_y</p:attrName>
                                        </p:attrNameLst>
                                      </p:cBhvr>
                                      <p:tavLst>
                                        <p:tav tm="0">
                                          <p:val>
                                            <p:fltVal val="0.5"/>
                                          </p:val>
                                        </p:tav>
                                        <p:tav tm="100000">
                                          <p:val>
                                            <p:strVal val="#ppt_y"/>
                                          </p:val>
                                        </p:tav>
                                      </p:tavLst>
                                    </p:anim>
                                  </p:childTnLst>
                                </p:cTn>
                              </p:par>
                            </p:childTnLst>
                          </p:cTn>
                        </p:par>
                        <p:par>
                          <p:cTn id="41" fill="hold">
                            <p:stCondLst>
                              <p:cond delay="3000"/>
                            </p:stCondLst>
                            <p:childTnLst>
                              <p:par>
                                <p:cTn id="42" presetID="23" presetClass="exit" presetSubtype="32" fill="hold" grpId="3" nodeType="afterEffect">
                                  <p:stCondLst>
                                    <p:cond delay="0"/>
                                  </p:stCondLst>
                                  <p:childTnLst>
                                    <p:anim calcmode="lin" valueType="num">
                                      <p:cBhvr>
                                        <p:cTn id="43" dur="3000"/>
                                        <p:tgtEl>
                                          <p:spTgt spid="5"/>
                                        </p:tgtEl>
                                        <p:attrNameLst>
                                          <p:attrName>ppt_w</p:attrName>
                                        </p:attrNameLst>
                                      </p:cBhvr>
                                      <p:tavLst>
                                        <p:tav tm="0">
                                          <p:val>
                                            <p:strVal val="ppt_w"/>
                                          </p:val>
                                        </p:tav>
                                        <p:tav tm="100000">
                                          <p:val>
                                            <p:fltVal val="0"/>
                                          </p:val>
                                        </p:tav>
                                      </p:tavLst>
                                    </p:anim>
                                    <p:anim calcmode="lin" valueType="num">
                                      <p:cBhvr>
                                        <p:cTn id="44" dur="3000"/>
                                        <p:tgtEl>
                                          <p:spTgt spid="5"/>
                                        </p:tgtEl>
                                        <p:attrNameLst>
                                          <p:attrName>ppt_h</p:attrName>
                                        </p:attrNameLst>
                                      </p:cBhvr>
                                      <p:tavLst>
                                        <p:tav tm="0">
                                          <p:val>
                                            <p:strVal val="ppt_h"/>
                                          </p:val>
                                        </p:tav>
                                        <p:tav tm="100000">
                                          <p:val>
                                            <p:fltVal val="0"/>
                                          </p:val>
                                        </p:tav>
                                      </p:tavLst>
                                    </p:anim>
                                    <p:set>
                                      <p:cBhvr>
                                        <p:cTn id="45" dur="1" fill="hold">
                                          <p:stCondLst>
                                            <p:cond delay="2999"/>
                                          </p:stCondLst>
                                        </p:cTn>
                                        <p:tgtEl>
                                          <p:spTgt spid="5"/>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3000"/>
                                        <p:tgtEl>
                                          <p:spTgt spid="6"/>
                                        </p:tgtEl>
                                        <p:attrNameLst>
                                          <p:attrName>ppt_w</p:attrName>
                                        </p:attrNameLst>
                                      </p:cBhvr>
                                      <p:tavLst>
                                        <p:tav tm="0">
                                          <p:val>
                                            <p:strVal val="ppt_w"/>
                                          </p:val>
                                        </p:tav>
                                        <p:tav tm="100000">
                                          <p:val>
                                            <p:fltVal val="0"/>
                                          </p:val>
                                        </p:tav>
                                      </p:tavLst>
                                    </p:anim>
                                    <p:anim calcmode="lin" valueType="num">
                                      <p:cBhvr>
                                        <p:cTn id="48" dur="3000"/>
                                        <p:tgtEl>
                                          <p:spTgt spid="6"/>
                                        </p:tgtEl>
                                        <p:attrNameLst>
                                          <p:attrName>ppt_h</p:attrName>
                                        </p:attrNameLst>
                                      </p:cBhvr>
                                      <p:tavLst>
                                        <p:tav tm="0">
                                          <p:val>
                                            <p:strVal val="ppt_h"/>
                                          </p:val>
                                        </p:tav>
                                        <p:tav tm="100000">
                                          <p:val>
                                            <p:fltVal val="0"/>
                                          </p:val>
                                        </p:tav>
                                      </p:tavLst>
                                    </p:anim>
                                    <p:set>
                                      <p:cBhvr>
                                        <p:cTn id="49" dur="1" fill="hold">
                                          <p:stCondLst>
                                            <p:cond delay="2999"/>
                                          </p:stCondLst>
                                        </p:cTn>
                                        <p:tgtEl>
                                          <p:spTgt spid="6"/>
                                        </p:tgtEl>
                                        <p:attrNameLst>
                                          <p:attrName>style.visibility</p:attrName>
                                        </p:attrNameLst>
                                      </p:cBhvr>
                                      <p:to>
                                        <p:strVal val="hidden"/>
                                      </p:to>
                                    </p:set>
                                  </p:childTnLst>
                                </p:cTn>
                              </p:par>
                              <p:par>
                                <p:cTn id="50" presetID="23" presetClass="exit" presetSubtype="32" fill="hold" grpId="3" nodeType="withEffect">
                                  <p:stCondLst>
                                    <p:cond delay="0"/>
                                  </p:stCondLst>
                                  <p:childTnLst>
                                    <p:anim calcmode="lin" valueType="num">
                                      <p:cBhvr>
                                        <p:cTn id="51" dur="3000"/>
                                        <p:tgtEl>
                                          <p:spTgt spid="7"/>
                                        </p:tgtEl>
                                        <p:attrNameLst>
                                          <p:attrName>ppt_w</p:attrName>
                                        </p:attrNameLst>
                                      </p:cBhvr>
                                      <p:tavLst>
                                        <p:tav tm="0">
                                          <p:val>
                                            <p:strVal val="ppt_w"/>
                                          </p:val>
                                        </p:tav>
                                        <p:tav tm="100000">
                                          <p:val>
                                            <p:fltVal val="0"/>
                                          </p:val>
                                        </p:tav>
                                      </p:tavLst>
                                    </p:anim>
                                    <p:anim calcmode="lin" valueType="num">
                                      <p:cBhvr>
                                        <p:cTn id="52" dur="3000"/>
                                        <p:tgtEl>
                                          <p:spTgt spid="7"/>
                                        </p:tgtEl>
                                        <p:attrNameLst>
                                          <p:attrName>ppt_h</p:attrName>
                                        </p:attrNameLst>
                                      </p:cBhvr>
                                      <p:tavLst>
                                        <p:tav tm="0">
                                          <p:val>
                                            <p:strVal val="ppt_h"/>
                                          </p:val>
                                        </p:tav>
                                        <p:tav tm="100000">
                                          <p:val>
                                            <p:fltVal val="0"/>
                                          </p:val>
                                        </p:tav>
                                      </p:tavLst>
                                    </p:anim>
                                    <p:set>
                                      <p:cBhvr>
                                        <p:cTn id="53" dur="1" fill="hold">
                                          <p:stCondLst>
                                            <p:cond delay="2999"/>
                                          </p:stCondLst>
                                        </p:cTn>
                                        <p:tgtEl>
                                          <p:spTgt spid="7"/>
                                        </p:tgtEl>
                                        <p:attrNameLst>
                                          <p:attrName>style.visibility</p:attrName>
                                        </p:attrNameLst>
                                      </p:cBhvr>
                                      <p:to>
                                        <p:strVal val="hidden"/>
                                      </p:to>
                                    </p:set>
                                  </p:childTnLst>
                                </p:cTn>
                              </p:par>
                              <p:par>
                                <p:cTn id="54" presetID="13" presetClass="exit" presetSubtype="16" fill="hold" grpId="4" nodeType="withEffect">
                                  <p:stCondLst>
                                    <p:cond delay="0"/>
                                  </p:stCondLst>
                                  <p:childTnLst>
                                    <p:animEffect transition="out" filter="plus(in)">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16" fill="hold" grpId="4" nodeType="withEffect">
                                  <p:stCondLst>
                                    <p:cond delay="0"/>
                                  </p:stCondLst>
                                  <p:childTnLst>
                                    <p:animEffect transition="out" filter="plus(in)">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13" presetClass="exit" presetSubtype="16" fill="hold" grpId="4" nodeType="withEffect">
                                  <p:stCondLst>
                                    <p:cond delay="0"/>
                                  </p:stCondLst>
                                  <p:childTnLst>
                                    <p:animEffect transition="out" filter="plus(in)">
                                      <p:cBhvr>
                                        <p:cTn id="61" dur="3000"/>
                                        <p:tgtEl>
                                          <p:spTgt spid="7"/>
                                        </p:tgtEl>
                                      </p:cBhvr>
                                    </p:animEffect>
                                    <p:set>
                                      <p:cBhvr>
                                        <p:cTn id="62" dur="1" fill="hold">
                                          <p:stCondLst>
                                            <p:cond delay="2999"/>
                                          </p:stCondLst>
                                        </p:cTn>
                                        <p:tgtEl>
                                          <p:spTgt spid="7"/>
                                        </p:tgtEl>
                                        <p:attrNameLst>
                                          <p:attrName>style.visibility</p:attrName>
                                        </p:attrNameLst>
                                      </p:cBhvr>
                                      <p:to>
                                        <p:strVal val="hidden"/>
                                      </p:to>
                                    </p:set>
                                  </p:childTnLst>
                                </p:cTn>
                              </p:par>
                              <p:par>
                                <p:cTn id="63" presetID="8" presetClass="emph" presetSubtype="0" fill="hold" grpId="5"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fill="hold" grpId="5"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grpId="5" nodeType="withEffect">
                                  <p:stCondLst>
                                    <p:cond delay="0"/>
                                  </p:stCondLst>
                                  <p:childTnLst>
                                    <p:animRot by="-21600000">
                                      <p:cBhvr>
                                        <p:cTn id="68" dur="3000" fill="hold"/>
                                        <p:tgtEl>
                                          <p:spTgt spid="7"/>
                                        </p:tgtEl>
                                        <p:attrNameLst>
                                          <p:attrName>r</p:attrName>
                                        </p:attrNameLst>
                                      </p:cBhvr>
                                    </p:animRo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p:spPr>
        <p:txBody>
          <a:bodyPr/>
          <a:lstStyle/>
          <a:p>
            <a:endParaRPr lang="es-ES" dirty="0"/>
          </a:p>
        </p:txBody>
      </p:sp>
      <p:pic>
        <p:nvPicPr>
          <p:cNvPr id="4" name="3 Imagen" descr="DSC06043.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7715272"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715140"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857884"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857752"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000496"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143108"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142976"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85720"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14412" y="1928802"/>
            <a:ext cx="1428728"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857224"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1785918"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2643142"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3571900"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429124"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357818"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6215042"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7143800"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8001024" y="3571876"/>
            <a:ext cx="1500166" cy="1643074"/>
          </a:xfrm>
          <a:prstGeom prst="chevron">
            <a:avLst/>
          </a:prstGeom>
          <a:blipFill dpi="0" rotWithShape="1">
            <a:blip r:embed="rId3"/>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285776"/>
            <a:ext cx="10644262"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0-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1+ppt_w/2"/>
                                          </p:val>
                                        </p:tav>
                                      </p:tavLst>
                                    </p:anim>
                                    <p:anim calcmode="lin" valueType="num">
                                      <p:cBhvr additive="base">
                                        <p:cTn id="191" dur="3000"/>
                                        <p:tgtEl>
                                          <p:spTgt spid="20"/>
                                        </p:tgtEl>
                                        <p:attrNameLst>
                                          <p:attrName>ppt_y</p:attrName>
                                        </p:attrNameLst>
                                      </p:cBhvr>
                                      <p:tavLst>
                                        <p:tav tm="0">
                                          <p:val>
                                            <p:strVal val="ppt_y"/>
                                          </p:val>
                                        </p:tav>
                                        <p:tav tm="100000">
                                          <p:val>
                                            <p:strVal val="ppt_y"/>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1+ppt_w/2"/>
                                          </p:val>
                                        </p:tav>
                                      </p:tavLst>
                                    </p:anim>
                                    <p:anim calcmode="lin" valueType="num">
                                      <p:cBhvr additive="base">
                                        <p:cTn id="195" dur="3000"/>
                                        <p:tgtEl>
                                          <p:spTgt spid="21"/>
                                        </p:tgtEl>
                                        <p:attrNameLst>
                                          <p:attrName>ppt_y</p:attrName>
                                        </p:attrNameLst>
                                      </p:cBhvr>
                                      <p:tavLst>
                                        <p:tav tm="0">
                                          <p:val>
                                            <p:strVal val="ppt_y"/>
                                          </p:val>
                                        </p:tav>
                                        <p:tav tm="100000">
                                          <p:val>
                                            <p:strVal val="ppt_y"/>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1+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1+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8" presetClass="emph" presetSubtype="0" fill="hold" grpId="3" nodeType="withEffect">
                                  <p:stCondLst>
                                    <p:cond delay="0"/>
                                  </p:stCondLst>
                                  <p:childTnLst>
                                    <p:animRot by="21600000">
                                      <p:cBhvr>
                                        <p:cTn id="210" dur="3000" fill="hold"/>
                                        <p:tgtEl>
                                          <p:spTgt spid="5"/>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5"/>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6"/>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7"/>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8"/>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9"/>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20"/>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21"/>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23"/>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24"/>
                                        </p:tgtEl>
                                        <p:attrNameLst>
                                          <p:attrName>r</p:attrName>
                                        </p:attrNameLst>
                                      </p:cBhvr>
                                    </p:animRot>
                                  </p:childTnLst>
                                </p:cTn>
                              </p:par>
                              <p:par>
                                <p:cTn id="249" presetID="23" presetClass="entr" presetSubtype="16"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fltVal val="0"/>
                                          </p:val>
                                        </p:tav>
                                        <p:tav tm="100000">
                                          <p:val>
                                            <p:strVal val="#ppt_w"/>
                                          </p:val>
                                        </p:tav>
                                      </p:tavLst>
                                    </p:anim>
                                    <p:anim calcmode="lin" valueType="num">
                                      <p:cBhvr>
                                        <p:cTn id="252" dur="3000" fill="hold"/>
                                        <p:tgtEl>
                                          <p:spTgt spid="4"/>
                                        </p:tgtEl>
                                        <p:attrNameLst>
                                          <p:attrName>ppt_h</p:attrName>
                                        </p:attrNameLst>
                                      </p:cBhvr>
                                      <p:tavLst>
                                        <p:tav tm="0">
                                          <p:val>
                                            <p:fltVal val="0"/>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jardines-de-suzhou-china.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1000100" y="857232"/>
            <a:ext cx="3429024" cy="5072098"/>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857752" y="785794"/>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643305" y="-357213"/>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786194" y="257173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928670"/>
            <a:ext cx="3429024" cy="5000660"/>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357686" y="857232"/>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43305" y="71415"/>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786194" y="221454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928794" y="928670"/>
            <a:ext cx="3429024" cy="5000660"/>
          </a:xfrm>
          <a:prstGeom prst="moon">
            <a:avLst>
              <a:gd name="adj" fmla="val 11286"/>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3929058" y="857232"/>
            <a:ext cx="3571900" cy="5072098"/>
          </a:xfrm>
          <a:prstGeom prst="moon">
            <a:avLst>
              <a:gd name="adj" fmla="val 1010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643305" y="500043"/>
            <a:ext cx="2214580" cy="4500594"/>
          </a:xfrm>
          <a:prstGeom prst="moon">
            <a:avLst>
              <a:gd name="adj" fmla="val 17648"/>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3786194" y="1857352"/>
            <a:ext cx="1928802" cy="4357718"/>
          </a:xfrm>
          <a:prstGeom prst="moon">
            <a:avLst>
              <a:gd name="adj" fmla="val 16000"/>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6"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circle(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rock-sculpture-suzhou-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214414" y="0"/>
            <a:ext cx="6786610" cy="6858000"/>
          </a:xfrm>
          <a:prstGeom prst="donut">
            <a:avLst>
              <a:gd name="adj" fmla="val 12043"/>
            </a:avLst>
          </a:prstGeom>
          <a:blipFill dpi="0" rotWithShape="1">
            <a:blip r:embed="rId3">
              <a:lum bright="40000" contrast="-7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143108" y="1142984"/>
            <a:ext cx="4938746" cy="4724408"/>
          </a:xfrm>
          <a:prstGeom prst="donut">
            <a:avLst>
              <a:gd name="adj" fmla="val 13062"/>
            </a:avLst>
          </a:prstGeom>
          <a:blipFill dpi="0" rotWithShape="1">
            <a:blip r:embed="rId3">
              <a:lum bright="40000" contrast="-7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2071678"/>
            <a:ext cx="3214710" cy="2928958"/>
          </a:xfrm>
          <a:prstGeom prst="donut">
            <a:avLst>
              <a:gd name="adj" fmla="val 17955"/>
            </a:avLst>
          </a:prstGeom>
          <a:blipFill dpi="0" rotWithShape="1">
            <a:blip r:embed="rId3">
              <a:lum bright="40000" contrast="-7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86182" y="2786058"/>
            <a:ext cx="1643074" cy="1571636"/>
          </a:xfrm>
          <a:prstGeom prst="donut">
            <a:avLst>
              <a:gd name="adj" fmla="val 23532"/>
            </a:avLst>
          </a:prstGeom>
          <a:blipFill dpi="0" rotWithShape="1">
            <a:blip r:embed="rId3">
              <a:lum bright="40000" contrast="-7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8" presetClass="emph" presetSubtype="0" fill="hold" grpId="0"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0"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0"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0" nodeType="withEffect">
                                  <p:stCondLst>
                                    <p:cond delay="0"/>
                                  </p:stCondLst>
                                  <p:childTnLst>
                                    <p:animRot by="-21600000">
                                      <p:cBhvr>
                                        <p:cTn id="39" dur="2000" fill="hold"/>
                                        <p:tgtEl>
                                          <p:spTgt spid="8"/>
                                        </p:tgtEl>
                                        <p:attrNameLst>
                                          <p:attrName>r</p:attrName>
                                        </p:attrNameLst>
                                      </p:cBhvr>
                                    </p:animRot>
                                  </p:childTnLst>
                                </p:cTn>
                              </p:par>
                            </p:childTnLst>
                          </p:cTn>
                        </p:par>
                        <p:par>
                          <p:cTn id="40" fill="hold">
                            <p:stCondLst>
                              <p:cond delay="2000"/>
                            </p:stCondLst>
                            <p:childTnLst>
                              <p:par>
                                <p:cTn id="41" presetID="23" presetClass="exit" presetSubtype="544" fill="hold" grpId="2" nodeType="after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anim calcmode="lin" valueType="num">
                                      <p:cBhvr>
                                        <p:cTn id="44" dur="2000"/>
                                        <p:tgtEl>
                                          <p:spTgt spid="5"/>
                                        </p:tgtEl>
                                        <p:attrNameLst>
                                          <p:attrName>ppt_x</p:attrName>
                                        </p:attrNameLst>
                                      </p:cBhvr>
                                      <p:tavLst>
                                        <p:tav tm="0">
                                          <p:val>
                                            <p:strVal val="ppt_x"/>
                                          </p:val>
                                        </p:tav>
                                        <p:tav tm="100000">
                                          <p:val>
                                            <p:fltVal val="0.5"/>
                                          </p:val>
                                        </p:tav>
                                      </p:tavLst>
                                    </p:anim>
                                    <p:anim calcmode="lin" valueType="num">
                                      <p:cBhvr>
                                        <p:cTn id="45" dur="2000"/>
                                        <p:tgtEl>
                                          <p:spTgt spid="5"/>
                                        </p:tgtEl>
                                        <p:attrNameLst>
                                          <p:attrName>ppt_y</p:attrName>
                                        </p:attrNameLst>
                                      </p:cBhvr>
                                      <p:tavLst>
                                        <p:tav tm="0">
                                          <p:val>
                                            <p:strVal val="ppt_y"/>
                                          </p:val>
                                        </p:tav>
                                        <p:tav tm="100000">
                                          <p:val>
                                            <p:fltVal val="0.5"/>
                                          </p:val>
                                        </p:tav>
                                      </p:tavLst>
                                    </p:anim>
                                    <p:set>
                                      <p:cBhvr>
                                        <p:cTn id="46" dur="1" fill="hold">
                                          <p:stCondLst>
                                            <p:cond delay="1999"/>
                                          </p:stCondLst>
                                        </p:cTn>
                                        <p:tgtEl>
                                          <p:spTgt spid="5"/>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fltVal val="0"/>
                                          </p:val>
                                        </p:tav>
                                      </p:tavLst>
                                    </p:anim>
                                    <p:anim calcmode="lin" valueType="num">
                                      <p:cBhvr>
                                        <p:cTn id="50" dur="2000"/>
                                        <p:tgtEl>
                                          <p:spTgt spid="6"/>
                                        </p:tgtEl>
                                        <p:attrNameLst>
                                          <p:attrName>ppt_x</p:attrName>
                                        </p:attrNameLst>
                                      </p:cBhvr>
                                      <p:tavLst>
                                        <p:tav tm="0">
                                          <p:val>
                                            <p:strVal val="ppt_x"/>
                                          </p:val>
                                        </p:tav>
                                        <p:tav tm="100000">
                                          <p:val>
                                            <p:fltVal val="0.5"/>
                                          </p:val>
                                        </p:tav>
                                      </p:tavLst>
                                    </p:anim>
                                    <p:anim calcmode="lin" valueType="num">
                                      <p:cBhvr>
                                        <p:cTn id="51" dur="2000"/>
                                        <p:tgtEl>
                                          <p:spTgt spid="6"/>
                                        </p:tgtEl>
                                        <p:attrNameLst>
                                          <p:attrName>ppt_y</p:attrName>
                                        </p:attrNameLst>
                                      </p:cBhvr>
                                      <p:tavLst>
                                        <p:tav tm="0">
                                          <p:val>
                                            <p:strVal val="ppt_y"/>
                                          </p:val>
                                        </p:tav>
                                        <p:tav tm="100000">
                                          <p:val>
                                            <p:fltVal val="0.5"/>
                                          </p:val>
                                        </p:tav>
                                      </p:tavLst>
                                    </p:anim>
                                    <p:set>
                                      <p:cBhvr>
                                        <p:cTn id="52" dur="1" fill="hold">
                                          <p:stCondLst>
                                            <p:cond delay="1999"/>
                                          </p:stCondLst>
                                        </p:cTn>
                                        <p:tgtEl>
                                          <p:spTgt spid="6"/>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2000"/>
                                        <p:tgtEl>
                                          <p:spTgt spid="7"/>
                                        </p:tgtEl>
                                        <p:attrNameLst>
                                          <p:attrName>ppt_w</p:attrName>
                                        </p:attrNameLst>
                                      </p:cBhvr>
                                      <p:tavLst>
                                        <p:tav tm="0">
                                          <p:val>
                                            <p:strVal val="ppt_w"/>
                                          </p:val>
                                        </p:tav>
                                        <p:tav tm="100000">
                                          <p:val>
                                            <p:fltVal val="0"/>
                                          </p:val>
                                        </p:tav>
                                      </p:tavLst>
                                    </p:anim>
                                    <p:anim calcmode="lin" valueType="num">
                                      <p:cBhvr>
                                        <p:cTn id="55" dur="2000"/>
                                        <p:tgtEl>
                                          <p:spTgt spid="7"/>
                                        </p:tgtEl>
                                        <p:attrNameLst>
                                          <p:attrName>ppt_h</p:attrName>
                                        </p:attrNameLst>
                                      </p:cBhvr>
                                      <p:tavLst>
                                        <p:tav tm="0">
                                          <p:val>
                                            <p:strVal val="ppt_h"/>
                                          </p:val>
                                        </p:tav>
                                        <p:tav tm="100000">
                                          <p:val>
                                            <p:fltVal val="0"/>
                                          </p:val>
                                        </p:tav>
                                      </p:tavLst>
                                    </p:anim>
                                    <p:anim calcmode="lin" valueType="num">
                                      <p:cBhvr>
                                        <p:cTn id="56" dur="2000"/>
                                        <p:tgtEl>
                                          <p:spTgt spid="7"/>
                                        </p:tgtEl>
                                        <p:attrNameLst>
                                          <p:attrName>ppt_x</p:attrName>
                                        </p:attrNameLst>
                                      </p:cBhvr>
                                      <p:tavLst>
                                        <p:tav tm="0">
                                          <p:val>
                                            <p:strVal val="ppt_x"/>
                                          </p:val>
                                        </p:tav>
                                        <p:tav tm="100000">
                                          <p:val>
                                            <p:fltVal val="0.5"/>
                                          </p:val>
                                        </p:tav>
                                      </p:tavLst>
                                    </p:anim>
                                    <p:anim calcmode="lin" valueType="num">
                                      <p:cBhvr>
                                        <p:cTn id="57" dur="2000"/>
                                        <p:tgtEl>
                                          <p:spTgt spid="7"/>
                                        </p:tgtEl>
                                        <p:attrNameLst>
                                          <p:attrName>ppt_y</p:attrName>
                                        </p:attrNameLst>
                                      </p:cBhvr>
                                      <p:tavLst>
                                        <p:tav tm="0">
                                          <p:val>
                                            <p:strVal val="ppt_y"/>
                                          </p:val>
                                        </p:tav>
                                        <p:tav tm="100000">
                                          <p:val>
                                            <p:fltVal val="0.5"/>
                                          </p:val>
                                        </p:tav>
                                      </p:tavLst>
                                    </p:anim>
                                    <p:set>
                                      <p:cBhvr>
                                        <p:cTn id="58" dur="1" fill="hold">
                                          <p:stCondLst>
                                            <p:cond delay="1999"/>
                                          </p:stCondLst>
                                        </p:cTn>
                                        <p:tgtEl>
                                          <p:spTgt spid="7"/>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2000"/>
                                        <p:tgtEl>
                                          <p:spTgt spid="8"/>
                                        </p:tgtEl>
                                        <p:attrNameLst>
                                          <p:attrName>ppt_w</p:attrName>
                                        </p:attrNameLst>
                                      </p:cBhvr>
                                      <p:tavLst>
                                        <p:tav tm="0">
                                          <p:val>
                                            <p:strVal val="ppt_w"/>
                                          </p:val>
                                        </p:tav>
                                        <p:tav tm="100000">
                                          <p:val>
                                            <p:fltVal val="0"/>
                                          </p:val>
                                        </p:tav>
                                      </p:tavLst>
                                    </p:anim>
                                    <p:anim calcmode="lin" valueType="num">
                                      <p:cBhvr>
                                        <p:cTn id="61" dur="2000"/>
                                        <p:tgtEl>
                                          <p:spTgt spid="8"/>
                                        </p:tgtEl>
                                        <p:attrNameLst>
                                          <p:attrName>ppt_h</p:attrName>
                                        </p:attrNameLst>
                                      </p:cBhvr>
                                      <p:tavLst>
                                        <p:tav tm="0">
                                          <p:val>
                                            <p:strVal val="ppt_h"/>
                                          </p:val>
                                        </p:tav>
                                        <p:tav tm="100000">
                                          <p:val>
                                            <p:fltVal val="0"/>
                                          </p:val>
                                        </p:tav>
                                      </p:tavLst>
                                    </p:anim>
                                    <p:anim calcmode="lin" valueType="num">
                                      <p:cBhvr>
                                        <p:cTn id="62" dur="2000"/>
                                        <p:tgtEl>
                                          <p:spTgt spid="8"/>
                                        </p:tgtEl>
                                        <p:attrNameLst>
                                          <p:attrName>ppt_x</p:attrName>
                                        </p:attrNameLst>
                                      </p:cBhvr>
                                      <p:tavLst>
                                        <p:tav tm="0">
                                          <p:val>
                                            <p:strVal val="ppt_x"/>
                                          </p:val>
                                        </p:tav>
                                        <p:tav tm="100000">
                                          <p:val>
                                            <p:fltVal val="0.5"/>
                                          </p:val>
                                        </p:tav>
                                      </p:tavLst>
                                    </p:anim>
                                    <p:anim calcmode="lin" valueType="num">
                                      <p:cBhvr>
                                        <p:cTn id="63" dur="2000"/>
                                        <p:tgtEl>
                                          <p:spTgt spid="8"/>
                                        </p:tgtEl>
                                        <p:attrNameLst>
                                          <p:attrName>ppt_y</p:attrName>
                                        </p:attrNameLst>
                                      </p:cBhvr>
                                      <p:tavLst>
                                        <p:tav tm="0">
                                          <p:val>
                                            <p:strVal val="ppt_y"/>
                                          </p:val>
                                        </p:tav>
                                        <p:tav tm="100000">
                                          <p:val>
                                            <p:fltVal val="0.5"/>
                                          </p:val>
                                        </p:tav>
                                      </p:tavLst>
                                    </p:anim>
                                    <p:set>
                                      <p:cBhvr>
                                        <p:cTn id="64" dur="1" fill="hold">
                                          <p:stCondLst>
                                            <p:cond delay="1999"/>
                                          </p:stCondLst>
                                        </p:cTn>
                                        <p:tgtEl>
                                          <p:spTgt spid="8"/>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3"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grpId="3"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3" nodeType="withEffect">
                                  <p:stCondLst>
                                    <p:cond delay="0"/>
                                  </p:stCondLst>
                                  <p:childTnLst>
                                    <p:animRot by="-21600000">
                                      <p:cBhvr>
                                        <p:cTn id="72" dur="2000" fill="hold"/>
                                        <p:tgtEl>
                                          <p:spTgt spid="8"/>
                                        </p:tgtEl>
                                        <p:attrNameLst>
                                          <p:attrName>r</p:attrName>
                                        </p:attrNameLst>
                                      </p:cBhvr>
                                    </p:animRo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4/3*#ppt_w"/>
                                          </p:val>
                                        </p:tav>
                                        <p:tav tm="100000">
                                          <p:val>
                                            <p:strVal val="#ppt_w"/>
                                          </p:val>
                                        </p:tav>
                                      </p:tavLst>
                                    </p:anim>
                                    <p:anim calcmode="lin" valueType="num">
                                      <p:cBhvr>
                                        <p:cTn id="76" dur="3000" fill="hold"/>
                                        <p:tgtEl>
                                          <p:spTgt spid="4"/>
                                        </p:tgtEl>
                                        <p:attrNameLst>
                                          <p:attrName>ppt_h</p:attrName>
                                        </p:attrNameLst>
                                      </p:cBhvr>
                                      <p:tavLst>
                                        <p:tav tm="0">
                                          <p:val>
                                            <p:strVal val="4/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p:spPr>
        <p:txBody>
          <a:bodyPr/>
          <a:lstStyle/>
          <a:p>
            <a:endParaRPr lang="es-ES" dirty="0"/>
          </a:p>
        </p:txBody>
      </p:sp>
      <p:pic>
        <p:nvPicPr>
          <p:cNvPr id="4" name="3 Imagen" descr="2048 (44).jpg"/>
          <p:cNvPicPr>
            <a:picLocks noChangeAspect="1"/>
          </p:cNvPicPr>
          <p:nvPr/>
        </p:nvPicPr>
        <p:blipFill>
          <a:blip r:embed="rId2"/>
          <a:stretch>
            <a:fillRect/>
          </a:stretch>
        </p:blipFill>
        <p:spPr>
          <a:xfrm>
            <a:off x="0" y="0"/>
            <a:ext cx="9161859" cy="6858000"/>
          </a:xfrm>
          <a:prstGeom prst="rect">
            <a:avLst/>
          </a:prstGeom>
        </p:spPr>
      </p:pic>
      <p:sp>
        <p:nvSpPr>
          <p:cNvPr id="5" name="4 Anillo"/>
          <p:cNvSpPr/>
          <p:nvPr/>
        </p:nvSpPr>
        <p:spPr>
          <a:xfrm>
            <a:off x="0"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372"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357818"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00760"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643702"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215206"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929586" y="857232"/>
            <a:ext cx="1214414" cy="5143536"/>
          </a:xfrm>
          <a:prstGeom prst="donut">
            <a:avLst>
              <a:gd name="adj" fmla="val 20538"/>
            </a:avLst>
          </a:prstGeom>
          <a:blipFill dpi="0" rotWithShape="1">
            <a:blip r:embed="rId3">
              <a:lum contrast="40000"/>
            </a:blip>
            <a:srcRect/>
            <a:tile tx="0" ty="0" sx="100000" sy="100000" flip="none" algn="tl"/>
          </a:blipFill>
          <a:ln w="3175">
            <a:solidFill>
              <a:schemeClr val="bg2">
                <a:lumMod val="60000"/>
                <a:lumOff val="40000"/>
              </a:schemeClr>
            </a:solidFill>
            <a:prstDash val="sysDot"/>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16" presetClass="entr" presetSubtype="37"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arn(outVertical)">
                                      <p:cBhvr>
                                        <p:cTn id="66" dur="2000"/>
                                        <p:tgtEl>
                                          <p:spTgt spid="5"/>
                                        </p:tgtEl>
                                      </p:cBhvr>
                                    </p:animEffect>
                                  </p:childTnLst>
                                </p:cTn>
                              </p:par>
                              <p:par>
                                <p:cTn id="67" presetID="16" presetClass="entr" presetSubtype="37"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arn(outVertical)">
                                      <p:cBhvr>
                                        <p:cTn id="69" dur="2000"/>
                                        <p:tgtEl>
                                          <p:spTgt spid="6"/>
                                        </p:tgtEl>
                                      </p:cBhvr>
                                    </p:animEffect>
                                  </p:childTnLst>
                                </p:cTn>
                              </p:par>
                              <p:par>
                                <p:cTn id="70" presetID="16" presetClass="entr" presetSubtype="37"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arn(outVertical)">
                                      <p:cBhvr>
                                        <p:cTn id="72" dur="2000"/>
                                        <p:tgtEl>
                                          <p:spTgt spid="7"/>
                                        </p:tgtEl>
                                      </p:cBhvr>
                                    </p:animEffect>
                                  </p:childTnLst>
                                </p:cTn>
                              </p:par>
                              <p:par>
                                <p:cTn id="73" presetID="16" presetClass="entr" presetSubtype="37"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outVertical)">
                                      <p:cBhvr>
                                        <p:cTn id="75" dur="2000"/>
                                        <p:tgtEl>
                                          <p:spTgt spid="8"/>
                                        </p:tgtEl>
                                      </p:cBhvr>
                                    </p:animEffect>
                                  </p:childTnLst>
                                </p:cTn>
                              </p:par>
                              <p:par>
                                <p:cTn id="76" presetID="16" presetClass="entr" presetSubtype="37"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outVertical)">
                                      <p:cBhvr>
                                        <p:cTn id="78" dur="2000"/>
                                        <p:tgtEl>
                                          <p:spTgt spid="9"/>
                                        </p:tgtEl>
                                      </p:cBhvr>
                                    </p:animEffect>
                                  </p:childTnLst>
                                </p:cTn>
                              </p:par>
                              <p:par>
                                <p:cTn id="79" presetID="16" presetClass="entr" presetSubtype="37"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arn(outVertical)">
                                      <p:cBhvr>
                                        <p:cTn id="81" dur="2000"/>
                                        <p:tgtEl>
                                          <p:spTgt spid="10"/>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arn(outVertical)">
                                      <p:cBhvr>
                                        <p:cTn id="84" dur="2000"/>
                                        <p:tgtEl>
                                          <p:spTgt spid="11"/>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arn(outVertical)">
                                      <p:cBhvr>
                                        <p:cTn id="87" dur="2000"/>
                                        <p:tgtEl>
                                          <p:spTgt spid="12"/>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arn(outVertical)">
                                      <p:cBhvr>
                                        <p:cTn id="90" dur="2000"/>
                                        <p:tgtEl>
                                          <p:spTgt spid="13"/>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arn(outVertical)">
                                      <p:cBhvr>
                                        <p:cTn id="93" dur="2000"/>
                                        <p:tgtEl>
                                          <p:spTgt spid="14"/>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outVertical)">
                                      <p:cBhvr>
                                        <p:cTn id="96" dur="2000"/>
                                        <p:tgtEl>
                                          <p:spTgt spid="15"/>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2000"/>
                                        <p:tgtEl>
                                          <p:spTgt spid="16"/>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2000"/>
                                        <p:tgtEl>
                                          <p:spTgt spid="17"/>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outVertical)">
                                      <p:cBhvr>
                                        <p:cTn id="105" dur="2000"/>
                                        <p:tgtEl>
                                          <p:spTgt spid="18"/>
                                        </p:tgtEl>
                                      </p:cBhvr>
                                    </p:animEffect>
                                  </p:childTnLst>
                                </p:cTn>
                              </p:par>
                            </p:childTnLst>
                          </p:cTn>
                        </p:par>
                        <p:par>
                          <p:cTn id="106" fill="hold">
                            <p:stCondLst>
                              <p:cond delay="2000"/>
                            </p:stCondLst>
                            <p:childTnLst>
                              <p:par>
                                <p:cTn id="107" presetID="2" presetClass="exit" presetSubtype="2"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6"/>
                                        </p:tgtEl>
                                        <p:attrNameLst>
                                          <p:attrName>ppt_x</p:attrName>
                                        </p:attrNameLst>
                                      </p:cBhvr>
                                      <p:tavLst>
                                        <p:tav tm="0">
                                          <p:val>
                                            <p:strVal val="ppt_x"/>
                                          </p:val>
                                        </p:tav>
                                        <p:tav tm="100000">
                                          <p:val>
                                            <p:strVal val="0-ppt_w/2"/>
                                          </p:val>
                                        </p:tav>
                                      </p:tavLst>
                                    </p:anim>
                                    <p:anim calcmode="lin" valueType="num">
                                      <p:cBhvr additive="base">
                                        <p:cTn id="113" dur="2000"/>
                                        <p:tgtEl>
                                          <p:spTgt spid="6"/>
                                        </p:tgtEl>
                                        <p:attrNameLst>
                                          <p:attrName>ppt_y</p:attrName>
                                        </p:attrNameLst>
                                      </p:cBhvr>
                                      <p:tavLst>
                                        <p:tav tm="0">
                                          <p:val>
                                            <p:strVal val="ppt_y"/>
                                          </p:val>
                                        </p:tav>
                                        <p:tav tm="100000">
                                          <p:val>
                                            <p:strVal val="ppt_y"/>
                                          </p:val>
                                        </p:tav>
                                      </p:tavLst>
                                    </p:anim>
                                    <p:set>
                                      <p:cBhvr>
                                        <p:cTn id="114" dur="1" fill="hold">
                                          <p:stCondLst>
                                            <p:cond delay="1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7"/>
                                        </p:tgtEl>
                                        <p:attrNameLst>
                                          <p:attrName>ppt_x</p:attrName>
                                        </p:attrNameLst>
                                      </p:cBhvr>
                                      <p:tavLst>
                                        <p:tav tm="0">
                                          <p:val>
                                            <p:strVal val="ppt_x"/>
                                          </p:val>
                                        </p:tav>
                                        <p:tav tm="100000">
                                          <p:val>
                                            <p:strVal val="1+ppt_w/2"/>
                                          </p:val>
                                        </p:tav>
                                      </p:tavLst>
                                    </p:anim>
                                    <p:anim calcmode="lin" valueType="num">
                                      <p:cBhvr additive="base">
                                        <p:cTn id="117" dur="2000"/>
                                        <p:tgtEl>
                                          <p:spTgt spid="7"/>
                                        </p:tgtEl>
                                        <p:attrNameLst>
                                          <p:attrName>ppt_y</p:attrName>
                                        </p:attrNameLst>
                                      </p:cBhvr>
                                      <p:tavLst>
                                        <p:tav tm="0">
                                          <p:val>
                                            <p:strVal val="ppt_y"/>
                                          </p:val>
                                        </p:tav>
                                        <p:tav tm="100000">
                                          <p:val>
                                            <p:strVal val="ppt_y"/>
                                          </p:val>
                                        </p:tav>
                                      </p:tavLst>
                                    </p:anim>
                                    <p:set>
                                      <p:cBhvr>
                                        <p:cTn id="118" dur="1" fill="hold">
                                          <p:stCondLst>
                                            <p:cond delay="1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2000"/>
                                        <p:tgtEl>
                                          <p:spTgt spid="8"/>
                                        </p:tgtEl>
                                        <p:attrNameLst>
                                          <p:attrName>ppt_x</p:attrName>
                                        </p:attrNameLst>
                                      </p:cBhvr>
                                      <p:tavLst>
                                        <p:tav tm="0">
                                          <p:val>
                                            <p:strVal val="ppt_x"/>
                                          </p:val>
                                        </p:tav>
                                        <p:tav tm="100000">
                                          <p:val>
                                            <p:strVal val="0-ppt_w/2"/>
                                          </p:val>
                                        </p:tav>
                                      </p:tavLst>
                                    </p:anim>
                                    <p:anim calcmode="lin" valueType="num">
                                      <p:cBhvr additive="base">
                                        <p:cTn id="121" dur="2000"/>
                                        <p:tgtEl>
                                          <p:spTgt spid="8"/>
                                        </p:tgtEl>
                                        <p:attrNameLst>
                                          <p:attrName>ppt_y</p:attrName>
                                        </p:attrNameLst>
                                      </p:cBhvr>
                                      <p:tavLst>
                                        <p:tav tm="0">
                                          <p:val>
                                            <p:strVal val="ppt_y"/>
                                          </p:val>
                                        </p:tav>
                                        <p:tav tm="100000">
                                          <p:val>
                                            <p:strVal val="ppt_y"/>
                                          </p:val>
                                        </p:tav>
                                      </p:tavLst>
                                    </p:anim>
                                    <p:set>
                                      <p:cBhvr>
                                        <p:cTn id="122" dur="1" fill="hold">
                                          <p:stCondLst>
                                            <p:cond delay="1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1+ppt_w/2"/>
                                          </p:val>
                                        </p:tav>
                                      </p:tavLst>
                                    </p:anim>
                                    <p:anim calcmode="lin" valueType="num">
                                      <p:cBhvr additive="base">
                                        <p:cTn id="125" dur="2000"/>
                                        <p:tgtEl>
                                          <p:spTgt spid="9"/>
                                        </p:tgtEl>
                                        <p:attrNameLst>
                                          <p:attrName>ppt_y</p:attrName>
                                        </p:attrNameLst>
                                      </p:cBhvr>
                                      <p:tavLst>
                                        <p:tav tm="0">
                                          <p:val>
                                            <p:strVal val="ppt_y"/>
                                          </p:val>
                                        </p:tav>
                                        <p:tav tm="100000">
                                          <p:val>
                                            <p:strVal val="ppt_y"/>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2000"/>
                                        <p:tgtEl>
                                          <p:spTgt spid="10"/>
                                        </p:tgtEl>
                                        <p:attrNameLst>
                                          <p:attrName>ppt_x</p:attrName>
                                        </p:attrNameLst>
                                      </p:cBhvr>
                                      <p:tavLst>
                                        <p:tav tm="0">
                                          <p:val>
                                            <p:strVal val="ppt_x"/>
                                          </p:val>
                                        </p:tav>
                                        <p:tav tm="100000">
                                          <p:val>
                                            <p:strVal val="0-ppt_w/2"/>
                                          </p:val>
                                        </p:tav>
                                      </p:tavLst>
                                    </p:anim>
                                    <p:anim calcmode="lin" valueType="num">
                                      <p:cBhvr additive="base">
                                        <p:cTn id="129" dur="2000"/>
                                        <p:tgtEl>
                                          <p:spTgt spid="10"/>
                                        </p:tgtEl>
                                        <p:attrNameLst>
                                          <p:attrName>ppt_y</p:attrName>
                                        </p:attrNameLst>
                                      </p:cBhvr>
                                      <p:tavLst>
                                        <p:tav tm="0">
                                          <p:val>
                                            <p:strVal val="ppt_y"/>
                                          </p:val>
                                        </p:tav>
                                        <p:tav tm="100000">
                                          <p:val>
                                            <p:strVal val="ppt_y"/>
                                          </p:val>
                                        </p:tav>
                                      </p:tavLst>
                                    </p:anim>
                                    <p:set>
                                      <p:cBhvr>
                                        <p:cTn id="130" dur="1" fill="hold">
                                          <p:stCondLst>
                                            <p:cond delay="1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1"/>
                                        </p:tgtEl>
                                        <p:attrNameLst>
                                          <p:attrName>ppt_x</p:attrName>
                                        </p:attrNameLst>
                                      </p:cBhvr>
                                      <p:tavLst>
                                        <p:tav tm="0">
                                          <p:val>
                                            <p:strVal val="ppt_x"/>
                                          </p:val>
                                        </p:tav>
                                        <p:tav tm="100000">
                                          <p:val>
                                            <p:strVal val="1+ppt_w/2"/>
                                          </p:val>
                                        </p:tav>
                                      </p:tavLst>
                                    </p:anim>
                                    <p:anim calcmode="lin" valueType="num">
                                      <p:cBhvr additive="base">
                                        <p:cTn id="133" dur="2000"/>
                                        <p:tgtEl>
                                          <p:spTgt spid="11"/>
                                        </p:tgtEl>
                                        <p:attrNameLst>
                                          <p:attrName>ppt_y</p:attrName>
                                        </p:attrNameLst>
                                      </p:cBhvr>
                                      <p:tavLst>
                                        <p:tav tm="0">
                                          <p:val>
                                            <p:strVal val="ppt_y"/>
                                          </p:val>
                                        </p:tav>
                                        <p:tav tm="100000">
                                          <p:val>
                                            <p:strVal val="ppt_y"/>
                                          </p:val>
                                        </p:tav>
                                      </p:tavLst>
                                    </p:anim>
                                    <p:set>
                                      <p:cBhvr>
                                        <p:cTn id="134" dur="1" fill="hold">
                                          <p:stCondLst>
                                            <p:cond delay="1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12"/>
                                        </p:tgtEl>
                                        <p:attrNameLst>
                                          <p:attrName>ppt_x</p:attrName>
                                        </p:attrNameLst>
                                      </p:cBhvr>
                                      <p:tavLst>
                                        <p:tav tm="0">
                                          <p:val>
                                            <p:strVal val="ppt_x"/>
                                          </p:val>
                                        </p:tav>
                                        <p:tav tm="100000">
                                          <p:val>
                                            <p:strVal val="0-ppt_w/2"/>
                                          </p:val>
                                        </p:tav>
                                      </p:tavLst>
                                    </p:anim>
                                    <p:anim calcmode="lin" valueType="num">
                                      <p:cBhvr additive="base">
                                        <p:cTn id="137" dur="2000"/>
                                        <p:tgtEl>
                                          <p:spTgt spid="12"/>
                                        </p:tgtEl>
                                        <p:attrNameLst>
                                          <p:attrName>ppt_y</p:attrName>
                                        </p:attrNameLst>
                                      </p:cBhvr>
                                      <p:tavLst>
                                        <p:tav tm="0">
                                          <p:val>
                                            <p:strVal val="ppt_y"/>
                                          </p:val>
                                        </p:tav>
                                        <p:tav tm="100000">
                                          <p:val>
                                            <p:strVal val="ppt_y"/>
                                          </p:val>
                                        </p:tav>
                                      </p:tavLst>
                                    </p:anim>
                                    <p:set>
                                      <p:cBhvr>
                                        <p:cTn id="138" dur="1" fill="hold">
                                          <p:stCondLst>
                                            <p:cond delay="1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2000"/>
                                        <p:tgtEl>
                                          <p:spTgt spid="13"/>
                                        </p:tgtEl>
                                        <p:attrNameLst>
                                          <p:attrName>ppt_x</p:attrName>
                                        </p:attrNameLst>
                                      </p:cBhvr>
                                      <p:tavLst>
                                        <p:tav tm="0">
                                          <p:val>
                                            <p:strVal val="ppt_x"/>
                                          </p:val>
                                        </p:tav>
                                        <p:tav tm="100000">
                                          <p:val>
                                            <p:strVal val="1+ppt_w/2"/>
                                          </p:val>
                                        </p:tav>
                                      </p:tavLst>
                                    </p:anim>
                                    <p:anim calcmode="lin" valueType="num">
                                      <p:cBhvr additive="base">
                                        <p:cTn id="141" dur="2000"/>
                                        <p:tgtEl>
                                          <p:spTgt spid="13"/>
                                        </p:tgtEl>
                                        <p:attrNameLst>
                                          <p:attrName>ppt_y</p:attrName>
                                        </p:attrNameLst>
                                      </p:cBhvr>
                                      <p:tavLst>
                                        <p:tav tm="0">
                                          <p:val>
                                            <p:strVal val="ppt_y"/>
                                          </p:val>
                                        </p:tav>
                                        <p:tav tm="100000">
                                          <p:val>
                                            <p:strVal val="ppt_y"/>
                                          </p:val>
                                        </p:tav>
                                      </p:tavLst>
                                    </p:anim>
                                    <p:set>
                                      <p:cBhvr>
                                        <p:cTn id="142" dur="1" fill="hold">
                                          <p:stCondLst>
                                            <p:cond delay="1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4"/>
                                        </p:tgtEl>
                                        <p:attrNameLst>
                                          <p:attrName>ppt_x</p:attrName>
                                        </p:attrNameLst>
                                      </p:cBhvr>
                                      <p:tavLst>
                                        <p:tav tm="0">
                                          <p:val>
                                            <p:strVal val="ppt_x"/>
                                          </p:val>
                                        </p:tav>
                                        <p:tav tm="100000">
                                          <p:val>
                                            <p:strVal val="0-ppt_w/2"/>
                                          </p:val>
                                        </p:tav>
                                      </p:tavLst>
                                    </p:anim>
                                    <p:anim calcmode="lin" valueType="num">
                                      <p:cBhvr additive="base">
                                        <p:cTn id="145" dur="2000"/>
                                        <p:tgtEl>
                                          <p:spTgt spid="14"/>
                                        </p:tgtEl>
                                        <p:attrNameLst>
                                          <p:attrName>ppt_y</p:attrName>
                                        </p:attrNameLst>
                                      </p:cBhvr>
                                      <p:tavLst>
                                        <p:tav tm="0">
                                          <p:val>
                                            <p:strVal val="ppt_y"/>
                                          </p:val>
                                        </p:tav>
                                        <p:tav tm="100000">
                                          <p:val>
                                            <p:strVal val="ppt_y"/>
                                          </p:val>
                                        </p:tav>
                                      </p:tavLst>
                                    </p:anim>
                                    <p:set>
                                      <p:cBhvr>
                                        <p:cTn id="146" dur="1" fill="hold">
                                          <p:stCondLst>
                                            <p:cond delay="1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2000"/>
                                        <p:tgtEl>
                                          <p:spTgt spid="15"/>
                                        </p:tgtEl>
                                        <p:attrNameLst>
                                          <p:attrName>ppt_x</p:attrName>
                                        </p:attrNameLst>
                                      </p:cBhvr>
                                      <p:tavLst>
                                        <p:tav tm="0">
                                          <p:val>
                                            <p:strVal val="ppt_x"/>
                                          </p:val>
                                        </p:tav>
                                        <p:tav tm="100000">
                                          <p:val>
                                            <p:strVal val="1+ppt_w/2"/>
                                          </p:val>
                                        </p:tav>
                                      </p:tavLst>
                                    </p:anim>
                                    <p:anim calcmode="lin" valueType="num">
                                      <p:cBhvr additive="base">
                                        <p:cTn id="149" dur="2000"/>
                                        <p:tgtEl>
                                          <p:spTgt spid="15"/>
                                        </p:tgtEl>
                                        <p:attrNameLst>
                                          <p:attrName>ppt_y</p:attrName>
                                        </p:attrNameLst>
                                      </p:cBhvr>
                                      <p:tavLst>
                                        <p:tav tm="0">
                                          <p:val>
                                            <p:strVal val="ppt_y"/>
                                          </p:val>
                                        </p:tav>
                                        <p:tav tm="100000">
                                          <p:val>
                                            <p:strVal val="ppt_y"/>
                                          </p:val>
                                        </p:tav>
                                      </p:tavLst>
                                    </p:anim>
                                    <p:set>
                                      <p:cBhvr>
                                        <p:cTn id="150" dur="1" fill="hold">
                                          <p:stCondLst>
                                            <p:cond delay="1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6"/>
                                        </p:tgtEl>
                                        <p:attrNameLst>
                                          <p:attrName>ppt_x</p:attrName>
                                        </p:attrNameLst>
                                      </p:cBhvr>
                                      <p:tavLst>
                                        <p:tav tm="0">
                                          <p:val>
                                            <p:strVal val="ppt_x"/>
                                          </p:val>
                                        </p:tav>
                                        <p:tav tm="100000">
                                          <p:val>
                                            <p:strVal val="0-ppt_w/2"/>
                                          </p:val>
                                        </p:tav>
                                      </p:tavLst>
                                    </p:anim>
                                    <p:anim calcmode="lin" valueType="num">
                                      <p:cBhvr additive="base">
                                        <p:cTn id="153" dur="2000"/>
                                        <p:tgtEl>
                                          <p:spTgt spid="16"/>
                                        </p:tgtEl>
                                        <p:attrNameLst>
                                          <p:attrName>ppt_y</p:attrName>
                                        </p:attrNameLst>
                                      </p:cBhvr>
                                      <p:tavLst>
                                        <p:tav tm="0">
                                          <p:val>
                                            <p:strVal val="ppt_y"/>
                                          </p:val>
                                        </p:tav>
                                        <p:tav tm="100000">
                                          <p:val>
                                            <p:strVal val="ppt_y"/>
                                          </p:val>
                                        </p:tav>
                                      </p:tavLst>
                                    </p:anim>
                                    <p:set>
                                      <p:cBhvr>
                                        <p:cTn id="154" dur="1" fill="hold">
                                          <p:stCondLst>
                                            <p:cond delay="1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1+ppt_w/2"/>
                                          </p:val>
                                        </p:tav>
                                      </p:tavLst>
                                    </p:anim>
                                    <p:anim calcmode="lin" valueType="num">
                                      <p:cBhvr additive="base">
                                        <p:cTn id="157" dur="2000"/>
                                        <p:tgtEl>
                                          <p:spTgt spid="17"/>
                                        </p:tgtEl>
                                        <p:attrNameLst>
                                          <p:attrName>ppt_y</p:attrName>
                                        </p:attrNameLst>
                                      </p:cBhvr>
                                      <p:tavLst>
                                        <p:tav tm="0">
                                          <p:val>
                                            <p:strVal val="ppt_y"/>
                                          </p:val>
                                        </p:tav>
                                        <p:tav tm="100000">
                                          <p:val>
                                            <p:strVal val="ppt_y"/>
                                          </p:val>
                                        </p:tav>
                                      </p:tavLst>
                                    </p:anim>
                                    <p:set>
                                      <p:cBhvr>
                                        <p:cTn id="158" dur="1" fill="hold">
                                          <p:stCondLst>
                                            <p:cond delay="1999"/>
                                          </p:stCondLst>
                                        </p:cTn>
                                        <p:tgtEl>
                                          <p:spTgt spid="17"/>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ppt_y"/>
                                          </p:val>
                                        </p:tav>
                                      </p:tavLst>
                                    </p:anim>
                                    <p:set>
                                      <p:cBhvr>
                                        <p:cTn id="162" dur="1" fill="hold">
                                          <p:stCondLst>
                                            <p:cond delay="1999"/>
                                          </p:stCondLst>
                                        </p:cTn>
                                        <p:tgtEl>
                                          <p:spTgt spid="18"/>
                                        </p:tgtEl>
                                        <p:attrNameLst>
                                          <p:attrName>style.visibility</p:attrName>
                                        </p:attrNameLst>
                                      </p:cBhvr>
                                      <p:to>
                                        <p:strVal val="hidden"/>
                                      </p:to>
                                    </p:set>
                                  </p:childTnLst>
                                </p:cTn>
                              </p:par>
                              <p:par>
                                <p:cTn id="163" presetID="16" presetClass="exit" presetSubtype="21" fill="hold" grpId="3" nodeType="withEffect">
                                  <p:stCondLst>
                                    <p:cond delay="0"/>
                                  </p:stCondLst>
                                  <p:childTnLst>
                                    <p:animEffect transition="out" filter="barn(inVertical)">
                                      <p:cBhvr>
                                        <p:cTn id="164" dur="2000"/>
                                        <p:tgtEl>
                                          <p:spTgt spid="5"/>
                                        </p:tgtEl>
                                      </p:cBhvr>
                                    </p:animEffect>
                                    <p:set>
                                      <p:cBhvr>
                                        <p:cTn id="165" dur="1" fill="hold">
                                          <p:stCondLst>
                                            <p:cond delay="1999"/>
                                          </p:stCondLst>
                                        </p:cTn>
                                        <p:tgtEl>
                                          <p:spTgt spid="5"/>
                                        </p:tgtEl>
                                        <p:attrNameLst>
                                          <p:attrName>style.visibility</p:attrName>
                                        </p:attrNameLst>
                                      </p:cBhvr>
                                      <p:to>
                                        <p:strVal val="hidden"/>
                                      </p:to>
                                    </p:set>
                                  </p:childTnLst>
                                </p:cTn>
                              </p:par>
                              <p:par>
                                <p:cTn id="166" presetID="16" presetClass="exit" presetSubtype="21" fill="hold" grpId="3" nodeType="withEffect">
                                  <p:stCondLst>
                                    <p:cond delay="0"/>
                                  </p:stCondLst>
                                  <p:childTnLst>
                                    <p:animEffect transition="out" filter="barn(inVertical)">
                                      <p:cBhvr>
                                        <p:cTn id="167" dur="2000"/>
                                        <p:tgtEl>
                                          <p:spTgt spid="6"/>
                                        </p:tgtEl>
                                      </p:cBhvr>
                                    </p:animEffect>
                                    <p:set>
                                      <p:cBhvr>
                                        <p:cTn id="168" dur="1" fill="hold">
                                          <p:stCondLst>
                                            <p:cond delay="1999"/>
                                          </p:stCondLst>
                                        </p:cTn>
                                        <p:tgtEl>
                                          <p:spTgt spid="6"/>
                                        </p:tgtEl>
                                        <p:attrNameLst>
                                          <p:attrName>style.visibility</p:attrName>
                                        </p:attrNameLst>
                                      </p:cBhvr>
                                      <p:to>
                                        <p:strVal val="hidden"/>
                                      </p:to>
                                    </p:set>
                                  </p:childTnLst>
                                </p:cTn>
                              </p:par>
                              <p:par>
                                <p:cTn id="169" presetID="16" presetClass="exit" presetSubtype="21" fill="hold" grpId="3" nodeType="withEffect">
                                  <p:stCondLst>
                                    <p:cond delay="0"/>
                                  </p:stCondLst>
                                  <p:childTnLst>
                                    <p:animEffect transition="out" filter="barn(inVertical)">
                                      <p:cBhvr>
                                        <p:cTn id="170" dur="2000"/>
                                        <p:tgtEl>
                                          <p:spTgt spid="7"/>
                                        </p:tgtEl>
                                      </p:cBhvr>
                                    </p:animEffect>
                                    <p:set>
                                      <p:cBhvr>
                                        <p:cTn id="171" dur="1" fill="hold">
                                          <p:stCondLst>
                                            <p:cond delay="1999"/>
                                          </p:stCondLst>
                                        </p:cTn>
                                        <p:tgtEl>
                                          <p:spTgt spid="7"/>
                                        </p:tgtEl>
                                        <p:attrNameLst>
                                          <p:attrName>style.visibility</p:attrName>
                                        </p:attrNameLst>
                                      </p:cBhvr>
                                      <p:to>
                                        <p:strVal val="hidden"/>
                                      </p:to>
                                    </p:set>
                                  </p:childTnLst>
                                </p:cTn>
                              </p:par>
                              <p:par>
                                <p:cTn id="172" presetID="16" presetClass="exit" presetSubtype="21" fill="hold" grpId="3" nodeType="withEffect">
                                  <p:stCondLst>
                                    <p:cond delay="0"/>
                                  </p:stCondLst>
                                  <p:childTnLst>
                                    <p:animEffect transition="out" filter="barn(inVertical)">
                                      <p:cBhvr>
                                        <p:cTn id="173" dur="2000"/>
                                        <p:tgtEl>
                                          <p:spTgt spid="8"/>
                                        </p:tgtEl>
                                      </p:cBhvr>
                                    </p:animEffect>
                                    <p:set>
                                      <p:cBhvr>
                                        <p:cTn id="174" dur="1" fill="hold">
                                          <p:stCondLst>
                                            <p:cond delay="1999"/>
                                          </p:stCondLst>
                                        </p:cTn>
                                        <p:tgtEl>
                                          <p:spTgt spid="8"/>
                                        </p:tgtEl>
                                        <p:attrNameLst>
                                          <p:attrName>style.visibility</p:attrName>
                                        </p:attrNameLst>
                                      </p:cBhvr>
                                      <p:to>
                                        <p:strVal val="hidden"/>
                                      </p:to>
                                    </p:set>
                                  </p:childTnLst>
                                </p:cTn>
                              </p:par>
                              <p:par>
                                <p:cTn id="175" presetID="16" presetClass="exit" presetSubtype="21" fill="hold" grpId="3" nodeType="withEffect">
                                  <p:stCondLst>
                                    <p:cond delay="0"/>
                                  </p:stCondLst>
                                  <p:childTnLst>
                                    <p:animEffect transition="out" filter="barn(inVertical)">
                                      <p:cBhvr>
                                        <p:cTn id="176" dur="2000"/>
                                        <p:tgtEl>
                                          <p:spTgt spid="9"/>
                                        </p:tgtEl>
                                      </p:cBhvr>
                                    </p:animEffect>
                                    <p:set>
                                      <p:cBhvr>
                                        <p:cTn id="177" dur="1" fill="hold">
                                          <p:stCondLst>
                                            <p:cond delay="1999"/>
                                          </p:stCondLst>
                                        </p:cTn>
                                        <p:tgtEl>
                                          <p:spTgt spid="9"/>
                                        </p:tgtEl>
                                        <p:attrNameLst>
                                          <p:attrName>style.visibility</p:attrName>
                                        </p:attrNameLst>
                                      </p:cBhvr>
                                      <p:to>
                                        <p:strVal val="hidden"/>
                                      </p:to>
                                    </p:set>
                                  </p:childTnLst>
                                </p:cTn>
                              </p:par>
                              <p:par>
                                <p:cTn id="178" presetID="16" presetClass="exit" presetSubtype="21" fill="hold" grpId="3" nodeType="withEffect">
                                  <p:stCondLst>
                                    <p:cond delay="0"/>
                                  </p:stCondLst>
                                  <p:childTnLst>
                                    <p:animEffect transition="out" filter="barn(inVertical)">
                                      <p:cBhvr>
                                        <p:cTn id="179" dur="2000"/>
                                        <p:tgtEl>
                                          <p:spTgt spid="10"/>
                                        </p:tgtEl>
                                      </p:cBhvr>
                                    </p:animEffect>
                                    <p:set>
                                      <p:cBhvr>
                                        <p:cTn id="180" dur="1" fill="hold">
                                          <p:stCondLst>
                                            <p:cond delay="1999"/>
                                          </p:stCondLst>
                                        </p:cTn>
                                        <p:tgtEl>
                                          <p:spTgt spid="10"/>
                                        </p:tgtEl>
                                        <p:attrNameLst>
                                          <p:attrName>style.visibility</p:attrName>
                                        </p:attrNameLst>
                                      </p:cBhvr>
                                      <p:to>
                                        <p:strVal val="hidden"/>
                                      </p:to>
                                    </p:set>
                                  </p:childTnLst>
                                </p:cTn>
                              </p:par>
                              <p:par>
                                <p:cTn id="181" presetID="16" presetClass="exit" presetSubtype="21" fill="hold" grpId="3" nodeType="withEffect">
                                  <p:stCondLst>
                                    <p:cond delay="0"/>
                                  </p:stCondLst>
                                  <p:childTnLst>
                                    <p:animEffect transition="out" filter="barn(inVertical)">
                                      <p:cBhvr>
                                        <p:cTn id="182" dur="2000"/>
                                        <p:tgtEl>
                                          <p:spTgt spid="11"/>
                                        </p:tgtEl>
                                      </p:cBhvr>
                                    </p:animEffect>
                                    <p:set>
                                      <p:cBhvr>
                                        <p:cTn id="183" dur="1" fill="hold">
                                          <p:stCondLst>
                                            <p:cond delay="1999"/>
                                          </p:stCondLst>
                                        </p:cTn>
                                        <p:tgtEl>
                                          <p:spTgt spid="11"/>
                                        </p:tgtEl>
                                        <p:attrNameLst>
                                          <p:attrName>style.visibility</p:attrName>
                                        </p:attrNameLst>
                                      </p:cBhvr>
                                      <p:to>
                                        <p:strVal val="hidden"/>
                                      </p:to>
                                    </p:set>
                                  </p:childTnLst>
                                </p:cTn>
                              </p:par>
                              <p:par>
                                <p:cTn id="184" presetID="16" presetClass="exit" presetSubtype="21" fill="hold" grpId="3" nodeType="withEffect">
                                  <p:stCondLst>
                                    <p:cond delay="0"/>
                                  </p:stCondLst>
                                  <p:childTnLst>
                                    <p:animEffect transition="out" filter="barn(inVertical)">
                                      <p:cBhvr>
                                        <p:cTn id="185" dur="2000"/>
                                        <p:tgtEl>
                                          <p:spTgt spid="12"/>
                                        </p:tgtEl>
                                      </p:cBhvr>
                                    </p:animEffect>
                                    <p:set>
                                      <p:cBhvr>
                                        <p:cTn id="186" dur="1" fill="hold">
                                          <p:stCondLst>
                                            <p:cond delay="1999"/>
                                          </p:stCondLst>
                                        </p:cTn>
                                        <p:tgtEl>
                                          <p:spTgt spid="12"/>
                                        </p:tgtEl>
                                        <p:attrNameLst>
                                          <p:attrName>style.visibility</p:attrName>
                                        </p:attrNameLst>
                                      </p:cBhvr>
                                      <p:to>
                                        <p:strVal val="hidden"/>
                                      </p:to>
                                    </p:set>
                                  </p:childTnLst>
                                </p:cTn>
                              </p:par>
                              <p:par>
                                <p:cTn id="187" presetID="16" presetClass="exit" presetSubtype="21" fill="hold" grpId="3" nodeType="withEffect">
                                  <p:stCondLst>
                                    <p:cond delay="0"/>
                                  </p:stCondLst>
                                  <p:childTnLst>
                                    <p:animEffect transition="out" filter="barn(inVertical)">
                                      <p:cBhvr>
                                        <p:cTn id="188" dur="2000"/>
                                        <p:tgtEl>
                                          <p:spTgt spid="13"/>
                                        </p:tgtEl>
                                      </p:cBhvr>
                                    </p:animEffect>
                                    <p:set>
                                      <p:cBhvr>
                                        <p:cTn id="189" dur="1" fill="hold">
                                          <p:stCondLst>
                                            <p:cond delay="1999"/>
                                          </p:stCondLst>
                                        </p:cTn>
                                        <p:tgtEl>
                                          <p:spTgt spid="13"/>
                                        </p:tgtEl>
                                        <p:attrNameLst>
                                          <p:attrName>style.visibility</p:attrName>
                                        </p:attrNameLst>
                                      </p:cBhvr>
                                      <p:to>
                                        <p:strVal val="hidden"/>
                                      </p:to>
                                    </p:set>
                                  </p:childTnLst>
                                </p:cTn>
                              </p:par>
                              <p:par>
                                <p:cTn id="190" presetID="16" presetClass="exit" presetSubtype="21" fill="hold" grpId="3" nodeType="withEffect">
                                  <p:stCondLst>
                                    <p:cond delay="0"/>
                                  </p:stCondLst>
                                  <p:childTnLst>
                                    <p:animEffect transition="out" filter="barn(inVertical)">
                                      <p:cBhvr>
                                        <p:cTn id="191" dur="2000"/>
                                        <p:tgtEl>
                                          <p:spTgt spid="14"/>
                                        </p:tgtEl>
                                      </p:cBhvr>
                                    </p:animEffect>
                                    <p:set>
                                      <p:cBhvr>
                                        <p:cTn id="192" dur="1" fill="hold">
                                          <p:stCondLst>
                                            <p:cond delay="1999"/>
                                          </p:stCondLst>
                                        </p:cTn>
                                        <p:tgtEl>
                                          <p:spTgt spid="14"/>
                                        </p:tgtEl>
                                        <p:attrNameLst>
                                          <p:attrName>style.visibility</p:attrName>
                                        </p:attrNameLst>
                                      </p:cBhvr>
                                      <p:to>
                                        <p:strVal val="hidden"/>
                                      </p:to>
                                    </p:set>
                                  </p:childTnLst>
                                </p:cTn>
                              </p:par>
                              <p:par>
                                <p:cTn id="193" presetID="16" presetClass="exit" presetSubtype="21" fill="hold" grpId="3" nodeType="withEffect">
                                  <p:stCondLst>
                                    <p:cond delay="0"/>
                                  </p:stCondLst>
                                  <p:childTnLst>
                                    <p:animEffect transition="out" filter="barn(inVertical)">
                                      <p:cBhvr>
                                        <p:cTn id="194" dur="2000"/>
                                        <p:tgtEl>
                                          <p:spTgt spid="15"/>
                                        </p:tgtEl>
                                      </p:cBhvr>
                                    </p:animEffect>
                                    <p:set>
                                      <p:cBhvr>
                                        <p:cTn id="195" dur="1" fill="hold">
                                          <p:stCondLst>
                                            <p:cond delay="1999"/>
                                          </p:stCondLst>
                                        </p:cTn>
                                        <p:tgtEl>
                                          <p:spTgt spid="15"/>
                                        </p:tgtEl>
                                        <p:attrNameLst>
                                          <p:attrName>style.visibility</p:attrName>
                                        </p:attrNameLst>
                                      </p:cBhvr>
                                      <p:to>
                                        <p:strVal val="hidden"/>
                                      </p:to>
                                    </p:set>
                                  </p:childTnLst>
                                </p:cTn>
                              </p:par>
                              <p:par>
                                <p:cTn id="196" presetID="16" presetClass="exit" presetSubtype="21" fill="hold" grpId="3" nodeType="withEffect">
                                  <p:stCondLst>
                                    <p:cond delay="0"/>
                                  </p:stCondLst>
                                  <p:childTnLst>
                                    <p:animEffect transition="out" filter="barn(inVertical)">
                                      <p:cBhvr>
                                        <p:cTn id="197" dur="2000"/>
                                        <p:tgtEl>
                                          <p:spTgt spid="16"/>
                                        </p:tgtEl>
                                      </p:cBhvr>
                                    </p:animEffect>
                                    <p:set>
                                      <p:cBhvr>
                                        <p:cTn id="198" dur="1" fill="hold">
                                          <p:stCondLst>
                                            <p:cond delay="1999"/>
                                          </p:stCondLst>
                                        </p:cTn>
                                        <p:tgtEl>
                                          <p:spTgt spid="16"/>
                                        </p:tgtEl>
                                        <p:attrNameLst>
                                          <p:attrName>style.visibility</p:attrName>
                                        </p:attrNameLst>
                                      </p:cBhvr>
                                      <p:to>
                                        <p:strVal val="hidden"/>
                                      </p:to>
                                    </p:set>
                                  </p:childTnLst>
                                </p:cTn>
                              </p:par>
                              <p:par>
                                <p:cTn id="199" presetID="16" presetClass="exit" presetSubtype="21" fill="hold" grpId="3" nodeType="withEffect">
                                  <p:stCondLst>
                                    <p:cond delay="0"/>
                                  </p:stCondLst>
                                  <p:childTnLst>
                                    <p:animEffect transition="out" filter="barn(inVertical)">
                                      <p:cBhvr>
                                        <p:cTn id="200" dur="2000"/>
                                        <p:tgtEl>
                                          <p:spTgt spid="17"/>
                                        </p:tgtEl>
                                      </p:cBhvr>
                                    </p:animEffect>
                                    <p:set>
                                      <p:cBhvr>
                                        <p:cTn id="201" dur="1" fill="hold">
                                          <p:stCondLst>
                                            <p:cond delay="1999"/>
                                          </p:stCondLst>
                                        </p:cTn>
                                        <p:tgtEl>
                                          <p:spTgt spid="17"/>
                                        </p:tgtEl>
                                        <p:attrNameLst>
                                          <p:attrName>style.visibility</p:attrName>
                                        </p:attrNameLst>
                                      </p:cBhvr>
                                      <p:to>
                                        <p:strVal val="hidden"/>
                                      </p:to>
                                    </p:set>
                                  </p:childTnLst>
                                </p:cTn>
                              </p:par>
                              <p:par>
                                <p:cTn id="202" presetID="16" presetClass="exit" presetSubtype="21" fill="hold" grpId="3" nodeType="withEffect">
                                  <p:stCondLst>
                                    <p:cond delay="0"/>
                                  </p:stCondLst>
                                  <p:childTnLst>
                                    <p:animEffect transition="out" filter="barn(inVertical)">
                                      <p:cBhvr>
                                        <p:cTn id="203" dur="2000"/>
                                        <p:tgtEl>
                                          <p:spTgt spid="18"/>
                                        </p:tgtEl>
                                      </p:cBhvr>
                                    </p:animEffect>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Imagen" descr="2048 (38).jpg"/>
          <p:cNvPicPr>
            <a:picLocks noChangeAspect="1"/>
          </p:cNvPicPr>
          <p:nvPr/>
        </p:nvPicPr>
        <p:blipFill>
          <a:blip r:embed="rId2"/>
          <a:stretch>
            <a:fillRect/>
          </a:stretch>
        </p:blipFill>
        <p:spPr>
          <a:xfrm>
            <a:off x="0" y="0"/>
            <a:ext cx="9161859" cy="6858000"/>
          </a:xfrm>
          <a:prstGeom prst="rect">
            <a:avLst/>
          </a:prstGeom>
        </p:spPr>
      </p:pic>
      <p:sp>
        <p:nvSpPr>
          <p:cNvPr id="5" name="4 Estrella de 12 puntas"/>
          <p:cNvSpPr/>
          <p:nvPr/>
        </p:nvSpPr>
        <p:spPr>
          <a:xfrm>
            <a:off x="3357554" y="285728"/>
            <a:ext cx="2286016" cy="2143140"/>
          </a:xfrm>
          <a:prstGeom prst="star12">
            <a:avLst>
              <a:gd name="adj" fmla="val 16232"/>
            </a:avLst>
          </a:prstGeom>
          <a:blipFill dpi="0" rotWithShape="1">
            <a:blip r:embed="rId3"/>
            <a:srcRect/>
            <a:stretch>
              <a:fillRect/>
            </a:stretch>
          </a:blipFill>
          <a:ln w="12700">
            <a:solidFill>
              <a:schemeClr val="bg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286116" y="4214818"/>
            <a:ext cx="2286016" cy="2143140"/>
          </a:xfrm>
          <a:prstGeom prst="star12">
            <a:avLst>
              <a:gd name="adj" fmla="val 16232"/>
            </a:avLst>
          </a:prstGeom>
          <a:blipFill dpi="0" rotWithShape="1">
            <a:blip r:embed="rId3"/>
            <a:srcRect/>
            <a:stretch>
              <a:fillRect/>
            </a:stretch>
          </a:blipFill>
          <a:ln w="12700">
            <a:solidFill>
              <a:schemeClr val="bg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1428728" y="2428868"/>
            <a:ext cx="2286016" cy="2143140"/>
          </a:xfrm>
          <a:prstGeom prst="star12">
            <a:avLst>
              <a:gd name="adj" fmla="val 16232"/>
            </a:avLst>
          </a:prstGeom>
          <a:blipFill dpi="0" rotWithShape="1">
            <a:blip r:embed="rId3"/>
            <a:srcRect/>
            <a:stretch>
              <a:fillRect/>
            </a:stretch>
          </a:blipFill>
          <a:ln w="12700">
            <a:solidFill>
              <a:schemeClr val="bg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strella de 12 puntas"/>
          <p:cNvSpPr/>
          <p:nvPr/>
        </p:nvSpPr>
        <p:spPr>
          <a:xfrm>
            <a:off x="5500694" y="2143116"/>
            <a:ext cx="2286016" cy="2143140"/>
          </a:xfrm>
          <a:prstGeom prst="star12">
            <a:avLst>
              <a:gd name="adj" fmla="val 16232"/>
            </a:avLst>
          </a:prstGeom>
          <a:blipFill dpi="0" rotWithShape="1">
            <a:blip r:embed="rId3"/>
            <a:srcRect/>
            <a:stretch>
              <a:fillRect/>
            </a:stretch>
          </a:blipFill>
          <a:ln w="12700">
            <a:solidFill>
              <a:schemeClr val="bg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strella de 12 puntas"/>
          <p:cNvSpPr/>
          <p:nvPr/>
        </p:nvSpPr>
        <p:spPr>
          <a:xfrm>
            <a:off x="4786314" y="571480"/>
            <a:ext cx="2286016" cy="2143140"/>
          </a:xfrm>
          <a:prstGeom prst="star12">
            <a:avLst>
              <a:gd name="adj" fmla="val 16232"/>
            </a:avLst>
          </a:prstGeom>
          <a:blipFill dpi="0" rotWithShape="1">
            <a:blip r:embed="rId3"/>
            <a:srcRect/>
            <a:stretch>
              <a:fillRect/>
            </a:stretch>
          </a:blipFill>
          <a:ln w="12700">
            <a:solidFill>
              <a:schemeClr val="bg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1857356" y="1000108"/>
            <a:ext cx="2286016" cy="2143140"/>
          </a:xfrm>
          <a:prstGeom prst="star12">
            <a:avLst>
              <a:gd name="adj" fmla="val 19788"/>
            </a:avLst>
          </a:prstGeom>
          <a:blipFill dpi="0" rotWithShape="1">
            <a:blip r:embed="rId3"/>
            <a:srcRect/>
            <a:stretch>
              <a:fillRect/>
            </a:stretch>
          </a:blipFill>
          <a:ln w="12700">
            <a:solidFill>
              <a:schemeClr val="bg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2000232" y="3714752"/>
            <a:ext cx="2286016" cy="2143140"/>
          </a:xfrm>
          <a:prstGeom prst="star12">
            <a:avLst>
              <a:gd name="adj" fmla="val 16232"/>
            </a:avLst>
          </a:prstGeom>
          <a:blipFill dpi="0" rotWithShape="1">
            <a:blip r:embed="rId3"/>
            <a:srcRect/>
            <a:stretch>
              <a:fillRect/>
            </a:stretch>
          </a:blipFill>
          <a:ln w="12700">
            <a:solidFill>
              <a:schemeClr val="bg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strella de 12 puntas"/>
          <p:cNvSpPr/>
          <p:nvPr/>
        </p:nvSpPr>
        <p:spPr>
          <a:xfrm>
            <a:off x="4857752" y="3643314"/>
            <a:ext cx="2286016" cy="2143140"/>
          </a:xfrm>
          <a:prstGeom prst="star12">
            <a:avLst>
              <a:gd name="adj" fmla="val 16232"/>
            </a:avLst>
          </a:prstGeom>
          <a:blipFill dpi="0" rotWithShape="1">
            <a:blip r:embed="rId3"/>
            <a:srcRect/>
            <a:stretch>
              <a:fillRect/>
            </a:stretch>
          </a:blipFill>
          <a:ln w="12700">
            <a:solidFill>
              <a:schemeClr val="bg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16"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fltVal val="0"/>
                                          </p:val>
                                        </p:tav>
                                        <p:tav tm="100000">
                                          <p:val>
                                            <p:strVal val="#ppt_h"/>
                                          </p:val>
                                        </p:tav>
                                      </p:tavLst>
                                    </p:anim>
                                  </p:childTnLst>
                                </p:cTn>
                              </p:par>
                              <p:par>
                                <p:cTn id="141" presetID="6"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5 (3).jpg"/>
          <p:cNvPicPr>
            <a:picLocks noChangeAspect="1"/>
          </p:cNvPicPr>
          <p:nvPr/>
        </p:nvPicPr>
        <p:blipFill>
          <a:blip r:embed="rId2"/>
          <a:stretch>
            <a:fillRect/>
          </a:stretch>
        </p:blipFill>
        <p:spPr>
          <a:xfrm>
            <a:off x="0" y="0"/>
            <a:ext cx="9161859" cy="6858000"/>
          </a:xfrm>
          <a:prstGeom prst="rect">
            <a:avLst/>
          </a:prstGeom>
        </p:spPr>
      </p:pic>
      <p:sp>
        <p:nvSpPr>
          <p:cNvPr id="5" name="4 Cheurón"/>
          <p:cNvSpPr/>
          <p:nvPr/>
        </p:nvSpPr>
        <p:spPr>
          <a:xfrm>
            <a:off x="1785918" y="1214422"/>
            <a:ext cx="2786082" cy="4643470"/>
          </a:xfrm>
          <a:prstGeom prst="chevron">
            <a:avLst>
              <a:gd name="adj" fmla="val 84871"/>
            </a:avLst>
          </a:prstGeom>
          <a:blipFill dpi="0" rotWithShape="1">
            <a:blip r:embed="rId3"/>
            <a:srcRect/>
            <a:stretch>
              <a:fillRect/>
            </a:stretch>
          </a:blipFill>
          <a:ln w="3175">
            <a:solidFill>
              <a:schemeClr val="bg1"/>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857752" y="1142984"/>
            <a:ext cx="2786082" cy="4643470"/>
          </a:xfrm>
          <a:prstGeom prst="chevron">
            <a:avLst>
              <a:gd name="adj" fmla="val 86239"/>
            </a:avLst>
          </a:prstGeom>
          <a:blipFill dpi="0" rotWithShape="1">
            <a:blip r:embed="rId3"/>
            <a:srcRect/>
            <a:stretch>
              <a:fillRect/>
            </a:stretch>
          </a:blipFill>
          <a:ln w="3175">
            <a:solidFill>
              <a:schemeClr val="bg1"/>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397" y="-392933"/>
            <a:ext cx="3000396" cy="4643470"/>
          </a:xfrm>
          <a:prstGeom prst="chevron">
            <a:avLst>
              <a:gd name="adj" fmla="val 85995"/>
            </a:avLst>
          </a:prstGeom>
          <a:blipFill dpi="0" rotWithShape="1">
            <a:blip r:embed="rId3"/>
            <a:srcRect/>
            <a:stretch>
              <a:fillRect/>
            </a:stretch>
          </a:blipFill>
          <a:ln w="3175">
            <a:solidFill>
              <a:schemeClr val="bg1"/>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7365" y="2631933"/>
            <a:ext cx="2906460" cy="4643470"/>
          </a:xfrm>
          <a:prstGeom prst="chevron">
            <a:avLst>
              <a:gd name="adj" fmla="val 84910"/>
            </a:avLst>
          </a:prstGeom>
          <a:blipFill dpi="0" rotWithShape="1">
            <a:blip r:embed="rId3"/>
            <a:srcRect/>
            <a:stretch>
              <a:fillRect/>
            </a:stretch>
          </a:blipFill>
          <a:ln w="3175">
            <a:solidFill>
              <a:schemeClr val="bg1"/>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93285" y="-821549"/>
            <a:ext cx="2714620" cy="4357718"/>
          </a:xfrm>
          <a:prstGeom prst="chevron">
            <a:avLst>
              <a:gd name="adj" fmla="val 84725"/>
            </a:avLst>
          </a:prstGeom>
          <a:blipFill dpi="0" rotWithShape="1">
            <a:blip r:embed="rId3"/>
            <a:srcRect/>
            <a:stretch>
              <a:fillRect/>
            </a:stretch>
          </a:blipFill>
          <a:ln w="3175">
            <a:solidFill>
              <a:schemeClr val="bg1"/>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00" y="1214422"/>
            <a:ext cx="2786082" cy="4643470"/>
          </a:xfrm>
          <a:prstGeom prst="chevron">
            <a:avLst>
              <a:gd name="adj" fmla="val 84187"/>
            </a:avLst>
          </a:prstGeom>
          <a:blipFill dpi="0" rotWithShape="1">
            <a:blip r:embed="rId3"/>
            <a:srcRect/>
            <a:stretch>
              <a:fillRect/>
            </a:stretch>
          </a:blipFill>
          <a:ln w="3175">
            <a:solidFill>
              <a:schemeClr val="bg1"/>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5500694" y="1142984"/>
            <a:ext cx="2786082" cy="4643470"/>
          </a:xfrm>
          <a:prstGeom prst="chevron">
            <a:avLst>
              <a:gd name="adj" fmla="val 84188"/>
            </a:avLst>
          </a:prstGeom>
          <a:blipFill dpi="0" rotWithShape="1">
            <a:blip r:embed="rId3"/>
            <a:srcRect/>
            <a:stretch>
              <a:fillRect/>
            </a:stretch>
          </a:blipFill>
          <a:ln w="3175">
            <a:solidFill>
              <a:schemeClr val="bg1"/>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357566" y="3357550"/>
            <a:ext cx="2786058" cy="4214842"/>
          </a:xfrm>
          <a:prstGeom prst="chevron">
            <a:avLst>
              <a:gd name="adj" fmla="val 84910"/>
            </a:avLst>
          </a:prstGeom>
          <a:blipFill dpi="0" rotWithShape="1">
            <a:blip r:embed="rId3"/>
            <a:srcRect/>
            <a:stretch>
              <a:fillRect/>
            </a:stretch>
          </a:blipFill>
          <a:ln w="3175">
            <a:solidFill>
              <a:schemeClr val="bg1"/>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plus(in)">
                                      <p:cBhvr>
                                        <p:cTn id="48" dur="3000"/>
                                        <p:tgtEl>
                                          <p:spTgt spid="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in)">
                                      <p:cBhvr>
                                        <p:cTn id="60" dur="3000"/>
                                        <p:tgtEl>
                                          <p:spTgt spid="8"/>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4" presetClass="exit" presetSubtype="10" fill="hold" grpId="5" nodeType="afterEffect">
                                  <p:stCondLst>
                                    <p:cond delay="0"/>
                                  </p:stCondLst>
                                  <p:childTnLst>
                                    <p:animEffect transition="out" filter="randombar(horizontal)">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4" presetClass="exit" presetSubtype="10" fill="hold" grpId="5" nodeType="withEffect">
                                  <p:stCondLst>
                                    <p:cond delay="0"/>
                                  </p:stCondLst>
                                  <p:childTnLst>
                                    <p:animEffect transition="out" filter="randombar(horizontal)">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4" presetClass="exit" presetSubtype="10" fill="hold" grpId="5" nodeType="withEffect">
                                  <p:stCondLst>
                                    <p:cond delay="0"/>
                                  </p:stCondLst>
                                  <p:childTnLst>
                                    <p:animEffect transition="out" filter="randombar(horizontal)">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4" presetClass="exit" presetSubtype="10" fill="hold" grpId="5" nodeType="withEffect">
                                  <p:stCondLst>
                                    <p:cond delay="0"/>
                                  </p:stCondLst>
                                  <p:childTnLst>
                                    <p:animEffect transition="out" filter="randombar(horizontal)">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4" presetClass="exit" presetSubtype="10" fill="hold" grpId="5" nodeType="withEffect">
                                  <p:stCondLst>
                                    <p:cond delay="0"/>
                                  </p:stCondLst>
                                  <p:childTnLst>
                                    <p:animEffect transition="out" filter="randombar(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4" presetClass="exit" presetSubtype="10" fill="hold" grpId="5" nodeType="withEffect">
                                  <p:stCondLst>
                                    <p:cond delay="0"/>
                                  </p:stCondLst>
                                  <p:childTnLst>
                                    <p:animEffect transition="out" filter="randombar(horizontal)">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4" presetClass="exit" presetSubtype="10" fill="hold" grpId="5" nodeType="withEffect">
                                  <p:stCondLst>
                                    <p:cond delay="0"/>
                                  </p:stCondLst>
                                  <p:childTnLst>
                                    <p:animEffect transition="out" filter="randombar(horizontal)">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4" presetClass="exit" presetSubtype="10" fill="hold" grpId="5" nodeType="withEffect">
                                  <p:stCondLst>
                                    <p:cond delay="0"/>
                                  </p:stCondLst>
                                  <p:childTnLst>
                                    <p:animEffect transition="out" filter="randombar(horizontal)">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3" presetClass="exit" presetSubtype="544" fill="hold" grpId="4" nodeType="with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grpId="4"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grpId="4"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grpId="4"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grpId="4"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grpId="4"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grpId="4"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grpId="4"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ppt_x"/>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ppt_x"/>
                                          </p:val>
                                        </p:tav>
                                      </p:tavLst>
                                    </p:anim>
                                    <p:anim calcmode="lin" valueType="num">
                                      <p:cBhvr additive="base">
                                        <p:cTn id="163" dur="3000"/>
                                        <p:tgtEl>
                                          <p:spTgt spid="8"/>
                                        </p:tgtEl>
                                        <p:attrNameLst>
                                          <p:attrName>ppt_y</p:attrName>
                                        </p:attrNameLst>
                                      </p:cBhvr>
                                      <p:tavLst>
                                        <p:tav tm="0">
                                          <p:val>
                                            <p:strVal val="ppt_y"/>
                                          </p:val>
                                        </p:tav>
                                        <p:tav tm="100000">
                                          <p:val>
                                            <p:strVal val="0-ppt_h/2"/>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16" presetClass="exit" presetSubtype="37" fill="hold" grpId="3" nodeType="withEffect">
                                  <p:stCondLst>
                                    <p:cond delay="0"/>
                                  </p:stCondLst>
                                  <p:childTnLst>
                                    <p:animEffect transition="out" filter="barn(out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37" fill="hold" grpId="3" nodeType="withEffect">
                                  <p:stCondLst>
                                    <p:cond delay="0"/>
                                  </p:stCondLst>
                                  <p:childTnLst>
                                    <p:animEffect transition="out" filter="barn(outVertic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37" fill="hold" grpId="3" nodeType="withEffect">
                                  <p:stCondLst>
                                    <p:cond delay="0"/>
                                  </p:stCondLst>
                                  <p:childTnLst>
                                    <p:animEffect transition="out" filter="barn(outVertic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16" presetClass="exit" presetSubtype="37" fill="hold" grpId="3" nodeType="withEffect">
                                  <p:stCondLst>
                                    <p:cond delay="0"/>
                                  </p:stCondLst>
                                  <p:childTnLst>
                                    <p:animEffect transition="out" filter="barn(outVertical)">
                                      <p:cBhvr>
                                        <p:cTn id="179" dur="3000"/>
                                        <p:tgtEl>
                                          <p:spTgt spid="12"/>
                                        </p:tgtEl>
                                      </p:cBhvr>
                                    </p:animEffect>
                                    <p:set>
                                      <p:cBhvr>
                                        <p:cTn id="180" dur="1" fill="hold">
                                          <p:stCondLst>
                                            <p:cond delay="2999"/>
                                          </p:stCondLst>
                                        </p:cTn>
                                        <p:tgtEl>
                                          <p:spTgt spid="12"/>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0"/>
                                        </p:tgtEl>
                                      </p:cBhvr>
                                    </p:animEffect>
                                    <p:set>
                                      <p:cBhvr>
                                        <p:cTn id="186" dur="1" fill="hold">
                                          <p:stCondLst>
                                            <p:cond delay="2999"/>
                                          </p:stCondLst>
                                        </p:cTn>
                                        <p:tgtEl>
                                          <p:spTgt spid="10"/>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6"/>
                                        </p:tgtEl>
                                      </p:cBhvr>
                                    </p:animEffect>
                                    <p:set>
                                      <p:cBhvr>
                                        <p:cTn id="189" dur="1" fill="hold">
                                          <p:stCondLst>
                                            <p:cond delay="2999"/>
                                          </p:stCondLst>
                                        </p:cTn>
                                        <p:tgtEl>
                                          <p:spTgt spid="6"/>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1"/>
                                        </p:tgtEl>
                                      </p:cBhvr>
                                    </p:animEffect>
                                    <p:set>
                                      <p:cBhvr>
                                        <p:cTn id="192" dur="1" fill="hold">
                                          <p:stCondLst>
                                            <p:cond delay="2999"/>
                                          </p:stCondLst>
                                        </p:cTn>
                                        <p:tgtEl>
                                          <p:spTgt spid="11"/>
                                        </p:tgtEl>
                                        <p:attrNameLst>
                                          <p:attrName>style.visibility</p:attrName>
                                        </p:attrNameLst>
                                      </p:cBhvr>
                                      <p:to>
                                        <p:strVal val="hidden"/>
                                      </p:to>
                                    </p:set>
                                  </p:childTnLst>
                                </p:cTn>
                              </p:par>
                              <p:par>
                                <p:cTn id="193" presetID="23" presetClass="entr" presetSubtype="288"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4/3*#ppt_w"/>
                                          </p:val>
                                        </p:tav>
                                        <p:tav tm="100000">
                                          <p:val>
                                            <p:strVal val="#ppt_w"/>
                                          </p:val>
                                        </p:tav>
                                      </p:tavLst>
                                    </p:anim>
                                    <p:anim calcmode="lin" valueType="num">
                                      <p:cBhvr>
                                        <p:cTn id="196" dur="3000" fill="hold"/>
                                        <p:tgtEl>
                                          <p:spTgt spid="4"/>
                                        </p:tgtEl>
                                        <p:attrNameLst>
                                          <p:attrName>ppt_h</p:attrName>
                                        </p:attrNameLst>
                                      </p:cBhvr>
                                      <p:tavLst>
                                        <p:tav tm="0">
                                          <p:val>
                                            <p:strVal val="4/3*#ppt_h"/>
                                          </p:val>
                                        </p:tav>
                                        <p:tav tm="100000">
                                          <p:val>
                                            <p:strVal val="#ppt_h"/>
                                          </p:val>
                                        </p:tav>
                                      </p:tavLst>
                                    </p:anim>
                                  </p:childTnLst>
                                </p:cTn>
                              </p:par>
                              <p:par>
                                <p:cTn id="197" presetID="8" presetClass="entr" presetSubtype="32"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diamond(out)">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5 (2).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rot="16200000">
            <a:off x="3036095" y="-1535929"/>
            <a:ext cx="3357562" cy="6429420"/>
          </a:xfrm>
          <a:prstGeom prst="moon">
            <a:avLst>
              <a:gd name="adj" fmla="val 16667"/>
            </a:avLst>
          </a:prstGeom>
          <a:blipFill dpi="0" rotWithShape="1">
            <a:blip r:embed="rId3">
              <a:lum bright="10000"/>
            </a:blip>
            <a:srcRect/>
            <a:stretch>
              <a:fillRect/>
            </a:stretch>
          </a:blipFill>
          <a:ln w="3175">
            <a:solidFill>
              <a:srgbClr val="4C38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3000376" y="1928790"/>
            <a:ext cx="3429000" cy="6429420"/>
          </a:xfrm>
          <a:prstGeom prst="moon">
            <a:avLst>
              <a:gd name="adj" fmla="val 16667"/>
            </a:avLst>
          </a:prstGeom>
          <a:blipFill dpi="0" rotWithShape="1">
            <a:blip r:embed="rId3">
              <a:lum bright="10000"/>
            </a:blip>
            <a:srcRect/>
            <a:stretch>
              <a:fillRect/>
            </a:stretch>
          </a:blipFill>
          <a:ln w="3175">
            <a:solidFill>
              <a:srgbClr val="4C38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107533" y="-2321771"/>
            <a:ext cx="3357562" cy="6429420"/>
          </a:xfrm>
          <a:prstGeom prst="moon">
            <a:avLst>
              <a:gd name="adj" fmla="val 16667"/>
            </a:avLst>
          </a:prstGeom>
          <a:blipFill dpi="0" rotWithShape="1">
            <a:blip r:embed="rId3">
              <a:lum bright="10000"/>
            </a:blip>
            <a:srcRect/>
            <a:stretch>
              <a:fillRect/>
            </a:stretch>
          </a:blipFill>
          <a:ln w="3175">
            <a:solidFill>
              <a:srgbClr val="4C38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000376" y="2714608"/>
            <a:ext cx="3429000" cy="6429420"/>
          </a:xfrm>
          <a:prstGeom prst="moon">
            <a:avLst>
              <a:gd name="adj" fmla="val 16667"/>
            </a:avLst>
          </a:prstGeom>
          <a:blipFill dpi="0" rotWithShape="1">
            <a:blip r:embed="rId3">
              <a:lum bright="10000"/>
            </a:blip>
            <a:srcRect/>
            <a:stretch>
              <a:fillRect/>
            </a:stretch>
          </a:blipFill>
          <a:ln w="3175">
            <a:solidFill>
              <a:srgbClr val="4C38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107533" y="-3214710"/>
            <a:ext cx="3357562" cy="6429420"/>
          </a:xfrm>
          <a:prstGeom prst="moon">
            <a:avLst>
              <a:gd name="adj" fmla="val 16667"/>
            </a:avLst>
          </a:prstGeom>
          <a:blipFill dpi="0" rotWithShape="1">
            <a:blip r:embed="rId3">
              <a:lum bright="10000"/>
            </a:blip>
            <a:srcRect/>
            <a:stretch>
              <a:fillRect/>
            </a:stretch>
          </a:blipFill>
          <a:ln w="3175">
            <a:solidFill>
              <a:srgbClr val="4C38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000376" y="3428988"/>
            <a:ext cx="3429000" cy="6429420"/>
          </a:xfrm>
          <a:prstGeom prst="moon">
            <a:avLst>
              <a:gd name="adj" fmla="val 16667"/>
            </a:avLst>
          </a:prstGeom>
          <a:blipFill dpi="0" rotWithShape="1">
            <a:blip r:embed="rId3">
              <a:lum bright="10000"/>
            </a:blip>
            <a:srcRect/>
            <a:stretch>
              <a:fillRect/>
            </a:stretch>
          </a:blipFill>
          <a:ln w="3175">
            <a:solidFill>
              <a:srgbClr val="4C38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16" presetClass="entr" presetSubtype="21"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Vertical)">
                                      <p:cBhvr>
                                        <p:cTn id="34" dur="2000"/>
                                        <p:tgtEl>
                                          <p:spTgt spid="5"/>
                                        </p:tgtEl>
                                      </p:cBhvr>
                                    </p:animEffect>
                                  </p:childTnLst>
                                </p:cTn>
                              </p:par>
                              <p:par>
                                <p:cTn id="35" presetID="16" presetClass="entr" presetSubtype="21"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arn(inVertical)">
                                      <p:cBhvr>
                                        <p:cTn id="37" dur="2000"/>
                                        <p:tgtEl>
                                          <p:spTgt spid="6"/>
                                        </p:tgtEl>
                                      </p:cBhvr>
                                    </p:animEffect>
                                  </p:childTnLst>
                                </p:cTn>
                              </p:par>
                              <p:par>
                                <p:cTn id="38" presetID="16" presetClass="entr" presetSubtype="2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2000"/>
                                        <p:tgtEl>
                                          <p:spTgt spid="7"/>
                                        </p:tgtEl>
                                      </p:cBhvr>
                                    </p:animEffect>
                                  </p:childTnLst>
                                </p:cTn>
                              </p:par>
                              <p:par>
                                <p:cTn id="41" presetID="16" presetClass="entr" presetSubtype="2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arn(inVertical)">
                                      <p:cBhvr>
                                        <p:cTn id="43" dur="2000"/>
                                        <p:tgtEl>
                                          <p:spTgt spid="8"/>
                                        </p:tgtEl>
                                      </p:cBhvr>
                                    </p:animEffect>
                                  </p:childTnLst>
                                </p:cTn>
                              </p:par>
                              <p:par>
                                <p:cTn id="44" presetID="16" presetClass="entr" presetSubtype="21"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arn(inVertical)">
                                      <p:cBhvr>
                                        <p:cTn id="46" dur="2000"/>
                                        <p:tgtEl>
                                          <p:spTgt spid="10"/>
                                        </p:tgtEl>
                                      </p:cBhvr>
                                    </p:animEffect>
                                  </p:childTnLst>
                                </p:cTn>
                              </p:par>
                              <p:par>
                                <p:cTn id="47" presetID="16" presetClass="entr" presetSubtype="21"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Vertical)">
                                      <p:cBhvr>
                                        <p:cTn id="49" dur="2000"/>
                                        <p:tgtEl>
                                          <p:spTgt spid="9"/>
                                        </p:tgtEl>
                                      </p:cBhvr>
                                    </p:animEffect>
                                  </p:childTnLst>
                                </p:cTn>
                              </p:par>
                              <p:par>
                                <p:cTn id="50" presetID="8" presetClass="emph" presetSubtype="0" fill="hold" grpId="2" nodeType="withEffect">
                                  <p:stCondLst>
                                    <p:cond delay="0"/>
                                  </p:stCondLst>
                                  <p:childTnLst>
                                    <p:animRot by="10800000">
                                      <p:cBhvr>
                                        <p:cTn id="51" dur="2000" fill="hold"/>
                                        <p:tgtEl>
                                          <p:spTgt spid="5"/>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7"/>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9"/>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6"/>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8"/>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0"/>
                                        </p:tgtEl>
                                        <p:attrNameLst>
                                          <p:attrName>r</p:attrName>
                                        </p:attrNameLst>
                                      </p:cBhvr>
                                    </p:animRot>
                                  </p:childTnLst>
                                </p:cTn>
                              </p:par>
                            </p:childTnLst>
                          </p:cTn>
                        </p:par>
                        <p:par>
                          <p:cTn id="62" fill="hold">
                            <p:stCondLst>
                              <p:cond delay="2000"/>
                            </p:stCondLst>
                            <p:childTnLst>
                              <p:par>
                                <p:cTn id="63" presetID="2" presetClass="exit" presetSubtype="4" fill="hold" grpId="3" nodeType="after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ppt_x"/>
                                          </p:val>
                                        </p:tav>
                                      </p:tavLst>
                                    </p:anim>
                                    <p:anim calcmode="lin" valueType="num">
                                      <p:cBhvr additive="base">
                                        <p:cTn id="65" dur="2000"/>
                                        <p:tgtEl>
                                          <p:spTgt spid="5"/>
                                        </p:tgtEl>
                                        <p:attrNameLst>
                                          <p:attrName>ppt_y</p:attrName>
                                        </p:attrNameLst>
                                      </p:cBhvr>
                                      <p:tavLst>
                                        <p:tav tm="0">
                                          <p:val>
                                            <p:strVal val="ppt_y"/>
                                          </p:val>
                                        </p:tav>
                                        <p:tav tm="100000">
                                          <p:val>
                                            <p:strVal val="1+ppt_h/2"/>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ppt_x"/>
                                          </p:val>
                                        </p:tav>
                                      </p:tavLst>
                                    </p:anim>
                                    <p:anim calcmode="lin" valueType="num">
                                      <p:cBhvr additive="base">
                                        <p:cTn id="69" dur="2000"/>
                                        <p:tgtEl>
                                          <p:spTgt spid="7"/>
                                        </p:tgtEl>
                                        <p:attrNameLst>
                                          <p:attrName>ppt_y</p:attrName>
                                        </p:attrNameLst>
                                      </p:cBhvr>
                                      <p:tavLst>
                                        <p:tav tm="0">
                                          <p:val>
                                            <p:strVal val="ppt_y"/>
                                          </p:val>
                                        </p:tav>
                                        <p:tav tm="100000">
                                          <p:val>
                                            <p:strVal val="1+ppt_h/2"/>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2000"/>
                                        <p:tgtEl>
                                          <p:spTgt spid="9"/>
                                        </p:tgtEl>
                                        <p:attrNameLst>
                                          <p:attrName>ppt_x</p:attrName>
                                        </p:attrNameLst>
                                      </p:cBhvr>
                                      <p:tavLst>
                                        <p:tav tm="0">
                                          <p:val>
                                            <p:strVal val="ppt_x"/>
                                          </p:val>
                                        </p:tav>
                                        <p:tav tm="100000">
                                          <p:val>
                                            <p:strVal val="ppt_x"/>
                                          </p:val>
                                        </p:tav>
                                      </p:tavLst>
                                    </p:anim>
                                    <p:anim calcmode="lin" valueType="num">
                                      <p:cBhvr additive="base">
                                        <p:cTn id="73" dur="2000"/>
                                        <p:tgtEl>
                                          <p:spTgt spid="9"/>
                                        </p:tgtEl>
                                        <p:attrNameLst>
                                          <p:attrName>ppt_y</p:attrName>
                                        </p:attrNameLst>
                                      </p:cBhvr>
                                      <p:tavLst>
                                        <p:tav tm="0">
                                          <p:val>
                                            <p:strVal val="ppt_y"/>
                                          </p:val>
                                        </p:tav>
                                        <p:tav tm="100000">
                                          <p:val>
                                            <p:strVal val="1+ppt_h/2"/>
                                          </p:val>
                                        </p:tav>
                                      </p:tavLst>
                                    </p:anim>
                                    <p:set>
                                      <p:cBhvr>
                                        <p:cTn id="74" dur="1" fill="hold">
                                          <p:stCondLst>
                                            <p:cond delay="1999"/>
                                          </p:stCondLst>
                                        </p:cTn>
                                        <p:tgtEl>
                                          <p:spTgt spid="9"/>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ppt_x"/>
                                          </p:val>
                                        </p:tav>
                                      </p:tavLst>
                                    </p:anim>
                                    <p:anim calcmode="lin" valueType="num">
                                      <p:cBhvr additive="base">
                                        <p:cTn id="77" dur="2000"/>
                                        <p:tgtEl>
                                          <p:spTgt spid="6"/>
                                        </p:tgtEl>
                                        <p:attrNameLst>
                                          <p:attrName>ppt_y</p:attrName>
                                        </p:attrNameLst>
                                      </p:cBhvr>
                                      <p:tavLst>
                                        <p:tav tm="0">
                                          <p:val>
                                            <p:strVal val="ppt_y"/>
                                          </p:val>
                                        </p:tav>
                                        <p:tav tm="100000">
                                          <p:val>
                                            <p:strVal val="0-ppt_h/2"/>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2000"/>
                                        <p:tgtEl>
                                          <p:spTgt spid="8"/>
                                        </p:tgtEl>
                                        <p:attrNameLst>
                                          <p:attrName>ppt_x</p:attrName>
                                        </p:attrNameLst>
                                      </p:cBhvr>
                                      <p:tavLst>
                                        <p:tav tm="0">
                                          <p:val>
                                            <p:strVal val="ppt_x"/>
                                          </p:val>
                                        </p:tav>
                                        <p:tav tm="100000">
                                          <p:val>
                                            <p:strVal val="ppt_x"/>
                                          </p:val>
                                        </p:tav>
                                      </p:tavLst>
                                    </p:anim>
                                    <p:anim calcmode="lin" valueType="num">
                                      <p:cBhvr additive="base">
                                        <p:cTn id="81" dur="2000"/>
                                        <p:tgtEl>
                                          <p:spTgt spid="8"/>
                                        </p:tgtEl>
                                        <p:attrNameLst>
                                          <p:attrName>ppt_y</p:attrName>
                                        </p:attrNameLst>
                                      </p:cBhvr>
                                      <p:tavLst>
                                        <p:tav tm="0">
                                          <p:val>
                                            <p:strVal val="ppt_y"/>
                                          </p:val>
                                        </p:tav>
                                        <p:tav tm="100000">
                                          <p:val>
                                            <p:strVal val="0-ppt_h/2"/>
                                          </p:val>
                                        </p:tav>
                                      </p:tavLst>
                                    </p:anim>
                                    <p:set>
                                      <p:cBhvr>
                                        <p:cTn id="82" dur="1" fill="hold">
                                          <p:stCondLst>
                                            <p:cond delay="1999"/>
                                          </p:stCondLst>
                                        </p:cTn>
                                        <p:tgtEl>
                                          <p:spTgt spid="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ppt_x"/>
                                          </p:val>
                                        </p:tav>
                                      </p:tavLst>
                                    </p:anim>
                                    <p:anim calcmode="lin" valueType="num">
                                      <p:cBhvr additive="base">
                                        <p:cTn id="85" dur="2000"/>
                                        <p:tgtEl>
                                          <p:spTgt spid="10"/>
                                        </p:tgtEl>
                                        <p:attrNameLst>
                                          <p:attrName>ppt_y</p:attrName>
                                        </p:attrNameLst>
                                      </p:cBhvr>
                                      <p:tavLst>
                                        <p:tav tm="0">
                                          <p:val>
                                            <p:strVal val="ppt_y"/>
                                          </p:val>
                                        </p:tav>
                                        <p:tav tm="100000">
                                          <p:val>
                                            <p:strVal val="0-ppt_h/2"/>
                                          </p:val>
                                        </p:tav>
                                      </p:tavLst>
                                    </p:anim>
                                    <p:set>
                                      <p:cBhvr>
                                        <p:cTn id="86" dur="1" fill="hold">
                                          <p:stCondLst>
                                            <p:cond delay="1999"/>
                                          </p:stCondLst>
                                        </p:cTn>
                                        <p:tgtEl>
                                          <p:spTgt spid="10"/>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2000" fill="hold"/>
                                        <p:tgtEl>
                                          <p:spTgt spid="4"/>
                                        </p:tgtEl>
                                        <p:attrNameLst>
                                          <p:attrName>ppt_w</p:attrName>
                                        </p:attrNameLst>
                                      </p:cBhvr>
                                      <p:tavLst>
                                        <p:tav tm="0">
                                          <p:val>
                                            <p:strVal val="4/3*#ppt_w"/>
                                          </p:val>
                                        </p:tav>
                                        <p:tav tm="100000">
                                          <p:val>
                                            <p:strVal val="#ppt_w"/>
                                          </p:val>
                                        </p:tav>
                                      </p:tavLst>
                                    </p:anim>
                                    <p:anim calcmode="lin" valueType="num">
                                      <p:cBhvr>
                                        <p:cTn id="90" dur="2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B2347"/>
              </a:gs>
              <a:gs pos="50000">
                <a:schemeClr val="bg1">
                  <a:lumMod val="75000"/>
                  <a:lumOff val="25000"/>
                  <a:shade val="67500"/>
                  <a:satMod val="115000"/>
                </a:schemeClr>
              </a:gs>
              <a:gs pos="100000">
                <a:schemeClr val="bg1">
                  <a:lumMod val="75000"/>
                  <a:lumOff val="25000"/>
                  <a:shade val="100000"/>
                  <a:satMod val="115000"/>
                </a:schemeClr>
              </a:gs>
            </a:gsLst>
            <a:lin ang="16200000" scaled="1"/>
            <a:tileRect/>
          </a:gradFill>
        </p:spPr>
        <p:txBody>
          <a:bodyPr/>
          <a:lstStyle/>
          <a:p>
            <a:endParaRPr lang="es-ES" dirty="0"/>
          </a:p>
        </p:txBody>
      </p:sp>
      <p:pic>
        <p:nvPicPr>
          <p:cNvPr id="4" name="3 Imagen" descr="2048 (40).jpg"/>
          <p:cNvPicPr>
            <a:picLocks noChangeAspect="1"/>
          </p:cNvPicPr>
          <p:nvPr/>
        </p:nvPicPr>
        <p:blipFill>
          <a:blip r:embed="rId2"/>
          <a:stretch>
            <a:fillRect/>
          </a:stretch>
        </p:blipFill>
        <p:spPr>
          <a:xfrm>
            <a:off x="0" y="0"/>
            <a:ext cx="9170789" cy="6858000"/>
          </a:xfrm>
          <a:prstGeom prst="rect">
            <a:avLst/>
          </a:prstGeom>
        </p:spPr>
      </p:pic>
      <p:sp>
        <p:nvSpPr>
          <p:cNvPr id="6" name="5 Onda"/>
          <p:cNvSpPr/>
          <p:nvPr/>
        </p:nvSpPr>
        <p:spPr>
          <a:xfrm rot="3432411">
            <a:off x="4279226" y="264970"/>
            <a:ext cx="2514377" cy="1273024"/>
          </a:xfrm>
          <a:prstGeom prst="wave">
            <a:avLst>
              <a:gd name="adj1" fmla="val 20000"/>
              <a:gd name="adj2" fmla="val -10000"/>
            </a:avLst>
          </a:prstGeom>
          <a:blipFill dpi="0" rotWithShape="1">
            <a:blip r:embed="rId3" cstate="print"/>
            <a:srcRect/>
            <a:stretch>
              <a:fillRect/>
            </a:stretch>
          </a:blipFill>
          <a:ln>
            <a:solidFill>
              <a:schemeClr val="accent2">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7453838" flipV="1">
            <a:off x="2327193" y="271683"/>
            <a:ext cx="2647871" cy="1216883"/>
          </a:xfrm>
          <a:prstGeom prst="wave">
            <a:avLst>
              <a:gd name="adj1" fmla="val 20000"/>
              <a:gd name="adj2" fmla="val -10000"/>
            </a:avLst>
          </a:prstGeom>
          <a:blipFill dpi="0" rotWithShape="1">
            <a:blip r:embed="rId4"/>
            <a:srcRect/>
            <a:stretch>
              <a:fillRect/>
            </a:stretch>
          </a:blipFill>
          <a:ln>
            <a:solidFill>
              <a:schemeClr val="accent2">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7453838" flipV="1">
            <a:off x="1566902" y="1932477"/>
            <a:ext cx="2647871" cy="1216883"/>
          </a:xfrm>
          <a:prstGeom prst="wave">
            <a:avLst>
              <a:gd name="adj1" fmla="val 20000"/>
              <a:gd name="adj2" fmla="val -10000"/>
            </a:avLst>
          </a:prstGeom>
          <a:blipFill dpi="0" rotWithShape="1">
            <a:blip r:embed="rId4"/>
            <a:srcRect/>
            <a:stretch>
              <a:fillRect/>
            </a:stretch>
          </a:blipFill>
          <a:ln>
            <a:solidFill>
              <a:schemeClr val="accent2">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7453838" flipV="1">
            <a:off x="709646" y="3575551"/>
            <a:ext cx="2647871" cy="1216883"/>
          </a:xfrm>
          <a:prstGeom prst="wave">
            <a:avLst>
              <a:gd name="adj1" fmla="val 20000"/>
              <a:gd name="adj2" fmla="val -10000"/>
            </a:avLst>
          </a:prstGeom>
          <a:blipFill dpi="0" rotWithShape="1">
            <a:blip r:embed="rId4"/>
            <a:srcRect/>
            <a:stretch>
              <a:fillRect/>
            </a:stretch>
          </a:blipFill>
          <a:ln>
            <a:solidFill>
              <a:schemeClr val="accent2">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7453838" flipV="1">
            <a:off x="-76141" y="5218625"/>
            <a:ext cx="2647871" cy="1216883"/>
          </a:xfrm>
          <a:prstGeom prst="wave">
            <a:avLst>
              <a:gd name="adj1" fmla="val 20000"/>
              <a:gd name="adj2" fmla="val -10000"/>
            </a:avLst>
          </a:prstGeom>
          <a:blipFill dpi="0" rotWithShape="1">
            <a:blip r:embed="rId4"/>
            <a:srcRect/>
            <a:stretch>
              <a:fillRect/>
            </a:stretch>
          </a:blipFill>
          <a:ln>
            <a:solidFill>
              <a:schemeClr val="accent2">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3432411">
            <a:off x="4959416" y="1902494"/>
            <a:ext cx="2514377" cy="1273024"/>
          </a:xfrm>
          <a:prstGeom prst="wave">
            <a:avLst>
              <a:gd name="adj1" fmla="val 20000"/>
              <a:gd name="adj2" fmla="val -10000"/>
            </a:avLst>
          </a:prstGeom>
          <a:blipFill dpi="0" rotWithShape="1">
            <a:blip r:embed="rId3" cstate="print"/>
            <a:srcRect/>
            <a:stretch>
              <a:fillRect/>
            </a:stretch>
          </a:blipFill>
          <a:ln>
            <a:solidFill>
              <a:schemeClr val="accent2">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432411">
            <a:off x="5673795" y="3545568"/>
            <a:ext cx="2514377" cy="1273024"/>
          </a:xfrm>
          <a:prstGeom prst="wave">
            <a:avLst>
              <a:gd name="adj1" fmla="val 20000"/>
              <a:gd name="adj2" fmla="val -10000"/>
            </a:avLst>
          </a:prstGeom>
          <a:blipFill dpi="0" rotWithShape="1">
            <a:blip r:embed="rId3" cstate="print"/>
            <a:srcRect/>
            <a:stretch>
              <a:fillRect/>
            </a:stretch>
          </a:blipFill>
          <a:ln>
            <a:solidFill>
              <a:schemeClr val="accent2">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3432411">
            <a:off x="6670836" y="5188642"/>
            <a:ext cx="2514377" cy="1273024"/>
          </a:xfrm>
          <a:prstGeom prst="wave">
            <a:avLst>
              <a:gd name="adj1" fmla="val 20000"/>
              <a:gd name="adj2" fmla="val -10000"/>
            </a:avLst>
          </a:prstGeom>
          <a:blipFill dpi="0" rotWithShape="1">
            <a:blip r:embed="rId3" cstate="print"/>
            <a:srcRect/>
            <a:stretch>
              <a:fillRect/>
            </a:stretch>
          </a:blipFill>
          <a:ln>
            <a:solidFill>
              <a:schemeClr val="accent2">
                <a:lumMod val="5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835824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Imagen" descr="2048 (16).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rot="18830810">
            <a:off x="2512535" y="1350052"/>
            <a:ext cx="4377224" cy="4276187"/>
          </a:xfrm>
          <a:prstGeom prst="frame">
            <a:avLst>
              <a:gd name="adj1" fmla="val 4982"/>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18830810">
            <a:off x="2957059" y="1820468"/>
            <a:ext cx="3503405" cy="3348192"/>
          </a:xfrm>
          <a:prstGeom prst="frame">
            <a:avLst>
              <a:gd name="adj1" fmla="val 5449"/>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30810">
            <a:off x="3504139" y="2301761"/>
            <a:ext cx="2421474" cy="2325912"/>
          </a:xfrm>
          <a:prstGeom prst="frame">
            <a:avLst>
              <a:gd name="adj1" fmla="val 10159"/>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8" presetClass="emph" presetSubtype="0" fill="hold" grpId="1"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3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23" presetClass="entr" presetSubtype="528" fill="hold" grpId="2"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grpId="2"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fltVal val="0"/>
                                          </p:val>
                                        </p:tav>
                                        <p:tav tm="100000">
                                          <p:val>
                                            <p:strVal val="#ppt_h"/>
                                          </p:val>
                                        </p:tav>
                                      </p:tavLst>
                                    </p:anim>
                                    <p:anim calcmode="lin" valueType="num">
                                      <p:cBhvr>
                                        <p:cTn id="39" dur="3000" fill="hold"/>
                                        <p:tgtEl>
                                          <p:spTgt spid="7"/>
                                        </p:tgtEl>
                                        <p:attrNameLst>
                                          <p:attrName>ppt_x</p:attrName>
                                        </p:attrNameLst>
                                      </p:cBhvr>
                                      <p:tavLst>
                                        <p:tav tm="0">
                                          <p:val>
                                            <p:fltVal val="0.5"/>
                                          </p:val>
                                        </p:tav>
                                        <p:tav tm="100000">
                                          <p:val>
                                            <p:strVal val="#ppt_x"/>
                                          </p:val>
                                        </p:tav>
                                      </p:tavLst>
                                    </p:anim>
                                    <p:anim calcmode="lin" valueType="num">
                                      <p:cBhvr>
                                        <p:cTn id="40" dur="3000" fill="hold"/>
                                        <p:tgtEl>
                                          <p:spTgt spid="7"/>
                                        </p:tgtEl>
                                        <p:attrNameLst>
                                          <p:attrName>ppt_y</p:attrName>
                                        </p:attrNameLst>
                                      </p:cBhvr>
                                      <p:tavLst>
                                        <p:tav tm="0">
                                          <p:val>
                                            <p:fltVal val="0.5"/>
                                          </p:val>
                                        </p:tav>
                                        <p:tav tm="100000">
                                          <p:val>
                                            <p:strVal val="#ppt_y"/>
                                          </p:val>
                                        </p:tav>
                                      </p:tavLst>
                                    </p:anim>
                                  </p:childTnLst>
                                </p:cTn>
                              </p:par>
                            </p:childTnLst>
                          </p:cTn>
                        </p:par>
                        <p:par>
                          <p:cTn id="41" fill="hold">
                            <p:stCondLst>
                              <p:cond delay="3000"/>
                            </p:stCondLst>
                            <p:childTnLst>
                              <p:par>
                                <p:cTn id="42" presetID="23" presetClass="exit" presetSubtype="32" fill="hold" grpId="3" nodeType="afterEffect">
                                  <p:stCondLst>
                                    <p:cond delay="0"/>
                                  </p:stCondLst>
                                  <p:childTnLst>
                                    <p:anim calcmode="lin" valueType="num">
                                      <p:cBhvr>
                                        <p:cTn id="43" dur="3000"/>
                                        <p:tgtEl>
                                          <p:spTgt spid="5"/>
                                        </p:tgtEl>
                                        <p:attrNameLst>
                                          <p:attrName>ppt_w</p:attrName>
                                        </p:attrNameLst>
                                      </p:cBhvr>
                                      <p:tavLst>
                                        <p:tav tm="0">
                                          <p:val>
                                            <p:strVal val="ppt_w"/>
                                          </p:val>
                                        </p:tav>
                                        <p:tav tm="100000">
                                          <p:val>
                                            <p:fltVal val="0"/>
                                          </p:val>
                                        </p:tav>
                                      </p:tavLst>
                                    </p:anim>
                                    <p:anim calcmode="lin" valueType="num">
                                      <p:cBhvr>
                                        <p:cTn id="44" dur="3000"/>
                                        <p:tgtEl>
                                          <p:spTgt spid="5"/>
                                        </p:tgtEl>
                                        <p:attrNameLst>
                                          <p:attrName>ppt_h</p:attrName>
                                        </p:attrNameLst>
                                      </p:cBhvr>
                                      <p:tavLst>
                                        <p:tav tm="0">
                                          <p:val>
                                            <p:strVal val="ppt_h"/>
                                          </p:val>
                                        </p:tav>
                                        <p:tav tm="100000">
                                          <p:val>
                                            <p:fltVal val="0"/>
                                          </p:val>
                                        </p:tav>
                                      </p:tavLst>
                                    </p:anim>
                                    <p:set>
                                      <p:cBhvr>
                                        <p:cTn id="45" dur="1" fill="hold">
                                          <p:stCondLst>
                                            <p:cond delay="2999"/>
                                          </p:stCondLst>
                                        </p:cTn>
                                        <p:tgtEl>
                                          <p:spTgt spid="5"/>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3000"/>
                                        <p:tgtEl>
                                          <p:spTgt spid="6"/>
                                        </p:tgtEl>
                                        <p:attrNameLst>
                                          <p:attrName>ppt_w</p:attrName>
                                        </p:attrNameLst>
                                      </p:cBhvr>
                                      <p:tavLst>
                                        <p:tav tm="0">
                                          <p:val>
                                            <p:strVal val="ppt_w"/>
                                          </p:val>
                                        </p:tav>
                                        <p:tav tm="100000">
                                          <p:val>
                                            <p:fltVal val="0"/>
                                          </p:val>
                                        </p:tav>
                                      </p:tavLst>
                                    </p:anim>
                                    <p:anim calcmode="lin" valueType="num">
                                      <p:cBhvr>
                                        <p:cTn id="48" dur="3000"/>
                                        <p:tgtEl>
                                          <p:spTgt spid="6"/>
                                        </p:tgtEl>
                                        <p:attrNameLst>
                                          <p:attrName>ppt_h</p:attrName>
                                        </p:attrNameLst>
                                      </p:cBhvr>
                                      <p:tavLst>
                                        <p:tav tm="0">
                                          <p:val>
                                            <p:strVal val="ppt_h"/>
                                          </p:val>
                                        </p:tav>
                                        <p:tav tm="100000">
                                          <p:val>
                                            <p:fltVal val="0"/>
                                          </p:val>
                                        </p:tav>
                                      </p:tavLst>
                                    </p:anim>
                                    <p:set>
                                      <p:cBhvr>
                                        <p:cTn id="49" dur="1" fill="hold">
                                          <p:stCondLst>
                                            <p:cond delay="2999"/>
                                          </p:stCondLst>
                                        </p:cTn>
                                        <p:tgtEl>
                                          <p:spTgt spid="6"/>
                                        </p:tgtEl>
                                        <p:attrNameLst>
                                          <p:attrName>style.visibility</p:attrName>
                                        </p:attrNameLst>
                                      </p:cBhvr>
                                      <p:to>
                                        <p:strVal val="hidden"/>
                                      </p:to>
                                    </p:set>
                                  </p:childTnLst>
                                </p:cTn>
                              </p:par>
                              <p:par>
                                <p:cTn id="50" presetID="23" presetClass="exit" presetSubtype="32" fill="hold" grpId="3" nodeType="withEffect">
                                  <p:stCondLst>
                                    <p:cond delay="0"/>
                                  </p:stCondLst>
                                  <p:childTnLst>
                                    <p:anim calcmode="lin" valueType="num">
                                      <p:cBhvr>
                                        <p:cTn id="51" dur="3000"/>
                                        <p:tgtEl>
                                          <p:spTgt spid="7"/>
                                        </p:tgtEl>
                                        <p:attrNameLst>
                                          <p:attrName>ppt_w</p:attrName>
                                        </p:attrNameLst>
                                      </p:cBhvr>
                                      <p:tavLst>
                                        <p:tav tm="0">
                                          <p:val>
                                            <p:strVal val="ppt_w"/>
                                          </p:val>
                                        </p:tav>
                                        <p:tav tm="100000">
                                          <p:val>
                                            <p:fltVal val="0"/>
                                          </p:val>
                                        </p:tav>
                                      </p:tavLst>
                                    </p:anim>
                                    <p:anim calcmode="lin" valueType="num">
                                      <p:cBhvr>
                                        <p:cTn id="52" dur="3000"/>
                                        <p:tgtEl>
                                          <p:spTgt spid="7"/>
                                        </p:tgtEl>
                                        <p:attrNameLst>
                                          <p:attrName>ppt_h</p:attrName>
                                        </p:attrNameLst>
                                      </p:cBhvr>
                                      <p:tavLst>
                                        <p:tav tm="0">
                                          <p:val>
                                            <p:strVal val="ppt_h"/>
                                          </p:val>
                                        </p:tav>
                                        <p:tav tm="100000">
                                          <p:val>
                                            <p:fltVal val="0"/>
                                          </p:val>
                                        </p:tav>
                                      </p:tavLst>
                                    </p:anim>
                                    <p:set>
                                      <p:cBhvr>
                                        <p:cTn id="53" dur="1" fill="hold">
                                          <p:stCondLst>
                                            <p:cond delay="2999"/>
                                          </p:stCondLst>
                                        </p:cTn>
                                        <p:tgtEl>
                                          <p:spTgt spid="7"/>
                                        </p:tgtEl>
                                        <p:attrNameLst>
                                          <p:attrName>style.visibility</p:attrName>
                                        </p:attrNameLst>
                                      </p:cBhvr>
                                      <p:to>
                                        <p:strVal val="hidden"/>
                                      </p:to>
                                    </p:set>
                                  </p:childTnLst>
                                </p:cTn>
                              </p:par>
                              <p:par>
                                <p:cTn id="54" presetID="13" presetClass="exit" presetSubtype="16" fill="hold" grpId="4" nodeType="withEffect">
                                  <p:stCondLst>
                                    <p:cond delay="0"/>
                                  </p:stCondLst>
                                  <p:childTnLst>
                                    <p:animEffect transition="out" filter="plus(in)">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16" fill="hold" grpId="4" nodeType="withEffect">
                                  <p:stCondLst>
                                    <p:cond delay="0"/>
                                  </p:stCondLst>
                                  <p:childTnLst>
                                    <p:animEffect transition="out" filter="plus(in)">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13" presetClass="exit" presetSubtype="16" fill="hold" grpId="4" nodeType="withEffect">
                                  <p:stCondLst>
                                    <p:cond delay="0"/>
                                  </p:stCondLst>
                                  <p:childTnLst>
                                    <p:animEffect transition="out" filter="plus(in)">
                                      <p:cBhvr>
                                        <p:cTn id="61" dur="3000"/>
                                        <p:tgtEl>
                                          <p:spTgt spid="7"/>
                                        </p:tgtEl>
                                      </p:cBhvr>
                                    </p:animEffect>
                                    <p:set>
                                      <p:cBhvr>
                                        <p:cTn id="62" dur="1" fill="hold">
                                          <p:stCondLst>
                                            <p:cond delay="2999"/>
                                          </p:stCondLst>
                                        </p:cTn>
                                        <p:tgtEl>
                                          <p:spTgt spid="7"/>
                                        </p:tgtEl>
                                        <p:attrNameLst>
                                          <p:attrName>style.visibility</p:attrName>
                                        </p:attrNameLst>
                                      </p:cBhvr>
                                      <p:to>
                                        <p:strVal val="hidden"/>
                                      </p:to>
                                    </p:set>
                                  </p:childTnLst>
                                </p:cTn>
                              </p:par>
                              <p:par>
                                <p:cTn id="63" presetID="8" presetClass="emph" presetSubtype="0" fill="hold" grpId="5"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fill="hold" grpId="5"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grpId="5" nodeType="withEffect">
                                  <p:stCondLst>
                                    <p:cond delay="0"/>
                                  </p:stCondLst>
                                  <p:childTnLst>
                                    <p:animRot by="-21600000">
                                      <p:cBhvr>
                                        <p:cTn id="68" dur="3000" fill="hold"/>
                                        <p:tgtEl>
                                          <p:spTgt spid="7"/>
                                        </p:tgtEl>
                                        <p:attrNameLst>
                                          <p:attrName>r</p:attrName>
                                        </p:attrNameLst>
                                      </p:cBhvr>
                                    </p:animRo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3417"/>
          </a:solidFill>
        </p:spPr>
        <p:txBody>
          <a:bodyPr/>
          <a:lstStyle/>
          <a:p>
            <a:endParaRPr lang="es-ES" dirty="0"/>
          </a:p>
        </p:txBody>
      </p:sp>
      <p:pic>
        <p:nvPicPr>
          <p:cNvPr id="4" name="3 Imagen" descr="2048 (37).jpg"/>
          <p:cNvPicPr>
            <a:picLocks noChangeAspect="1"/>
          </p:cNvPicPr>
          <p:nvPr/>
        </p:nvPicPr>
        <p:blipFill>
          <a:blip r:embed="rId2"/>
          <a:stretch>
            <a:fillRect/>
          </a:stretch>
        </p:blipFill>
        <p:spPr>
          <a:xfrm>
            <a:off x="-17859" y="0"/>
            <a:ext cx="9161859" cy="6858000"/>
          </a:xfrm>
          <a:prstGeom prst="rect">
            <a:avLst/>
          </a:prstGeom>
        </p:spPr>
      </p:pic>
      <p:sp>
        <p:nvSpPr>
          <p:cNvPr id="5" name="4 Cheurón"/>
          <p:cNvSpPr/>
          <p:nvPr/>
        </p:nvSpPr>
        <p:spPr>
          <a:xfrm>
            <a:off x="7715272"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715140"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857884"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857752"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000496"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143108"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142976"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85720"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14412" y="1714488"/>
            <a:ext cx="1428728" cy="1643074"/>
          </a:xfrm>
          <a:prstGeom prst="chevron">
            <a:avLst/>
          </a:prstGeom>
          <a:blipFill dpi="0" rotWithShape="1">
            <a:blip r:embed="rId3"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857224"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1785918"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2643142"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3571900"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429124"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357818"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6215042"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7143800"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8001024" y="3571876"/>
            <a:ext cx="1500166" cy="1643074"/>
          </a:xfrm>
          <a:prstGeom prst="chevron">
            <a:avLst/>
          </a:prstGeom>
          <a:blipFill dpi="0" rotWithShape="1">
            <a:blip r:embed="rId4" cstate="print"/>
            <a:srcRect/>
            <a:stretch>
              <a:fillRect/>
            </a:stretch>
          </a:blipFill>
          <a:ln w="3175">
            <a:solidFill>
              <a:srgbClr val="FFD03B"/>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714412" y="-285776"/>
            <a:ext cx="1035851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0-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1+ppt_w/2"/>
                                          </p:val>
                                        </p:tav>
                                      </p:tavLst>
                                    </p:anim>
                                    <p:anim calcmode="lin" valueType="num">
                                      <p:cBhvr additive="base">
                                        <p:cTn id="191" dur="3000"/>
                                        <p:tgtEl>
                                          <p:spTgt spid="20"/>
                                        </p:tgtEl>
                                        <p:attrNameLst>
                                          <p:attrName>ppt_y</p:attrName>
                                        </p:attrNameLst>
                                      </p:cBhvr>
                                      <p:tavLst>
                                        <p:tav tm="0">
                                          <p:val>
                                            <p:strVal val="ppt_y"/>
                                          </p:val>
                                        </p:tav>
                                        <p:tav tm="100000">
                                          <p:val>
                                            <p:strVal val="ppt_y"/>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1+ppt_w/2"/>
                                          </p:val>
                                        </p:tav>
                                      </p:tavLst>
                                    </p:anim>
                                    <p:anim calcmode="lin" valueType="num">
                                      <p:cBhvr additive="base">
                                        <p:cTn id="195" dur="3000"/>
                                        <p:tgtEl>
                                          <p:spTgt spid="21"/>
                                        </p:tgtEl>
                                        <p:attrNameLst>
                                          <p:attrName>ppt_y</p:attrName>
                                        </p:attrNameLst>
                                      </p:cBhvr>
                                      <p:tavLst>
                                        <p:tav tm="0">
                                          <p:val>
                                            <p:strVal val="ppt_y"/>
                                          </p:val>
                                        </p:tav>
                                        <p:tav tm="100000">
                                          <p:val>
                                            <p:strVal val="ppt_y"/>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1+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1+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8" presetClass="emph" presetSubtype="0" fill="hold" grpId="3" nodeType="withEffect">
                                  <p:stCondLst>
                                    <p:cond delay="0"/>
                                  </p:stCondLst>
                                  <p:childTnLst>
                                    <p:animRot by="21600000">
                                      <p:cBhvr>
                                        <p:cTn id="210" dur="3000" fill="hold"/>
                                        <p:tgtEl>
                                          <p:spTgt spid="5"/>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5"/>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6"/>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7"/>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8"/>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9"/>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20"/>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21"/>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23"/>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24"/>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Imagen" descr="2048 (15).jpg"/>
          <p:cNvPicPr>
            <a:picLocks noChangeAspect="1"/>
          </p:cNvPicPr>
          <p:nvPr/>
        </p:nvPicPr>
        <p:blipFill>
          <a:blip r:embed="rId2"/>
          <a:stretch>
            <a:fillRect/>
          </a:stretch>
        </p:blipFill>
        <p:spPr>
          <a:xfrm>
            <a:off x="0" y="13368"/>
            <a:ext cx="9144000" cy="6844632"/>
          </a:xfrm>
          <a:prstGeom prst="rect">
            <a:avLst/>
          </a:prstGeom>
        </p:spPr>
      </p:pic>
      <p:sp>
        <p:nvSpPr>
          <p:cNvPr id="5" name="4 Luna"/>
          <p:cNvSpPr/>
          <p:nvPr/>
        </p:nvSpPr>
        <p:spPr>
          <a:xfrm>
            <a:off x="1000100" y="857232"/>
            <a:ext cx="3429024" cy="5072098"/>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857752" y="785794"/>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643305" y="-357213"/>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786194" y="257173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928670"/>
            <a:ext cx="3429024" cy="5000660"/>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357686" y="857232"/>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43305" y="71415"/>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786194" y="221454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928794" y="928670"/>
            <a:ext cx="3429024" cy="5000660"/>
          </a:xfrm>
          <a:prstGeom prst="moon">
            <a:avLst>
              <a:gd name="adj" fmla="val 11286"/>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3929058" y="857232"/>
            <a:ext cx="3571900" cy="5072098"/>
          </a:xfrm>
          <a:prstGeom prst="moon">
            <a:avLst>
              <a:gd name="adj" fmla="val 1010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643305" y="500043"/>
            <a:ext cx="2214580" cy="4500594"/>
          </a:xfrm>
          <a:prstGeom prst="moon">
            <a:avLst>
              <a:gd name="adj" fmla="val 17648"/>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3786194" y="1857352"/>
            <a:ext cx="1928802" cy="4357718"/>
          </a:xfrm>
          <a:prstGeom prst="moon">
            <a:avLst>
              <a:gd name="adj" fmla="val 16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6"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circle(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Imagen" descr="2048 (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214414" y="0"/>
            <a:ext cx="6786610" cy="6858000"/>
          </a:xfrm>
          <a:prstGeom prst="donut">
            <a:avLst>
              <a:gd name="adj" fmla="val 12043"/>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143108" y="1142984"/>
            <a:ext cx="4938746" cy="4724408"/>
          </a:xfrm>
          <a:prstGeom prst="donut">
            <a:avLst>
              <a:gd name="adj" fmla="val 13062"/>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2071678"/>
            <a:ext cx="3214710" cy="2928958"/>
          </a:xfrm>
          <a:prstGeom prst="donut">
            <a:avLst>
              <a:gd name="adj" fmla="val 1795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86182" y="2786058"/>
            <a:ext cx="1643074" cy="1571636"/>
          </a:xfrm>
          <a:prstGeom prst="donut">
            <a:avLst>
              <a:gd name="adj" fmla="val 23532"/>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8" presetClass="emph" presetSubtype="0" fill="hold" grpId="0"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8"/>
                                        </p:tgtEl>
                                        <p:attrNameLst>
                                          <p:attrName>r</p:attrName>
                                        </p:attrNameLst>
                                      </p:cBhvr>
                                    </p:animRot>
                                  </p:childTnLst>
                                </p:cTn>
                              </p:par>
                            </p:childTnLst>
                          </p:cTn>
                        </p:par>
                        <p:par>
                          <p:cTn id="40" fill="hold">
                            <p:stCondLst>
                              <p:cond delay="3000"/>
                            </p:stCondLst>
                            <p:childTnLst>
                              <p:par>
                                <p:cTn id="41" presetID="23" presetClass="exit" presetSubtype="544" fill="hold" grpId="2" nodeType="afterEffect">
                                  <p:stCondLst>
                                    <p:cond delay="0"/>
                                  </p:stCondLst>
                                  <p:childTnLst>
                                    <p:anim calcmode="lin" valueType="num">
                                      <p:cBhvr>
                                        <p:cTn id="42" dur="3000"/>
                                        <p:tgtEl>
                                          <p:spTgt spid="5"/>
                                        </p:tgtEl>
                                        <p:attrNameLst>
                                          <p:attrName>ppt_w</p:attrName>
                                        </p:attrNameLst>
                                      </p:cBhvr>
                                      <p:tavLst>
                                        <p:tav tm="0">
                                          <p:val>
                                            <p:strVal val="ppt_w"/>
                                          </p:val>
                                        </p:tav>
                                        <p:tav tm="100000">
                                          <p:val>
                                            <p:fltVal val="0"/>
                                          </p:val>
                                        </p:tav>
                                      </p:tavLst>
                                    </p:anim>
                                    <p:anim calcmode="lin" valueType="num">
                                      <p:cBhvr>
                                        <p:cTn id="43" dur="3000"/>
                                        <p:tgtEl>
                                          <p:spTgt spid="5"/>
                                        </p:tgtEl>
                                        <p:attrNameLst>
                                          <p:attrName>ppt_h</p:attrName>
                                        </p:attrNameLst>
                                      </p:cBhvr>
                                      <p:tavLst>
                                        <p:tav tm="0">
                                          <p:val>
                                            <p:strVal val="ppt_h"/>
                                          </p:val>
                                        </p:tav>
                                        <p:tav tm="100000">
                                          <p:val>
                                            <p:fltVal val="0"/>
                                          </p:val>
                                        </p:tav>
                                      </p:tavLst>
                                    </p:anim>
                                    <p:anim calcmode="lin" valueType="num">
                                      <p:cBhvr>
                                        <p:cTn id="44" dur="3000"/>
                                        <p:tgtEl>
                                          <p:spTgt spid="5"/>
                                        </p:tgtEl>
                                        <p:attrNameLst>
                                          <p:attrName>ppt_x</p:attrName>
                                        </p:attrNameLst>
                                      </p:cBhvr>
                                      <p:tavLst>
                                        <p:tav tm="0">
                                          <p:val>
                                            <p:strVal val="ppt_x"/>
                                          </p:val>
                                        </p:tav>
                                        <p:tav tm="100000">
                                          <p:val>
                                            <p:fltVal val="0.5"/>
                                          </p:val>
                                        </p:tav>
                                      </p:tavLst>
                                    </p:anim>
                                    <p:anim calcmode="lin" valueType="num">
                                      <p:cBhvr>
                                        <p:cTn id="45" dur="3000"/>
                                        <p:tgtEl>
                                          <p:spTgt spid="5"/>
                                        </p:tgtEl>
                                        <p:attrNameLst>
                                          <p:attrName>ppt_y</p:attrName>
                                        </p:attrNameLst>
                                      </p:cBhvr>
                                      <p:tavLst>
                                        <p:tav tm="0">
                                          <p:val>
                                            <p:strVal val="ppt_y"/>
                                          </p:val>
                                        </p:tav>
                                        <p:tav tm="100000">
                                          <p:val>
                                            <p:fltVal val="0.5"/>
                                          </p:val>
                                        </p:tav>
                                      </p:tavLst>
                                    </p:anim>
                                    <p:set>
                                      <p:cBhvr>
                                        <p:cTn id="46" dur="1" fill="hold">
                                          <p:stCondLst>
                                            <p:cond delay="2999"/>
                                          </p:stCondLst>
                                        </p:cTn>
                                        <p:tgtEl>
                                          <p:spTgt spid="5"/>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 calcmode="lin" valueType="num">
                                      <p:cBhvr>
                                        <p:cTn id="50" dur="3000"/>
                                        <p:tgtEl>
                                          <p:spTgt spid="6"/>
                                        </p:tgtEl>
                                        <p:attrNameLst>
                                          <p:attrName>ppt_x</p:attrName>
                                        </p:attrNameLst>
                                      </p:cBhvr>
                                      <p:tavLst>
                                        <p:tav tm="0">
                                          <p:val>
                                            <p:strVal val="ppt_x"/>
                                          </p:val>
                                        </p:tav>
                                        <p:tav tm="100000">
                                          <p:val>
                                            <p:fltVal val="0.5"/>
                                          </p:val>
                                        </p:tav>
                                      </p:tavLst>
                                    </p:anim>
                                    <p:anim calcmode="lin" valueType="num">
                                      <p:cBhvr>
                                        <p:cTn id="51" dur="3000"/>
                                        <p:tgtEl>
                                          <p:spTgt spid="6"/>
                                        </p:tgtEl>
                                        <p:attrNameLst>
                                          <p:attrName>ppt_y</p:attrName>
                                        </p:attrNameLst>
                                      </p:cBhvr>
                                      <p:tavLst>
                                        <p:tav tm="0">
                                          <p:val>
                                            <p:strVal val="ppt_y"/>
                                          </p:val>
                                        </p:tav>
                                        <p:tav tm="100000">
                                          <p:val>
                                            <p:fltVal val="0.5"/>
                                          </p:val>
                                        </p:tav>
                                      </p:tavLst>
                                    </p:anim>
                                    <p:set>
                                      <p:cBhvr>
                                        <p:cTn id="52" dur="1" fill="hold">
                                          <p:stCondLst>
                                            <p:cond delay="2999"/>
                                          </p:stCondLst>
                                        </p:cTn>
                                        <p:tgtEl>
                                          <p:spTgt spid="6"/>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fltVal val="0"/>
                                          </p:val>
                                        </p:tav>
                                      </p:tavLst>
                                    </p:anim>
                                    <p:anim calcmode="lin" valueType="num">
                                      <p:cBhvr>
                                        <p:cTn id="56" dur="3000"/>
                                        <p:tgtEl>
                                          <p:spTgt spid="7"/>
                                        </p:tgtEl>
                                        <p:attrNameLst>
                                          <p:attrName>ppt_x</p:attrName>
                                        </p:attrNameLst>
                                      </p:cBhvr>
                                      <p:tavLst>
                                        <p:tav tm="0">
                                          <p:val>
                                            <p:strVal val="ppt_x"/>
                                          </p:val>
                                        </p:tav>
                                        <p:tav tm="100000">
                                          <p:val>
                                            <p:fltVal val="0.5"/>
                                          </p:val>
                                        </p:tav>
                                      </p:tavLst>
                                    </p:anim>
                                    <p:anim calcmode="lin" valueType="num">
                                      <p:cBhvr>
                                        <p:cTn id="57" dur="3000"/>
                                        <p:tgtEl>
                                          <p:spTgt spid="7"/>
                                        </p:tgtEl>
                                        <p:attrNameLst>
                                          <p:attrName>ppt_y</p:attrName>
                                        </p:attrNameLst>
                                      </p:cBhvr>
                                      <p:tavLst>
                                        <p:tav tm="0">
                                          <p:val>
                                            <p:strVal val="ppt_y"/>
                                          </p:val>
                                        </p:tav>
                                        <p:tav tm="100000">
                                          <p:val>
                                            <p:fltVal val="0.5"/>
                                          </p:val>
                                        </p:tav>
                                      </p:tavLst>
                                    </p:anim>
                                    <p:set>
                                      <p:cBhvr>
                                        <p:cTn id="58" dur="1" fill="hold">
                                          <p:stCondLst>
                                            <p:cond delay="2999"/>
                                          </p:stCondLst>
                                        </p:cTn>
                                        <p:tgtEl>
                                          <p:spTgt spid="7"/>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fltVal val="0"/>
                                          </p:val>
                                        </p:tav>
                                      </p:tavLst>
                                    </p:anim>
                                    <p:anim calcmode="lin" valueType="num">
                                      <p:cBhvr>
                                        <p:cTn id="62" dur="3000"/>
                                        <p:tgtEl>
                                          <p:spTgt spid="8"/>
                                        </p:tgtEl>
                                        <p:attrNameLst>
                                          <p:attrName>ppt_x</p:attrName>
                                        </p:attrNameLst>
                                      </p:cBhvr>
                                      <p:tavLst>
                                        <p:tav tm="0">
                                          <p:val>
                                            <p:strVal val="ppt_x"/>
                                          </p:val>
                                        </p:tav>
                                        <p:tav tm="100000">
                                          <p:val>
                                            <p:fltVal val="0.5"/>
                                          </p:val>
                                        </p:tav>
                                      </p:tavLst>
                                    </p:anim>
                                    <p:anim calcmode="lin" valueType="num">
                                      <p:cBhvr>
                                        <p:cTn id="63" dur="3000"/>
                                        <p:tgtEl>
                                          <p:spTgt spid="8"/>
                                        </p:tgtEl>
                                        <p:attrNameLst>
                                          <p:attrName>ppt_y</p:attrName>
                                        </p:attrNameLst>
                                      </p:cBhvr>
                                      <p:tavLst>
                                        <p:tav tm="0">
                                          <p:val>
                                            <p:strVal val="ppt_y"/>
                                          </p:val>
                                        </p:tav>
                                        <p:tav tm="100000">
                                          <p:val>
                                            <p:fltVal val="0.5"/>
                                          </p:val>
                                        </p:tav>
                                      </p:tavLst>
                                    </p:anim>
                                    <p:set>
                                      <p:cBhvr>
                                        <p:cTn id="64" dur="1" fill="hold">
                                          <p:stCondLst>
                                            <p:cond delay="2999"/>
                                          </p:stCondLst>
                                        </p:cTn>
                                        <p:tgtEl>
                                          <p:spTgt spid="8"/>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grpId="3" nodeType="withEffect">
                                  <p:stCondLst>
                                    <p:cond delay="0"/>
                                  </p:stCondLst>
                                  <p:childTnLst>
                                    <p:animRot by="-21600000">
                                      <p:cBhvr>
                                        <p:cTn id="68" dur="3000" fill="hold"/>
                                        <p:tgtEl>
                                          <p:spTgt spid="6"/>
                                        </p:tgtEl>
                                        <p:attrNameLst>
                                          <p:attrName>r</p:attrName>
                                        </p:attrNameLst>
                                      </p:cBhvr>
                                    </p:animRot>
                                  </p:childTnLst>
                                </p:cTn>
                              </p:par>
                              <p:par>
                                <p:cTn id="69" presetID="8" presetClass="emph" presetSubtype="0" fill="hold" grpId="3"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8"/>
                                        </p:tgtEl>
                                        <p:attrNameLst>
                                          <p:attrName>r</p:attrName>
                                        </p:attrNameLst>
                                      </p:cBhvr>
                                    </p:animRo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4/3*#ppt_w"/>
                                          </p:val>
                                        </p:tav>
                                        <p:tav tm="100000">
                                          <p:val>
                                            <p:strVal val="#ppt_w"/>
                                          </p:val>
                                        </p:tav>
                                      </p:tavLst>
                                    </p:anim>
                                    <p:anim calcmode="lin" valueType="num">
                                      <p:cBhvr>
                                        <p:cTn id="76" dur="3000" fill="hold"/>
                                        <p:tgtEl>
                                          <p:spTgt spid="4"/>
                                        </p:tgtEl>
                                        <p:attrNameLst>
                                          <p:attrName>ppt_h</p:attrName>
                                        </p:attrNameLst>
                                      </p:cBhvr>
                                      <p:tavLst>
                                        <p:tav tm="0">
                                          <p:val>
                                            <p:strVal val="4/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path path="circle">
              <a:fillToRect l="50000" t="50000" r="50000" b="50000"/>
            </a:path>
            <a:tileRect/>
          </a:gradFill>
        </p:spPr>
        <p:txBody>
          <a:bodyPr/>
          <a:lstStyle/>
          <a:p>
            <a:endParaRPr lang="es-ES" dirty="0"/>
          </a:p>
        </p:txBody>
      </p:sp>
      <p:pic>
        <p:nvPicPr>
          <p:cNvPr id="4" name="3 Imagen" descr="5 (27).jpg"/>
          <p:cNvPicPr>
            <a:picLocks noChangeAspect="1"/>
          </p:cNvPicPr>
          <p:nvPr/>
        </p:nvPicPr>
        <p:blipFill>
          <a:blip r:embed="rId2"/>
          <a:stretch>
            <a:fillRect/>
          </a:stretch>
        </p:blipFill>
        <p:spPr>
          <a:xfrm>
            <a:off x="-17859" y="0"/>
            <a:ext cx="9161859" cy="6858000"/>
          </a:xfrm>
          <a:prstGeom prst="rect">
            <a:avLst/>
          </a:prstGeom>
        </p:spPr>
      </p:pic>
      <p:sp>
        <p:nvSpPr>
          <p:cNvPr id="5" name="4 Cheurón"/>
          <p:cNvSpPr/>
          <p:nvPr/>
        </p:nvSpPr>
        <p:spPr>
          <a:xfrm>
            <a:off x="1785918" y="1214422"/>
            <a:ext cx="2786082" cy="4643470"/>
          </a:xfrm>
          <a:prstGeom prst="chevron">
            <a:avLst>
              <a:gd name="adj" fmla="val 84871"/>
            </a:avLst>
          </a:prstGeom>
          <a:blipFill dpi="0" rotWithShape="1">
            <a:blip r:embed="rId3"/>
            <a:srcRect/>
            <a:stretch>
              <a:fillRect/>
            </a:stretch>
          </a:blipFill>
          <a:ln w="3175">
            <a:solidFill>
              <a:schemeClr val="tx2">
                <a:lumMod val="2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857752" y="1142984"/>
            <a:ext cx="2786082" cy="4643470"/>
          </a:xfrm>
          <a:prstGeom prst="chevron">
            <a:avLst>
              <a:gd name="adj" fmla="val 86239"/>
            </a:avLst>
          </a:prstGeom>
          <a:blipFill dpi="0" rotWithShape="1">
            <a:blip r:embed="rId3"/>
            <a:srcRect/>
            <a:stretch>
              <a:fillRect/>
            </a:stretch>
          </a:blipFill>
          <a:ln w="3175">
            <a:solidFill>
              <a:schemeClr val="tx2">
                <a:lumMod val="2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397" y="-392933"/>
            <a:ext cx="3000396" cy="4643470"/>
          </a:xfrm>
          <a:prstGeom prst="chevron">
            <a:avLst>
              <a:gd name="adj" fmla="val 85995"/>
            </a:avLst>
          </a:prstGeom>
          <a:blipFill dpi="0" rotWithShape="1">
            <a:blip r:embed="rId3"/>
            <a:srcRect/>
            <a:stretch>
              <a:fillRect/>
            </a:stretch>
          </a:blipFill>
          <a:ln w="3175">
            <a:solidFill>
              <a:schemeClr val="tx2">
                <a:lumMod val="2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7365" y="2631933"/>
            <a:ext cx="2906460" cy="4643470"/>
          </a:xfrm>
          <a:prstGeom prst="chevron">
            <a:avLst>
              <a:gd name="adj" fmla="val 84910"/>
            </a:avLst>
          </a:prstGeom>
          <a:blipFill dpi="0" rotWithShape="1">
            <a:blip r:embed="rId3"/>
            <a:srcRect/>
            <a:stretch>
              <a:fillRect/>
            </a:stretch>
          </a:blipFill>
          <a:ln w="3175">
            <a:solidFill>
              <a:schemeClr val="tx2">
                <a:lumMod val="2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93285" y="-821549"/>
            <a:ext cx="2714620" cy="4357718"/>
          </a:xfrm>
          <a:prstGeom prst="chevron">
            <a:avLst>
              <a:gd name="adj" fmla="val 84725"/>
            </a:avLst>
          </a:prstGeom>
          <a:blipFill dpi="0" rotWithShape="1">
            <a:blip r:embed="rId3"/>
            <a:srcRect/>
            <a:stretch>
              <a:fillRect/>
            </a:stretch>
          </a:blipFill>
          <a:ln w="3175">
            <a:solidFill>
              <a:schemeClr val="tx2">
                <a:lumMod val="2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00" y="1214422"/>
            <a:ext cx="2786082" cy="4643470"/>
          </a:xfrm>
          <a:prstGeom prst="chevron">
            <a:avLst>
              <a:gd name="adj" fmla="val 84187"/>
            </a:avLst>
          </a:prstGeom>
          <a:blipFill dpi="0" rotWithShape="1">
            <a:blip r:embed="rId3"/>
            <a:srcRect/>
            <a:stretch>
              <a:fillRect/>
            </a:stretch>
          </a:blipFill>
          <a:ln w="3175">
            <a:solidFill>
              <a:schemeClr val="tx2">
                <a:lumMod val="2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5500694" y="1142984"/>
            <a:ext cx="2786082" cy="4643470"/>
          </a:xfrm>
          <a:prstGeom prst="chevron">
            <a:avLst>
              <a:gd name="adj" fmla="val 84188"/>
            </a:avLst>
          </a:prstGeom>
          <a:blipFill dpi="0" rotWithShape="1">
            <a:blip r:embed="rId3"/>
            <a:srcRect/>
            <a:stretch>
              <a:fillRect/>
            </a:stretch>
          </a:blipFill>
          <a:ln w="3175">
            <a:solidFill>
              <a:schemeClr val="tx2">
                <a:lumMod val="2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357566" y="3357550"/>
            <a:ext cx="2786058" cy="4214842"/>
          </a:xfrm>
          <a:prstGeom prst="chevron">
            <a:avLst>
              <a:gd name="adj" fmla="val 84910"/>
            </a:avLst>
          </a:prstGeom>
          <a:blipFill dpi="0" rotWithShape="1">
            <a:blip r:embed="rId3"/>
            <a:srcRect/>
            <a:stretch>
              <a:fillRect/>
            </a:stretch>
          </a:blipFill>
          <a:ln w="3175">
            <a:solidFill>
              <a:schemeClr val="tx2">
                <a:lumMod val="25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plus(in)">
                                      <p:cBhvr>
                                        <p:cTn id="48" dur="3000"/>
                                        <p:tgtEl>
                                          <p:spTgt spid="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in)">
                                      <p:cBhvr>
                                        <p:cTn id="60" dur="3000"/>
                                        <p:tgtEl>
                                          <p:spTgt spid="8"/>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4" presetClass="exit" presetSubtype="10" fill="hold" grpId="5" nodeType="afterEffect">
                                  <p:stCondLst>
                                    <p:cond delay="0"/>
                                  </p:stCondLst>
                                  <p:childTnLst>
                                    <p:animEffect transition="out" filter="randombar(horizontal)">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4" presetClass="exit" presetSubtype="10" fill="hold" grpId="5" nodeType="withEffect">
                                  <p:stCondLst>
                                    <p:cond delay="0"/>
                                  </p:stCondLst>
                                  <p:childTnLst>
                                    <p:animEffect transition="out" filter="randombar(horizontal)">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4" presetClass="exit" presetSubtype="10" fill="hold" grpId="5" nodeType="withEffect">
                                  <p:stCondLst>
                                    <p:cond delay="0"/>
                                  </p:stCondLst>
                                  <p:childTnLst>
                                    <p:animEffect transition="out" filter="randombar(horizontal)">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4" presetClass="exit" presetSubtype="10" fill="hold" grpId="5" nodeType="withEffect">
                                  <p:stCondLst>
                                    <p:cond delay="0"/>
                                  </p:stCondLst>
                                  <p:childTnLst>
                                    <p:animEffect transition="out" filter="randombar(horizontal)">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4" presetClass="exit" presetSubtype="10" fill="hold" grpId="5" nodeType="withEffect">
                                  <p:stCondLst>
                                    <p:cond delay="0"/>
                                  </p:stCondLst>
                                  <p:childTnLst>
                                    <p:animEffect transition="out" filter="randombar(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4" presetClass="exit" presetSubtype="10" fill="hold" grpId="5" nodeType="withEffect">
                                  <p:stCondLst>
                                    <p:cond delay="0"/>
                                  </p:stCondLst>
                                  <p:childTnLst>
                                    <p:animEffect transition="out" filter="randombar(horizontal)">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4" presetClass="exit" presetSubtype="10" fill="hold" grpId="5" nodeType="withEffect">
                                  <p:stCondLst>
                                    <p:cond delay="0"/>
                                  </p:stCondLst>
                                  <p:childTnLst>
                                    <p:animEffect transition="out" filter="randombar(horizontal)">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4" presetClass="exit" presetSubtype="10" fill="hold" grpId="5" nodeType="withEffect">
                                  <p:stCondLst>
                                    <p:cond delay="0"/>
                                  </p:stCondLst>
                                  <p:childTnLst>
                                    <p:animEffect transition="out" filter="randombar(horizontal)">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3" presetClass="exit" presetSubtype="544" fill="hold" grpId="4" nodeType="with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grpId="4"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grpId="4"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grpId="4"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grpId="4"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grpId="4"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grpId="4"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grpId="4"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ppt_x"/>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ppt_x"/>
                                          </p:val>
                                        </p:tav>
                                      </p:tavLst>
                                    </p:anim>
                                    <p:anim calcmode="lin" valueType="num">
                                      <p:cBhvr additive="base">
                                        <p:cTn id="163" dur="3000"/>
                                        <p:tgtEl>
                                          <p:spTgt spid="8"/>
                                        </p:tgtEl>
                                        <p:attrNameLst>
                                          <p:attrName>ppt_y</p:attrName>
                                        </p:attrNameLst>
                                      </p:cBhvr>
                                      <p:tavLst>
                                        <p:tav tm="0">
                                          <p:val>
                                            <p:strVal val="ppt_y"/>
                                          </p:val>
                                        </p:tav>
                                        <p:tav tm="100000">
                                          <p:val>
                                            <p:strVal val="0-ppt_h/2"/>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16" presetClass="exit" presetSubtype="37" fill="hold" grpId="3" nodeType="withEffect">
                                  <p:stCondLst>
                                    <p:cond delay="0"/>
                                  </p:stCondLst>
                                  <p:childTnLst>
                                    <p:animEffect transition="out" filter="barn(out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37" fill="hold" grpId="3" nodeType="withEffect">
                                  <p:stCondLst>
                                    <p:cond delay="0"/>
                                  </p:stCondLst>
                                  <p:childTnLst>
                                    <p:animEffect transition="out" filter="barn(outVertic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37" fill="hold" grpId="3" nodeType="withEffect">
                                  <p:stCondLst>
                                    <p:cond delay="0"/>
                                  </p:stCondLst>
                                  <p:childTnLst>
                                    <p:animEffect transition="out" filter="barn(outVertic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16" presetClass="exit" presetSubtype="37" fill="hold" grpId="3" nodeType="withEffect">
                                  <p:stCondLst>
                                    <p:cond delay="0"/>
                                  </p:stCondLst>
                                  <p:childTnLst>
                                    <p:animEffect transition="out" filter="barn(outVertical)">
                                      <p:cBhvr>
                                        <p:cTn id="179" dur="3000"/>
                                        <p:tgtEl>
                                          <p:spTgt spid="12"/>
                                        </p:tgtEl>
                                      </p:cBhvr>
                                    </p:animEffect>
                                    <p:set>
                                      <p:cBhvr>
                                        <p:cTn id="180" dur="1" fill="hold">
                                          <p:stCondLst>
                                            <p:cond delay="2999"/>
                                          </p:stCondLst>
                                        </p:cTn>
                                        <p:tgtEl>
                                          <p:spTgt spid="12"/>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0"/>
                                        </p:tgtEl>
                                      </p:cBhvr>
                                    </p:animEffect>
                                    <p:set>
                                      <p:cBhvr>
                                        <p:cTn id="186" dur="1" fill="hold">
                                          <p:stCondLst>
                                            <p:cond delay="2999"/>
                                          </p:stCondLst>
                                        </p:cTn>
                                        <p:tgtEl>
                                          <p:spTgt spid="10"/>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6"/>
                                        </p:tgtEl>
                                      </p:cBhvr>
                                    </p:animEffect>
                                    <p:set>
                                      <p:cBhvr>
                                        <p:cTn id="189" dur="1" fill="hold">
                                          <p:stCondLst>
                                            <p:cond delay="2999"/>
                                          </p:stCondLst>
                                        </p:cTn>
                                        <p:tgtEl>
                                          <p:spTgt spid="6"/>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1"/>
                                        </p:tgtEl>
                                      </p:cBhvr>
                                    </p:animEffect>
                                    <p:set>
                                      <p:cBhvr>
                                        <p:cTn id="192" dur="1" fill="hold">
                                          <p:stCondLst>
                                            <p:cond delay="2999"/>
                                          </p:stCondLst>
                                        </p:cTn>
                                        <p:tgtEl>
                                          <p:spTgt spid="11"/>
                                        </p:tgtEl>
                                        <p:attrNameLst>
                                          <p:attrName>style.visibility</p:attrName>
                                        </p:attrNameLst>
                                      </p:cBhvr>
                                      <p:to>
                                        <p:strVal val="hidden"/>
                                      </p:to>
                                    </p:set>
                                  </p:childTnLst>
                                </p:cTn>
                              </p:par>
                              <p:par>
                                <p:cTn id="193" presetID="23" presetClass="entr" presetSubtype="27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2/3*#ppt_w"/>
                                          </p:val>
                                        </p:tav>
                                        <p:tav tm="100000">
                                          <p:val>
                                            <p:strVal val="#ppt_w"/>
                                          </p:val>
                                        </p:tav>
                                      </p:tavLst>
                                    </p:anim>
                                    <p:anim calcmode="lin" valueType="num">
                                      <p:cBhvr>
                                        <p:cTn id="196" dur="3000" fill="hold"/>
                                        <p:tgtEl>
                                          <p:spTgt spid="4"/>
                                        </p:tgtEl>
                                        <p:attrNameLst>
                                          <p:attrName>ppt_h</p:attrName>
                                        </p:attrNameLst>
                                      </p:cBhvr>
                                      <p:tavLst>
                                        <p:tav tm="0">
                                          <p:val>
                                            <p:strVal val="2/3*#ppt_h"/>
                                          </p:val>
                                        </p:tav>
                                        <p:tav tm="100000">
                                          <p:val>
                                            <p:strVal val="#ppt_h"/>
                                          </p:val>
                                        </p:tav>
                                      </p:tavLst>
                                    </p:anim>
                                  </p:childTnLst>
                                </p:cTn>
                              </p:par>
                              <p:par>
                                <p:cTn id="197" presetID="8" presetClass="entr" presetSubtype="32"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diamond(out)">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p:spPr>
        <p:txBody>
          <a:bodyPr/>
          <a:lstStyle/>
          <a:p>
            <a:endParaRPr lang="es-ES" dirty="0"/>
          </a:p>
        </p:txBody>
      </p:sp>
      <p:pic>
        <p:nvPicPr>
          <p:cNvPr id="4" name="3 Imagen" descr="2048 (10).jpg"/>
          <p:cNvPicPr>
            <a:picLocks noChangeAspect="1"/>
          </p:cNvPicPr>
          <p:nvPr/>
        </p:nvPicPr>
        <p:blipFill>
          <a:blip r:embed="rId2"/>
          <a:stretch>
            <a:fillRect/>
          </a:stretch>
        </p:blipFill>
        <p:spPr>
          <a:xfrm>
            <a:off x="0" y="0"/>
            <a:ext cx="9170789" cy="6858000"/>
          </a:xfrm>
          <a:prstGeom prst="rect">
            <a:avLst/>
          </a:prstGeom>
        </p:spPr>
      </p:pic>
      <p:sp>
        <p:nvSpPr>
          <p:cNvPr id="5" name="4 Anillo"/>
          <p:cNvSpPr/>
          <p:nvPr/>
        </p:nvSpPr>
        <p:spPr>
          <a:xfrm>
            <a:off x="0"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372"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357818"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00760"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643702"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215206"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929586" y="857232"/>
            <a:ext cx="1214414" cy="5143536"/>
          </a:xfrm>
          <a:prstGeom prst="donut">
            <a:avLst>
              <a:gd name="adj" fmla="val 20538"/>
            </a:avLst>
          </a:prstGeom>
          <a:blipFill dpi="0" rotWithShape="1">
            <a:blip r:embed="rId3"/>
            <a:srcRect/>
            <a:stretch>
              <a:fillRect/>
            </a:stretch>
          </a:blipFill>
          <a:ln>
            <a:solidFill>
              <a:srgbClr val="000099"/>
            </a:solidFill>
          </a:ln>
          <a:effectLst>
            <a:reflection blurRad="6350" stA="50000" endA="300" endPos="90000" dir="5400000" sy="-100000" algn="bl" rotWithShape="0"/>
          </a:effectLst>
          <a:scene3d>
            <a:camera prst="orthographicFront"/>
            <a:lightRig rig="threePt" dir="t"/>
          </a:scene3d>
          <a:sp3d z="127000"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285776"/>
            <a:ext cx="9501222"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6" presetClass="entr" presetSubtype="37"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arn(outVertical)">
                                      <p:cBhvr>
                                        <p:cTn id="66" dur="3000"/>
                                        <p:tgtEl>
                                          <p:spTgt spid="5"/>
                                        </p:tgtEl>
                                      </p:cBhvr>
                                    </p:animEffect>
                                  </p:childTnLst>
                                </p:cTn>
                              </p:par>
                              <p:par>
                                <p:cTn id="67" presetID="16" presetClass="entr" presetSubtype="37"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arn(outVertical)">
                                      <p:cBhvr>
                                        <p:cTn id="69" dur="3000"/>
                                        <p:tgtEl>
                                          <p:spTgt spid="6"/>
                                        </p:tgtEl>
                                      </p:cBhvr>
                                    </p:animEffect>
                                  </p:childTnLst>
                                </p:cTn>
                              </p:par>
                              <p:par>
                                <p:cTn id="70" presetID="16" presetClass="entr" presetSubtype="37"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arn(outVertical)">
                                      <p:cBhvr>
                                        <p:cTn id="72" dur="3000"/>
                                        <p:tgtEl>
                                          <p:spTgt spid="7"/>
                                        </p:tgtEl>
                                      </p:cBhvr>
                                    </p:animEffect>
                                  </p:childTnLst>
                                </p:cTn>
                              </p:par>
                              <p:par>
                                <p:cTn id="73" presetID="16" presetClass="entr" presetSubtype="37"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outVertical)">
                                      <p:cBhvr>
                                        <p:cTn id="75" dur="3000"/>
                                        <p:tgtEl>
                                          <p:spTgt spid="8"/>
                                        </p:tgtEl>
                                      </p:cBhvr>
                                    </p:animEffect>
                                  </p:childTnLst>
                                </p:cTn>
                              </p:par>
                              <p:par>
                                <p:cTn id="76" presetID="16" presetClass="entr" presetSubtype="37"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outVertical)">
                                      <p:cBhvr>
                                        <p:cTn id="78" dur="3000"/>
                                        <p:tgtEl>
                                          <p:spTgt spid="9"/>
                                        </p:tgtEl>
                                      </p:cBhvr>
                                    </p:animEffect>
                                  </p:childTnLst>
                                </p:cTn>
                              </p:par>
                              <p:par>
                                <p:cTn id="79" presetID="16" presetClass="entr" presetSubtype="37"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arn(outVertical)">
                                      <p:cBhvr>
                                        <p:cTn id="81" dur="3000"/>
                                        <p:tgtEl>
                                          <p:spTgt spid="10"/>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arn(outVertical)">
                                      <p:cBhvr>
                                        <p:cTn id="84" dur="3000"/>
                                        <p:tgtEl>
                                          <p:spTgt spid="11"/>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arn(outVertical)">
                                      <p:cBhvr>
                                        <p:cTn id="87" dur="3000"/>
                                        <p:tgtEl>
                                          <p:spTgt spid="12"/>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arn(outVertical)">
                                      <p:cBhvr>
                                        <p:cTn id="90" dur="3000"/>
                                        <p:tgtEl>
                                          <p:spTgt spid="13"/>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arn(outVertical)">
                                      <p:cBhvr>
                                        <p:cTn id="93" dur="3000"/>
                                        <p:tgtEl>
                                          <p:spTgt spid="14"/>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outVertical)">
                                      <p:cBhvr>
                                        <p:cTn id="96" dur="3000"/>
                                        <p:tgtEl>
                                          <p:spTgt spid="15"/>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3000"/>
                                        <p:tgtEl>
                                          <p:spTgt spid="16"/>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3000"/>
                                        <p:tgtEl>
                                          <p:spTgt spid="17"/>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outVertical)">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ppt_y"/>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7"/>
                                        </p:tgtEl>
                                        <p:attrNameLst>
                                          <p:attrName>ppt_x</p:attrName>
                                        </p:attrNameLst>
                                      </p:cBhvr>
                                      <p:tavLst>
                                        <p:tav tm="0">
                                          <p:val>
                                            <p:strVal val="ppt_x"/>
                                          </p:val>
                                        </p:tav>
                                        <p:tav tm="100000">
                                          <p:val>
                                            <p:strVal val="1+ppt_w/2"/>
                                          </p:val>
                                        </p:tav>
                                      </p:tavLst>
                                    </p:anim>
                                    <p:anim calcmode="lin" valueType="num">
                                      <p:cBhvr additive="base">
                                        <p:cTn id="117" dur="3000"/>
                                        <p:tgtEl>
                                          <p:spTgt spid="7"/>
                                        </p:tgtEl>
                                        <p:attrNameLst>
                                          <p:attrName>ppt_y</p:attrName>
                                        </p:attrNameLst>
                                      </p:cBhvr>
                                      <p:tavLst>
                                        <p:tav tm="0">
                                          <p:val>
                                            <p:strVal val="ppt_y"/>
                                          </p:val>
                                        </p:tav>
                                        <p:tav tm="100000">
                                          <p:val>
                                            <p:strVal val="ppt_y"/>
                                          </p:val>
                                        </p:tav>
                                      </p:tavLst>
                                    </p:anim>
                                    <p:set>
                                      <p:cBhvr>
                                        <p:cTn id="118" dur="1" fill="hold">
                                          <p:stCondLst>
                                            <p:cond delay="2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3000"/>
                                        <p:tgtEl>
                                          <p:spTgt spid="8"/>
                                        </p:tgtEl>
                                        <p:attrNameLst>
                                          <p:attrName>ppt_x</p:attrName>
                                        </p:attrNameLst>
                                      </p:cBhvr>
                                      <p:tavLst>
                                        <p:tav tm="0">
                                          <p:val>
                                            <p:strVal val="ppt_x"/>
                                          </p:val>
                                        </p:tav>
                                        <p:tav tm="100000">
                                          <p:val>
                                            <p:strVal val="0-ppt_w/2"/>
                                          </p:val>
                                        </p:tav>
                                      </p:tavLst>
                                    </p:anim>
                                    <p:anim calcmode="lin" valueType="num">
                                      <p:cBhvr additive="base">
                                        <p:cTn id="121" dur="3000"/>
                                        <p:tgtEl>
                                          <p:spTgt spid="8"/>
                                        </p:tgtEl>
                                        <p:attrNameLst>
                                          <p:attrName>ppt_y</p:attrName>
                                        </p:attrNameLst>
                                      </p:cBhvr>
                                      <p:tavLst>
                                        <p:tav tm="0">
                                          <p:val>
                                            <p:strVal val="ppt_y"/>
                                          </p:val>
                                        </p:tav>
                                        <p:tav tm="100000">
                                          <p:val>
                                            <p:strVal val="ppt_y"/>
                                          </p:val>
                                        </p:tav>
                                      </p:tavLst>
                                    </p:anim>
                                    <p:set>
                                      <p:cBhvr>
                                        <p:cTn id="122" dur="1" fill="hold">
                                          <p:stCondLst>
                                            <p:cond delay="2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1+ppt_w/2"/>
                                          </p:val>
                                        </p:tav>
                                      </p:tavLst>
                                    </p:anim>
                                    <p:anim calcmode="lin" valueType="num">
                                      <p:cBhvr additive="base">
                                        <p:cTn id="125" dur="3000"/>
                                        <p:tgtEl>
                                          <p:spTgt spid="9"/>
                                        </p:tgtEl>
                                        <p:attrNameLst>
                                          <p:attrName>ppt_y</p:attrName>
                                        </p:attrNameLst>
                                      </p:cBhvr>
                                      <p:tavLst>
                                        <p:tav tm="0">
                                          <p:val>
                                            <p:strVal val="ppt_y"/>
                                          </p:val>
                                        </p:tav>
                                        <p:tav tm="100000">
                                          <p:val>
                                            <p:strVal val="ppt_y"/>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0-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1"/>
                                        </p:tgtEl>
                                        <p:attrNameLst>
                                          <p:attrName>ppt_x</p:attrName>
                                        </p:attrNameLst>
                                      </p:cBhvr>
                                      <p:tavLst>
                                        <p:tav tm="0">
                                          <p:val>
                                            <p:strVal val="ppt_x"/>
                                          </p:val>
                                        </p:tav>
                                        <p:tav tm="100000">
                                          <p:val>
                                            <p:strVal val="1+ppt_w/2"/>
                                          </p:val>
                                        </p:tav>
                                      </p:tavLst>
                                    </p:anim>
                                    <p:anim calcmode="lin" valueType="num">
                                      <p:cBhvr additive="base">
                                        <p:cTn id="133" dur="3000"/>
                                        <p:tgtEl>
                                          <p:spTgt spid="11"/>
                                        </p:tgtEl>
                                        <p:attrNameLst>
                                          <p:attrName>ppt_y</p:attrName>
                                        </p:attrNameLst>
                                      </p:cBhvr>
                                      <p:tavLst>
                                        <p:tav tm="0">
                                          <p:val>
                                            <p:strVal val="ppt_y"/>
                                          </p:val>
                                        </p:tav>
                                        <p:tav tm="100000">
                                          <p:val>
                                            <p:strVal val="ppt_y"/>
                                          </p:val>
                                        </p:tav>
                                      </p:tavLst>
                                    </p:anim>
                                    <p:set>
                                      <p:cBhvr>
                                        <p:cTn id="134" dur="1" fill="hold">
                                          <p:stCondLst>
                                            <p:cond delay="2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12"/>
                                        </p:tgtEl>
                                        <p:attrNameLst>
                                          <p:attrName>ppt_x</p:attrName>
                                        </p:attrNameLst>
                                      </p:cBhvr>
                                      <p:tavLst>
                                        <p:tav tm="0">
                                          <p:val>
                                            <p:strVal val="ppt_x"/>
                                          </p:val>
                                        </p:tav>
                                        <p:tav tm="100000">
                                          <p:val>
                                            <p:strVal val="0-ppt_w/2"/>
                                          </p:val>
                                        </p:tav>
                                      </p:tavLst>
                                    </p:anim>
                                    <p:anim calcmode="lin" valueType="num">
                                      <p:cBhvr additive="base">
                                        <p:cTn id="137" dur="3000"/>
                                        <p:tgtEl>
                                          <p:spTgt spid="12"/>
                                        </p:tgtEl>
                                        <p:attrNameLst>
                                          <p:attrName>ppt_y</p:attrName>
                                        </p:attrNameLst>
                                      </p:cBhvr>
                                      <p:tavLst>
                                        <p:tav tm="0">
                                          <p:val>
                                            <p:strVal val="ppt_y"/>
                                          </p:val>
                                        </p:tav>
                                        <p:tav tm="100000">
                                          <p:val>
                                            <p:strVal val="ppt_y"/>
                                          </p:val>
                                        </p:tav>
                                      </p:tavLst>
                                    </p:anim>
                                    <p:set>
                                      <p:cBhvr>
                                        <p:cTn id="138" dur="1" fill="hold">
                                          <p:stCondLst>
                                            <p:cond delay="2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13"/>
                                        </p:tgtEl>
                                        <p:attrNameLst>
                                          <p:attrName>ppt_x</p:attrName>
                                        </p:attrNameLst>
                                      </p:cBhvr>
                                      <p:tavLst>
                                        <p:tav tm="0">
                                          <p:val>
                                            <p:strVal val="ppt_x"/>
                                          </p:val>
                                        </p:tav>
                                        <p:tav tm="100000">
                                          <p:val>
                                            <p:strVal val="1+ppt_w/2"/>
                                          </p:val>
                                        </p:tav>
                                      </p:tavLst>
                                    </p:anim>
                                    <p:anim calcmode="lin" valueType="num">
                                      <p:cBhvr additive="base">
                                        <p:cTn id="141" dur="3000"/>
                                        <p:tgtEl>
                                          <p:spTgt spid="13"/>
                                        </p:tgtEl>
                                        <p:attrNameLst>
                                          <p:attrName>ppt_y</p:attrName>
                                        </p:attrNameLst>
                                      </p:cBhvr>
                                      <p:tavLst>
                                        <p:tav tm="0">
                                          <p:val>
                                            <p:strVal val="ppt_y"/>
                                          </p:val>
                                        </p:tav>
                                        <p:tav tm="100000">
                                          <p:val>
                                            <p:strVal val="ppt_y"/>
                                          </p:val>
                                        </p:tav>
                                      </p:tavLst>
                                    </p:anim>
                                    <p:set>
                                      <p:cBhvr>
                                        <p:cTn id="142" dur="1" fill="hold">
                                          <p:stCondLst>
                                            <p:cond delay="2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4"/>
                                        </p:tgtEl>
                                        <p:attrNameLst>
                                          <p:attrName>ppt_x</p:attrName>
                                        </p:attrNameLst>
                                      </p:cBhvr>
                                      <p:tavLst>
                                        <p:tav tm="0">
                                          <p:val>
                                            <p:strVal val="ppt_x"/>
                                          </p:val>
                                        </p:tav>
                                        <p:tav tm="100000">
                                          <p:val>
                                            <p:strVal val="0-ppt_w/2"/>
                                          </p:val>
                                        </p:tav>
                                      </p:tavLst>
                                    </p:anim>
                                    <p:anim calcmode="lin" valueType="num">
                                      <p:cBhvr additive="base">
                                        <p:cTn id="145" dur="3000"/>
                                        <p:tgtEl>
                                          <p:spTgt spid="14"/>
                                        </p:tgtEl>
                                        <p:attrNameLst>
                                          <p:attrName>ppt_y</p:attrName>
                                        </p:attrNameLst>
                                      </p:cBhvr>
                                      <p:tavLst>
                                        <p:tav tm="0">
                                          <p:val>
                                            <p:strVal val="ppt_y"/>
                                          </p:val>
                                        </p:tav>
                                        <p:tav tm="100000">
                                          <p:val>
                                            <p:strVal val="ppt_y"/>
                                          </p:val>
                                        </p:tav>
                                      </p:tavLst>
                                    </p:anim>
                                    <p:set>
                                      <p:cBhvr>
                                        <p:cTn id="146" dur="1" fill="hold">
                                          <p:stCondLst>
                                            <p:cond delay="2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15"/>
                                        </p:tgtEl>
                                        <p:attrNameLst>
                                          <p:attrName>ppt_x</p:attrName>
                                        </p:attrNameLst>
                                      </p:cBhvr>
                                      <p:tavLst>
                                        <p:tav tm="0">
                                          <p:val>
                                            <p:strVal val="ppt_x"/>
                                          </p:val>
                                        </p:tav>
                                        <p:tav tm="100000">
                                          <p:val>
                                            <p:strVal val="1+ppt_w/2"/>
                                          </p:val>
                                        </p:tav>
                                      </p:tavLst>
                                    </p:anim>
                                    <p:anim calcmode="lin" valueType="num">
                                      <p:cBhvr additive="base">
                                        <p:cTn id="149" dur="3000"/>
                                        <p:tgtEl>
                                          <p:spTgt spid="15"/>
                                        </p:tgtEl>
                                        <p:attrNameLst>
                                          <p:attrName>ppt_y</p:attrName>
                                        </p:attrNameLst>
                                      </p:cBhvr>
                                      <p:tavLst>
                                        <p:tav tm="0">
                                          <p:val>
                                            <p:strVal val="ppt_y"/>
                                          </p:val>
                                        </p:tav>
                                        <p:tav tm="100000">
                                          <p:val>
                                            <p:strVal val="ppt_y"/>
                                          </p:val>
                                        </p:tav>
                                      </p:tavLst>
                                    </p:anim>
                                    <p:set>
                                      <p:cBhvr>
                                        <p:cTn id="150" dur="1" fill="hold">
                                          <p:stCondLst>
                                            <p:cond delay="2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6"/>
                                        </p:tgtEl>
                                        <p:attrNameLst>
                                          <p:attrName>ppt_x</p:attrName>
                                        </p:attrNameLst>
                                      </p:cBhvr>
                                      <p:tavLst>
                                        <p:tav tm="0">
                                          <p:val>
                                            <p:strVal val="ppt_x"/>
                                          </p:val>
                                        </p:tav>
                                        <p:tav tm="100000">
                                          <p:val>
                                            <p:strVal val="0-ppt_w/2"/>
                                          </p:val>
                                        </p:tav>
                                      </p:tavLst>
                                    </p:anim>
                                    <p:anim calcmode="lin" valueType="num">
                                      <p:cBhvr additive="base">
                                        <p:cTn id="153" dur="3000"/>
                                        <p:tgtEl>
                                          <p:spTgt spid="16"/>
                                        </p:tgtEl>
                                        <p:attrNameLst>
                                          <p:attrName>ppt_y</p:attrName>
                                        </p:attrNameLst>
                                      </p:cBhvr>
                                      <p:tavLst>
                                        <p:tav tm="0">
                                          <p:val>
                                            <p:strVal val="ppt_y"/>
                                          </p:val>
                                        </p:tav>
                                        <p:tav tm="100000">
                                          <p:val>
                                            <p:strVal val="ppt_y"/>
                                          </p:val>
                                        </p:tav>
                                      </p:tavLst>
                                    </p:anim>
                                    <p:set>
                                      <p:cBhvr>
                                        <p:cTn id="154" dur="1" fill="hold">
                                          <p:stCondLst>
                                            <p:cond delay="2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1+ppt_w/2"/>
                                          </p:val>
                                        </p:tav>
                                      </p:tavLst>
                                    </p:anim>
                                    <p:anim calcmode="lin" valueType="num">
                                      <p:cBhvr additive="base">
                                        <p:cTn id="157" dur="3000"/>
                                        <p:tgtEl>
                                          <p:spTgt spid="17"/>
                                        </p:tgtEl>
                                        <p:attrNameLst>
                                          <p:attrName>ppt_y</p:attrName>
                                        </p:attrNameLst>
                                      </p:cBhvr>
                                      <p:tavLst>
                                        <p:tav tm="0">
                                          <p:val>
                                            <p:strVal val="ppt_y"/>
                                          </p:val>
                                        </p:tav>
                                        <p:tav tm="100000">
                                          <p:val>
                                            <p:strVal val="ppt_y"/>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21" fill="hold" grpId="3" nodeType="withEffect">
                                  <p:stCondLst>
                                    <p:cond delay="0"/>
                                  </p:stCondLst>
                                  <p:childTnLst>
                                    <p:animEffect transition="out" filter="barn(inVertic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21" fill="hold" grpId="3" nodeType="withEffect">
                                  <p:stCondLst>
                                    <p:cond delay="0"/>
                                  </p:stCondLst>
                                  <p:childTnLst>
                                    <p:animEffect transition="out" filter="barn(inVertic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21" fill="hold" grpId="3" nodeType="withEffect">
                                  <p:stCondLst>
                                    <p:cond delay="0"/>
                                  </p:stCondLst>
                                  <p:childTnLst>
                                    <p:animEffect transition="out" filter="barn(inVertic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21" fill="hold" grpId="3" nodeType="withEffect">
                                  <p:stCondLst>
                                    <p:cond delay="0"/>
                                  </p:stCondLst>
                                  <p:childTnLst>
                                    <p:animEffect transition="out" filter="barn(inVertic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21" fill="hold" grpId="3" nodeType="withEffect">
                                  <p:stCondLst>
                                    <p:cond delay="0"/>
                                  </p:stCondLst>
                                  <p:childTnLst>
                                    <p:animEffect transition="out" filter="barn(inVertic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21" fill="hold" grpId="3" nodeType="withEffect">
                                  <p:stCondLst>
                                    <p:cond delay="0"/>
                                  </p:stCondLst>
                                  <p:childTnLst>
                                    <p:animEffect transition="out" filter="barn(inVertic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21" fill="hold" grpId="3" nodeType="withEffect">
                                  <p:stCondLst>
                                    <p:cond delay="0"/>
                                  </p:stCondLst>
                                  <p:childTnLst>
                                    <p:animEffect transition="out" filter="barn(inVertic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21" fill="hold" grpId="3" nodeType="withEffect">
                                  <p:stCondLst>
                                    <p:cond delay="0"/>
                                  </p:stCondLst>
                                  <p:childTnLst>
                                    <p:animEffect transition="out" filter="barn(inVertic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21" fill="hold" grpId="3" nodeType="withEffect">
                                  <p:stCondLst>
                                    <p:cond delay="0"/>
                                  </p:stCondLst>
                                  <p:childTnLst>
                                    <p:animEffect transition="out" filter="barn(inVertic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21" fill="hold" grpId="3" nodeType="withEffect">
                                  <p:stCondLst>
                                    <p:cond delay="0"/>
                                  </p:stCondLst>
                                  <p:childTnLst>
                                    <p:animEffect transition="out" filter="barn(inVertic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21" fill="hold" grpId="3" nodeType="withEffect">
                                  <p:stCondLst>
                                    <p:cond delay="0"/>
                                  </p:stCondLst>
                                  <p:childTnLst>
                                    <p:animEffect transition="out" filter="barn(inVertic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21" fill="hold" grpId="3" nodeType="withEffect">
                                  <p:stCondLst>
                                    <p:cond delay="0"/>
                                  </p:stCondLst>
                                  <p:childTnLst>
                                    <p:animEffect transition="out" filter="barn(inVertic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21" fill="hold" grpId="3" nodeType="withEffect">
                                  <p:stCondLst>
                                    <p:cond delay="0"/>
                                  </p:stCondLst>
                                  <p:childTnLst>
                                    <p:animEffect transition="out" filter="barn(inVertic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21" fill="hold" grpId="3" nodeType="withEffect">
                                  <p:stCondLst>
                                    <p:cond delay="0"/>
                                  </p:stCondLst>
                                  <p:childTnLst>
                                    <p:animEffect transition="out" filter="barn(inVertic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23" presetClass="entr" presetSubtype="27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2/3*#ppt_w"/>
                                          </p:val>
                                        </p:tav>
                                        <p:tav tm="100000">
                                          <p:val>
                                            <p:strVal val="#ppt_w"/>
                                          </p:val>
                                        </p:tav>
                                      </p:tavLst>
                                    </p:anim>
                                    <p:anim calcmode="lin" valueType="num">
                                      <p:cBhvr>
                                        <p:cTn id="208" dur="3000" fill="hold"/>
                                        <p:tgtEl>
                                          <p:spTgt spid="4"/>
                                        </p:tgtEl>
                                        <p:attrNameLst>
                                          <p:attrName>ppt_h</p:attrName>
                                        </p:attrNameLst>
                                      </p:cBhvr>
                                      <p:tavLst>
                                        <p:tav tm="0">
                                          <p:val>
                                            <p:strVal val="2/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 (24).jpg"/>
          <p:cNvPicPr>
            <a:picLocks noChangeAspect="1"/>
          </p:cNvPicPr>
          <p:nvPr/>
        </p:nvPicPr>
        <p:blipFill>
          <a:blip r:embed="rId2"/>
          <a:stretch>
            <a:fillRect/>
          </a:stretch>
        </p:blipFill>
        <p:spPr>
          <a:xfrm>
            <a:off x="0" y="0"/>
            <a:ext cx="9144000" cy="6858000"/>
          </a:xfrm>
          <a:prstGeom prst="rect">
            <a:avLst/>
          </a:prstGeom>
        </p:spPr>
      </p:pic>
      <p:sp>
        <p:nvSpPr>
          <p:cNvPr id="5" name="4 Estrella de 12 puntas"/>
          <p:cNvSpPr/>
          <p:nvPr/>
        </p:nvSpPr>
        <p:spPr>
          <a:xfrm>
            <a:off x="3357554" y="285728"/>
            <a:ext cx="2286016" cy="2143140"/>
          </a:xfrm>
          <a:prstGeom prst="star12">
            <a:avLst>
              <a:gd name="adj" fmla="val 16232"/>
            </a:avLst>
          </a:prstGeom>
          <a:blipFill dpi="0" rotWithShape="1">
            <a:blip r:embed="rId3"/>
            <a:srcRect/>
            <a:stretch>
              <a:fillRect/>
            </a:stretch>
          </a:blipFill>
          <a:ln w="1270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286116" y="4214818"/>
            <a:ext cx="2286016" cy="2143140"/>
          </a:xfrm>
          <a:prstGeom prst="star12">
            <a:avLst>
              <a:gd name="adj" fmla="val 16232"/>
            </a:avLst>
          </a:prstGeom>
          <a:blipFill dpi="0" rotWithShape="1">
            <a:blip r:embed="rId3"/>
            <a:srcRect/>
            <a:stretch>
              <a:fillRect/>
            </a:stretch>
          </a:blipFill>
          <a:ln w="1270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1428728" y="2428868"/>
            <a:ext cx="2286016" cy="2143140"/>
          </a:xfrm>
          <a:prstGeom prst="star12">
            <a:avLst>
              <a:gd name="adj" fmla="val 16232"/>
            </a:avLst>
          </a:prstGeom>
          <a:blipFill dpi="0" rotWithShape="1">
            <a:blip r:embed="rId3"/>
            <a:srcRect/>
            <a:stretch>
              <a:fillRect/>
            </a:stretch>
          </a:blipFill>
          <a:ln w="1270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strella de 12 puntas"/>
          <p:cNvSpPr/>
          <p:nvPr/>
        </p:nvSpPr>
        <p:spPr>
          <a:xfrm>
            <a:off x="5500694" y="2143116"/>
            <a:ext cx="2286016" cy="2143140"/>
          </a:xfrm>
          <a:prstGeom prst="star12">
            <a:avLst>
              <a:gd name="adj" fmla="val 16232"/>
            </a:avLst>
          </a:prstGeom>
          <a:blipFill dpi="0" rotWithShape="1">
            <a:blip r:embed="rId3"/>
            <a:srcRect/>
            <a:stretch>
              <a:fillRect/>
            </a:stretch>
          </a:blipFill>
          <a:ln w="1270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strella de 12 puntas"/>
          <p:cNvSpPr/>
          <p:nvPr/>
        </p:nvSpPr>
        <p:spPr>
          <a:xfrm>
            <a:off x="4786314" y="571480"/>
            <a:ext cx="2286016" cy="2143140"/>
          </a:xfrm>
          <a:prstGeom prst="star12">
            <a:avLst>
              <a:gd name="adj" fmla="val 16232"/>
            </a:avLst>
          </a:prstGeom>
          <a:blipFill dpi="0" rotWithShape="1">
            <a:blip r:embed="rId3"/>
            <a:srcRect/>
            <a:stretch>
              <a:fillRect/>
            </a:stretch>
          </a:blipFill>
          <a:ln w="1270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1857356" y="1000108"/>
            <a:ext cx="2286016" cy="2143140"/>
          </a:xfrm>
          <a:prstGeom prst="star12">
            <a:avLst>
              <a:gd name="adj" fmla="val 19788"/>
            </a:avLst>
          </a:prstGeom>
          <a:blipFill dpi="0" rotWithShape="1">
            <a:blip r:embed="rId3"/>
            <a:srcRect/>
            <a:stretch>
              <a:fillRect/>
            </a:stretch>
          </a:blipFill>
          <a:ln w="1270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2000232" y="3714752"/>
            <a:ext cx="2286016" cy="2143140"/>
          </a:xfrm>
          <a:prstGeom prst="star12">
            <a:avLst>
              <a:gd name="adj" fmla="val 16232"/>
            </a:avLst>
          </a:prstGeom>
          <a:blipFill dpi="0" rotWithShape="1">
            <a:blip r:embed="rId3"/>
            <a:srcRect/>
            <a:stretch>
              <a:fillRect/>
            </a:stretch>
          </a:blipFill>
          <a:ln w="1270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strella de 12 puntas"/>
          <p:cNvSpPr/>
          <p:nvPr/>
        </p:nvSpPr>
        <p:spPr>
          <a:xfrm>
            <a:off x="4857752" y="3643314"/>
            <a:ext cx="2286016" cy="2143140"/>
          </a:xfrm>
          <a:prstGeom prst="star12">
            <a:avLst>
              <a:gd name="adj" fmla="val 16232"/>
            </a:avLst>
          </a:prstGeom>
          <a:blipFill dpi="0" rotWithShape="1">
            <a:blip r:embed="rId3"/>
            <a:srcRect/>
            <a:stretch>
              <a:fillRect/>
            </a:stretch>
          </a:blipFill>
          <a:ln w="1270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6"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A48944">
                  <a:shade val="67500"/>
                  <a:satMod val="115000"/>
                </a:srgbClr>
              </a:gs>
              <a:gs pos="100000">
                <a:srgbClr val="A48944">
                  <a:shade val="100000"/>
                  <a:satMod val="115000"/>
                </a:srgbClr>
              </a:gs>
            </a:gsLst>
            <a:lin ang="16200000" scaled="1"/>
            <a:tileRect/>
          </a:gradFill>
        </p:spPr>
        <p:txBody>
          <a:bodyPr/>
          <a:lstStyle/>
          <a:p>
            <a:endParaRPr lang="es-ES" dirty="0"/>
          </a:p>
        </p:txBody>
      </p:sp>
      <p:pic>
        <p:nvPicPr>
          <p:cNvPr id="4" name="3 Imagen" descr="5 (26).jpg"/>
          <p:cNvPicPr>
            <a:picLocks noChangeAspect="1"/>
          </p:cNvPicPr>
          <p:nvPr/>
        </p:nvPicPr>
        <p:blipFill>
          <a:blip r:embed="rId2"/>
          <a:stretch>
            <a:fillRect/>
          </a:stretch>
        </p:blipFill>
        <p:spPr>
          <a:xfrm>
            <a:off x="0" y="6691"/>
            <a:ext cx="9144000" cy="6851309"/>
          </a:xfrm>
          <a:prstGeom prst="rect">
            <a:avLst/>
          </a:prstGeom>
        </p:spPr>
      </p:pic>
      <p:sp>
        <p:nvSpPr>
          <p:cNvPr id="6" name="5 Onda"/>
          <p:cNvSpPr/>
          <p:nvPr/>
        </p:nvSpPr>
        <p:spPr>
          <a:xfrm rot="3432411">
            <a:off x="4279226" y="264970"/>
            <a:ext cx="2514377" cy="1273024"/>
          </a:xfrm>
          <a:prstGeom prst="wave">
            <a:avLst>
              <a:gd name="adj1" fmla="val 20000"/>
              <a:gd name="adj2" fmla="val -10000"/>
            </a:avLst>
          </a:prstGeom>
          <a:blipFill dpi="0" rotWithShape="1">
            <a:blip r:embed="rId3" cstate="print"/>
            <a:srcRect/>
            <a:stretch>
              <a:fillRect/>
            </a:stretch>
          </a:blipFill>
          <a:ln>
            <a:solidFill>
              <a:srgbClr val="73602F"/>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7453838" flipV="1">
            <a:off x="2327193" y="271683"/>
            <a:ext cx="2647871" cy="1216883"/>
          </a:xfrm>
          <a:prstGeom prst="wave">
            <a:avLst>
              <a:gd name="adj1" fmla="val 20000"/>
              <a:gd name="adj2" fmla="val -10000"/>
            </a:avLst>
          </a:prstGeom>
          <a:blipFill dpi="0" rotWithShape="1">
            <a:blip r:embed="rId4"/>
            <a:srcRect/>
            <a:stretch>
              <a:fillRect/>
            </a:stretch>
          </a:blipFill>
          <a:ln>
            <a:solidFill>
              <a:srgbClr val="73602F"/>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7453838" flipV="1">
            <a:off x="1566902" y="1932477"/>
            <a:ext cx="2647871" cy="1216883"/>
          </a:xfrm>
          <a:prstGeom prst="wave">
            <a:avLst>
              <a:gd name="adj1" fmla="val 20000"/>
              <a:gd name="adj2" fmla="val -10000"/>
            </a:avLst>
          </a:prstGeom>
          <a:blipFill dpi="0" rotWithShape="1">
            <a:blip r:embed="rId4"/>
            <a:srcRect/>
            <a:stretch>
              <a:fillRect/>
            </a:stretch>
          </a:blipFill>
          <a:ln>
            <a:solidFill>
              <a:srgbClr val="73602F"/>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7453838" flipV="1">
            <a:off x="709646" y="3575551"/>
            <a:ext cx="2647871" cy="1216883"/>
          </a:xfrm>
          <a:prstGeom prst="wave">
            <a:avLst>
              <a:gd name="adj1" fmla="val 20000"/>
              <a:gd name="adj2" fmla="val -10000"/>
            </a:avLst>
          </a:prstGeom>
          <a:blipFill dpi="0" rotWithShape="1">
            <a:blip r:embed="rId4"/>
            <a:srcRect/>
            <a:stretch>
              <a:fillRect/>
            </a:stretch>
          </a:blipFill>
          <a:ln>
            <a:solidFill>
              <a:srgbClr val="73602F"/>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7453838" flipV="1">
            <a:off x="-76141" y="5218625"/>
            <a:ext cx="2647871" cy="1216883"/>
          </a:xfrm>
          <a:prstGeom prst="wave">
            <a:avLst>
              <a:gd name="adj1" fmla="val 20000"/>
              <a:gd name="adj2" fmla="val -10000"/>
            </a:avLst>
          </a:prstGeom>
          <a:blipFill dpi="0" rotWithShape="1">
            <a:blip r:embed="rId4"/>
            <a:srcRect/>
            <a:stretch>
              <a:fillRect/>
            </a:stretch>
          </a:blipFill>
          <a:ln>
            <a:solidFill>
              <a:srgbClr val="73602F"/>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3432411">
            <a:off x="4959416" y="1902494"/>
            <a:ext cx="2514377" cy="1273024"/>
          </a:xfrm>
          <a:prstGeom prst="wave">
            <a:avLst>
              <a:gd name="adj1" fmla="val 20000"/>
              <a:gd name="adj2" fmla="val -10000"/>
            </a:avLst>
          </a:prstGeom>
          <a:blipFill dpi="0" rotWithShape="1">
            <a:blip r:embed="rId3" cstate="print"/>
            <a:srcRect/>
            <a:stretch>
              <a:fillRect/>
            </a:stretch>
          </a:blipFill>
          <a:ln>
            <a:solidFill>
              <a:srgbClr val="73602F"/>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432411">
            <a:off x="5673795" y="3545568"/>
            <a:ext cx="2514377" cy="1273024"/>
          </a:xfrm>
          <a:prstGeom prst="wave">
            <a:avLst>
              <a:gd name="adj1" fmla="val 20000"/>
              <a:gd name="adj2" fmla="val -10000"/>
            </a:avLst>
          </a:prstGeom>
          <a:blipFill dpi="0" rotWithShape="1">
            <a:blip r:embed="rId3" cstate="print"/>
            <a:srcRect/>
            <a:stretch>
              <a:fillRect/>
            </a:stretch>
          </a:blipFill>
          <a:ln>
            <a:solidFill>
              <a:srgbClr val="73602F"/>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3432411">
            <a:off x="6670836" y="5188642"/>
            <a:ext cx="2514377" cy="1273024"/>
          </a:xfrm>
          <a:prstGeom prst="wave">
            <a:avLst>
              <a:gd name="adj1" fmla="val 20000"/>
              <a:gd name="adj2" fmla="val -10000"/>
            </a:avLst>
          </a:prstGeom>
          <a:blipFill dpi="0" rotWithShape="1">
            <a:blip r:embed="rId3" cstate="print"/>
            <a:srcRect/>
            <a:stretch>
              <a:fillRect/>
            </a:stretch>
          </a:blipFill>
          <a:ln>
            <a:solidFill>
              <a:srgbClr val="73602F"/>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5"/>
          <a:srcRect/>
          <a:stretch>
            <a:fillRect/>
          </a:stretch>
        </p:blipFill>
        <p:spPr bwMode="auto">
          <a:xfrm>
            <a:off x="2285984" y="5286388"/>
            <a:ext cx="1981200" cy="1276350"/>
          </a:xfrm>
          <a:prstGeom prst="rect">
            <a:avLst/>
          </a:prstGeom>
          <a:noFill/>
        </p:spPr>
      </p:pic>
      <p:sp>
        <p:nvSpPr>
          <p:cNvPr id="14" name="13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par>
                          <p:cTn id="96" fill="hold">
                            <p:stCondLst>
                              <p:cond delay="6000"/>
                            </p:stCondLst>
                            <p:childTnLst>
                              <p:par>
                                <p:cTn id="97" presetID="23" presetClass="entr" presetSubtype="16" fill="hold" nodeType="afterEffect">
                                  <p:stCondLst>
                                    <p:cond delay="0"/>
                                  </p:stCondLst>
                                  <p:childTnLst>
                                    <p:set>
                                      <p:cBhvr>
                                        <p:cTn id="98" dur="1" fill="hold">
                                          <p:stCondLst>
                                            <p:cond delay="0"/>
                                          </p:stCondLst>
                                        </p:cTn>
                                        <p:tgtEl>
                                          <p:spTgt spid="2050"/>
                                        </p:tgtEl>
                                        <p:attrNameLst>
                                          <p:attrName>style.visibility</p:attrName>
                                        </p:attrNameLst>
                                      </p:cBhvr>
                                      <p:to>
                                        <p:strVal val="visible"/>
                                      </p:to>
                                    </p:set>
                                    <p:anim calcmode="lin" valueType="num">
                                      <p:cBhvr>
                                        <p:cTn id="99" dur="2000" fill="hold"/>
                                        <p:tgtEl>
                                          <p:spTgt spid="2050"/>
                                        </p:tgtEl>
                                        <p:attrNameLst>
                                          <p:attrName>ppt_w</p:attrName>
                                        </p:attrNameLst>
                                      </p:cBhvr>
                                      <p:tavLst>
                                        <p:tav tm="0">
                                          <p:val>
                                            <p:fltVal val="0"/>
                                          </p:val>
                                        </p:tav>
                                        <p:tav tm="100000">
                                          <p:val>
                                            <p:strVal val="#ppt_w"/>
                                          </p:val>
                                        </p:tav>
                                      </p:tavLst>
                                    </p:anim>
                                    <p:anim calcmode="lin" valueType="num">
                                      <p:cBhvr>
                                        <p:cTn id="100"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7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SUZHOU - CHINA  -LA VENECIA ORIENT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SUZHOU - CHINA  -LA VENECIA ORIENTAL</Template>
  <TotalTime>0</TotalTime>
  <Words>962</Words>
  <Application>Microsoft Office PowerPoint</Application>
  <PresentationFormat>Presentación en pantalla (4:3)</PresentationFormat>
  <Paragraphs>28</Paragraphs>
  <Slides>75</Slides>
  <Notes>3</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SUZHOU - CHINA  -LA VENECIA ORIENTAL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2014-08-09T16:06:41Z</dcterms:created>
  <dcterms:modified xsi:type="dcterms:W3CDTF">2014-08-09T16:11:07Z</dcterms:modified>
</cp:coreProperties>
</file>