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58" r:id="rId3"/>
    <p:sldId id="311" r:id="rId4"/>
    <p:sldId id="257" r:id="rId5"/>
    <p:sldId id="290" r:id="rId6"/>
    <p:sldId id="272" r:id="rId7"/>
    <p:sldId id="259" r:id="rId8"/>
    <p:sldId id="280" r:id="rId9"/>
    <p:sldId id="262" r:id="rId10"/>
    <p:sldId id="263" r:id="rId11"/>
    <p:sldId id="264" r:id="rId12"/>
    <p:sldId id="268" r:id="rId13"/>
    <p:sldId id="265" r:id="rId14"/>
    <p:sldId id="270" r:id="rId15"/>
    <p:sldId id="276" r:id="rId16"/>
    <p:sldId id="266" r:id="rId17"/>
    <p:sldId id="279" r:id="rId18"/>
    <p:sldId id="269" r:id="rId19"/>
    <p:sldId id="275" r:id="rId20"/>
    <p:sldId id="294" r:id="rId21"/>
    <p:sldId id="282" r:id="rId22"/>
    <p:sldId id="298" r:id="rId23"/>
    <p:sldId id="293" r:id="rId24"/>
    <p:sldId id="305" r:id="rId25"/>
    <p:sldId id="292" r:id="rId26"/>
    <p:sldId id="304" r:id="rId27"/>
    <p:sldId id="303" r:id="rId28"/>
    <p:sldId id="308" r:id="rId29"/>
    <p:sldId id="301" r:id="rId30"/>
    <p:sldId id="310" r:id="rId31"/>
    <p:sldId id="312" r:id="rId3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C6GU6WvY4TSWS2lOxDuxg" hashData="HZzND7yH1Vw9xKIgwreQ/riwCu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  <a:srgbClr val="0099FF"/>
    <a:srgbClr val="001C74"/>
    <a:srgbClr val="0036E2"/>
    <a:srgbClr val="0000CC"/>
    <a:srgbClr val="001746"/>
    <a:srgbClr val="005426"/>
    <a:srgbClr val="5C3B00"/>
    <a:srgbClr val="0033CC"/>
    <a:srgbClr val="0558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23C357-CD21-4A59-8C72-68DD2DD41C53}" type="datetimeFigureOut">
              <a:rPr lang="es-PE" smtClean="0"/>
              <a:pPr/>
              <a:t>11/04/2019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4CC690-11AA-4EA6-8403-0DBF2C0C97A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4CC690-11AA-4EA6-8403-0DBF2C0C97AA}" type="slidenum">
              <a:rPr lang="es-PE" smtClean="0"/>
              <a:pPr/>
              <a:t>1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AC6-ECB9-4F38-898B-7434E122E1E7}" type="datetimeFigureOut">
              <a:rPr lang="es-PE" smtClean="0"/>
              <a:pPr/>
              <a:t>11/04/2019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55CA-508C-4275-BBE3-920367EB9B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AC6-ECB9-4F38-898B-7434E122E1E7}" type="datetimeFigureOut">
              <a:rPr lang="es-PE" smtClean="0"/>
              <a:pPr/>
              <a:t>11/04/2019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55CA-508C-4275-BBE3-920367EB9B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AC6-ECB9-4F38-898B-7434E122E1E7}" type="datetimeFigureOut">
              <a:rPr lang="es-PE" smtClean="0"/>
              <a:pPr/>
              <a:t>11/04/2019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55CA-508C-4275-BBE3-920367EB9B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AC6-ECB9-4F38-898B-7434E122E1E7}" type="datetimeFigureOut">
              <a:rPr lang="es-PE" smtClean="0"/>
              <a:pPr/>
              <a:t>11/04/2019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55CA-508C-4275-BBE3-920367EB9B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AC6-ECB9-4F38-898B-7434E122E1E7}" type="datetimeFigureOut">
              <a:rPr lang="es-PE" smtClean="0"/>
              <a:pPr/>
              <a:t>11/04/2019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55CA-508C-4275-BBE3-920367EB9B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AC6-ECB9-4F38-898B-7434E122E1E7}" type="datetimeFigureOut">
              <a:rPr lang="es-PE" smtClean="0"/>
              <a:pPr/>
              <a:t>11/04/2019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55CA-508C-4275-BBE3-920367EB9B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AC6-ECB9-4F38-898B-7434E122E1E7}" type="datetimeFigureOut">
              <a:rPr lang="es-PE" smtClean="0"/>
              <a:pPr/>
              <a:t>11/04/2019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55CA-508C-4275-BBE3-920367EB9B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AC6-ECB9-4F38-898B-7434E122E1E7}" type="datetimeFigureOut">
              <a:rPr lang="es-PE" smtClean="0"/>
              <a:pPr/>
              <a:t>11/04/2019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55CA-508C-4275-BBE3-920367EB9B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AC6-ECB9-4F38-898B-7434E122E1E7}" type="datetimeFigureOut">
              <a:rPr lang="es-PE" smtClean="0"/>
              <a:pPr/>
              <a:t>11/04/2019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55CA-508C-4275-BBE3-920367EB9B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AC6-ECB9-4F38-898B-7434E122E1E7}" type="datetimeFigureOut">
              <a:rPr lang="es-PE" smtClean="0"/>
              <a:pPr/>
              <a:t>11/04/2019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55CA-508C-4275-BBE3-920367EB9B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AC6-ECB9-4F38-898B-7434E122E1E7}" type="datetimeFigureOut">
              <a:rPr lang="es-PE" smtClean="0"/>
              <a:pPr/>
              <a:t>11/04/2019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55CA-508C-4275-BBE3-920367EB9B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91AC6-ECB9-4F38-898B-7434E122E1E7}" type="datetimeFigureOut">
              <a:rPr lang="es-PE" smtClean="0"/>
              <a:pPr/>
              <a:t>11/04/2019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455CA-508C-4275-BBE3-920367EB9B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0.png"/><Relationship Id="rId18" Type="http://schemas.openxmlformats.org/officeDocument/2006/relationships/image" Target="../media/image6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6.png"/><Relationship Id="rId11" Type="http://schemas.openxmlformats.org/officeDocument/2006/relationships/image" Target="../media/image5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5.png"/><Relationship Id="rId9" Type="http://schemas.openxmlformats.org/officeDocument/2006/relationships/image" Target="../media/image5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1C74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51 Imagen" descr="226faa48-2237-41cb-8a65-7c27fc7a814f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  <p:pic>
        <p:nvPicPr>
          <p:cNvPr id="53" name="52 Imagen" descr="transpSC-spiral-logo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725459" y="1"/>
            <a:ext cx="898314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4" name="53 Imagen" descr="transpSC-spiral-logo.png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1"/>
            <a:ext cx="971167" cy="85723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5" name="54 Imagen" descr="transpSC-spiral-logo.png"/>
          <p:cNvPicPr>
            <a:picLocks noChangeAspect="1"/>
          </p:cNvPicPr>
          <p:nvPr/>
        </p:nvPicPr>
        <p:blipFill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49704" y="4071523"/>
            <a:ext cx="973640" cy="92911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6" name="55 Imagen" descr="transpSC-spiral-logo.png"/>
          <p:cNvPicPr>
            <a:picLocks noChangeAspect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643306" y="928676"/>
            <a:ext cx="909029" cy="8674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7" name="56 Imagen" descr="transpSC-spiral-logo.png"/>
          <p:cNvPicPr>
            <a:picLocks noChangeAspect="1"/>
          </p:cNvPicPr>
          <p:nvPr/>
        </p:nvPicPr>
        <p:blipFill>
          <a:blip r:embed="rId9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928927" y="1785932"/>
            <a:ext cx="928694" cy="88622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8" name="57 Imagen" descr="transpSC-spiral-logo.png"/>
          <p:cNvPicPr>
            <a:picLocks noChangeAspect="1"/>
          </p:cNvPicPr>
          <p:nvPr/>
        </p:nvPicPr>
        <p:blipFill>
          <a:blip r:embed="rId10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8133727" y="4071523"/>
            <a:ext cx="808312" cy="8576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9" name="58 Imagen" descr="transpSC-spiral-logo.png"/>
          <p:cNvPicPr>
            <a:picLocks noChangeAspect="1"/>
          </p:cNvPicPr>
          <p:nvPr/>
        </p:nvPicPr>
        <p:blipFill>
          <a:blip r:embed="rId11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4786314" y="1000114"/>
            <a:ext cx="857256" cy="8575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0" name="59 Imagen" descr="transpSC-spiral-logo.png"/>
          <p:cNvPicPr>
            <a:picLocks noChangeAspect="1"/>
          </p:cNvPicPr>
          <p:nvPr/>
        </p:nvPicPr>
        <p:blipFill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2714627"/>
            <a:ext cx="980467" cy="93563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1" name="60 Imagen" descr="transpSC-spiral-logo.png"/>
          <p:cNvPicPr>
            <a:picLocks noChangeAspect="1"/>
          </p:cNvPicPr>
          <p:nvPr/>
        </p:nvPicPr>
        <p:blipFill>
          <a:blip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14414" y="3357568"/>
            <a:ext cx="980467" cy="93563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2" name="61 Imagen" descr="transpSC-spiral-logo.png"/>
          <p:cNvPicPr>
            <a:picLocks noChangeAspect="1"/>
          </p:cNvPicPr>
          <p:nvPr/>
        </p:nvPicPr>
        <p:blipFill>
          <a:blip r:embed="rId1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5357817" y="1857371"/>
            <a:ext cx="928341" cy="92869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3" name="62 Imagen" descr="transpSC-spiral-logo.png"/>
          <p:cNvPicPr>
            <a:picLocks noChangeAspect="1"/>
          </p:cNvPicPr>
          <p:nvPr/>
        </p:nvPicPr>
        <p:blipFill>
          <a:blip r:embed="rId12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6143636" y="2714626"/>
            <a:ext cx="928341" cy="92869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4" name="63 Imagen" descr="transpSC-spiral-logo.png"/>
          <p:cNvPicPr>
            <a:picLocks noChangeAspect="1"/>
          </p:cNvPicPr>
          <p:nvPr/>
        </p:nvPicPr>
        <p:blipFill>
          <a:blip r:embed="rId1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767" y="3357569"/>
            <a:ext cx="1000132" cy="100051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ooltext320988738209496.png"/>
          <p:cNvPicPr>
            <a:picLocks noChangeAspect="1"/>
          </p:cNvPicPr>
          <p:nvPr/>
        </p:nvPicPr>
        <p:blipFill>
          <a:blip r:embed="rId13">
            <a:lum bright="-30000" contrast="40000"/>
          </a:blip>
          <a:stretch>
            <a:fillRect/>
          </a:stretch>
        </p:blipFill>
        <p:spPr>
          <a:xfrm>
            <a:off x="3286116" y="3214692"/>
            <a:ext cx="3463870" cy="573559"/>
          </a:xfrm>
          <a:prstGeom prst="rect">
            <a:avLst/>
          </a:prstGeom>
        </p:spPr>
      </p:pic>
      <p:pic>
        <p:nvPicPr>
          <p:cNvPr id="17" name="16 Imagen" descr="cooltext320988758274508.png"/>
          <p:cNvPicPr>
            <a:picLocks noChangeAspect="1"/>
          </p:cNvPicPr>
          <p:nvPr/>
        </p:nvPicPr>
        <p:blipFill>
          <a:blip r:embed="rId14">
            <a:lum bright="-30000" contrast="40000"/>
          </a:blip>
          <a:stretch>
            <a:fillRect/>
          </a:stretch>
        </p:blipFill>
        <p:spPr>
          <a:xfrm>
            <a:off x="3348866" y="3857635"/>
            <a:ext cx="1039819" cy="642942"/>
          </a:xfrm>
          <a:prstGeom prst="rect">
            <a:avLst/>
          </a:prstGeom>
        </p:spPr>
      </p:pic>
      <p:pic>
        <p:nvPicPr>
          <p:cNvPr id="18" name="17 Imagen" descr="cooltext320988771084694.png"/>
          <p:cNvPicPr>
            <a:picLocks noChangeAspect="1"/>
          </p:cNvPicPr>
          <p:nvPr/>
        </p:nvPicPr>
        <p:blipFill>
          <a:blip r:embed="rId15">
            <a:lum bright="-30000" contrast="40000"/>
          </a:blip>
          <a:stretch>
            <a:fillRect/>
          </a:stretch>
        </p:blipFill>
        <p:spPr>
          <a:xfrm>
            <a:off x="4643438" y="3857634"/>
            <a:ext cx="2026843" cy="672845"/>
          </a:xfrm>
          <a:prstGeom prst="rect">
            <a:avLst/>
          </a:prstGeom>
        </p:spPr>
      </p:pic>
      <p:pic>
        <p:nvPicPr>
          <p:cNvPr id="13314" name="Picture 2" descr="Rendered Image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500034" y="4143386"/>
            <a:ext cx="2071702" cy="500066"/>
          </a:xfrm>
          <a:prstGeom prst="rect">
            <a:avLst/>
          </a:prstGeom>
          <a:noFill/>
        </p:spPr>
      </p:pic>
      <p:pic>
        <p:nvPicPr>
          <p:cNvPr id="19" name="18 Imagen" descr="226faa48-2237-41cb-8a65-7c27fc7a814f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</p:spTree>
  </p:cSld>
  <p:clrMapOvr>
    <a:masterClrMapping/>
  </p:clrMapOvr>
  <p:transition advTm="24000">
    <p:sndAc>
      <p:stSnd loop="1">
        <p:snd r:embed="rId3" name="The 126ers End Of Su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8000"/>
                            </p:stCondLst>
                            <p:childTnLst>
                              <p:par>
                                <p:cTn id="16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0558FF"/>
            </a:gs>
            <a:gs pos="50000">
              <a:schemeClr val="tx2">
                <a:lumMod val="20000"/>
                <a:lumOff val="80000"/>
                <a:shade val="67500"/>
                <a:satMod val="115000"/>
              </a:schemeClr>
            </a:gs>
            <a:gs pos="100000">
              <a:schemeClr val="tx2">
                <a:lumMod val="20000"/>
                <a:lumOff val="8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58627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  <p:pic>
        <p:nvPicPr>
          <p:cNvPr id="4" name="3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857620" y="1785932"/>
            <a:ext cx="1643074" cy="1643074"/>
          </a:xfrm>
          <a:prstGeom prst="rect">
            <a:avLst/>
          </a:prstGeom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929058" y="642924"/>
            <a:ext cx="1643074" cy="1643074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929058" y="3071816"/>
            <a:ext cx="1643074" cy="1643074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429256" y="1857370"/>
            <a:ext cx="1643074" cy="1643074"/>
          </a:xfrm>
          <a:prstGeom prst="rect">
            <a:avLst/>
          </a:prstGeom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8681894">
            <a:off x="2623939" y="1909573"/>
            <a:ext cx="1643074" cy="1643074"/>
          </a:xfrm>
          <a:prstGeom prst="rect">
            <a:avLst/>
          </a:prstGeom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143504" y="714362"/>
            <a:ext cx="1643074" cy="1643074"/>
          </a:xfrm>
          <a:prstGeom prst="rect">
            <a:avLst/>
          </a:prstGeom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3648722">
            <a:off x="4911205" y="2910955"/>
            <a:ext cx="1643074" cy="1643074"/>
          </a:xfrm>
          <a:prstGeom prst="rect">
            <a:avLst/>
          </a:prstGeom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7630895">
            <a:off x="2905191" y="976379"/>
            <a:ext cx="1643074" cy="1643074"/>
          </a:xfrm>
          <a:prstGeom prst="rect">
            <a:avLst/>
          </a:prstGeom>
        </p:spPr>
      </p:pic>
      <p:pic>
        <p:nvPicPr>
          <p:cNvPr id="12" name="11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7079722">
            <a:off x="2824367" y="2752942"/>
            <a:ext cx="1643074" cy="164307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357222" y="-428646"/>
            <a:ext cx="10215634" cy="607223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chemeClr val="tx2">
                <a:lumMod val="40000"/>
                <a:lumOff val="60000"/>
              </a:schemeClr>
            </a:gs>
            <a:gs pos="50000">
              <a:srgbClr val="0036E2">
                <a:shade val="67500"/>
                <a:satMod val="115000"/>
              </a:srgbClr>
            </a:gs>
            <a:gs pos="100000">
              <a:srgbClr val="0036E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4217934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15338" y="1643056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15338" y="257175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928662" y="857238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85786" y="364332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928794" y="1571618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480" y="3214692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00364" y="1643056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00364" y="2857502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143372" y="164161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143372" y="2643188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214910" y="164161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214910" y="2643188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215106" y="164161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215106" y="2643188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286644" y="164161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286644" y="2643188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357222" y="-428646"/>
            <a:ext cx="10215634" cy="607223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1746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39428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4214617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364332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357422" y="3071816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2143122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571868" y="114299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643438" y="114299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628" y="221456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643570" y="3143254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3714758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215117" y="4214617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357222" y="-428646"/>
            <a:ext cx="10215634" cy="650085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CC"/>
            </a:gs>
            <a:gs pos="50000">
              <a:schemeClr val="bg2">
                <a:lumMod val="75000"/>
                <a:shade val="67500"/>
                <a:satMod val="115000"/>
              </a:schemeClr>
            </a:gs>
            <a:gs pos="100000">
              <a:schemeClr val="bg2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44405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3571868" y="0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4500562" y="0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0" y="4026637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3071802" y="1000114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2500298" y="1928808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1785918" y="2643188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928662" y="3429006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5000628" y="928676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8072430" y="4026637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5572132" y="1857370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6286512" y="2643188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7215206" y="3286130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357222" y="-428646"/>
            <a:ext cx="10215634" cy="650085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34_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86116" y="0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0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286116" y="1142990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142990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14678" y="2286016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2286016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214678" y="3429006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3429006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143240" y="4571901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4571901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357222" y="-428646"/>
            <a:ext cx="10215634" cy="73581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75000"/>
                <a:lumOff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00531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" y="1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428627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214312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71436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42874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15140" y="3500444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285750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357222" y="-428646"/>
            <a:ext cx="10215634" cy="607223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CC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11684073_vzletayuschiy_samolet_na_rassvete_2560x14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" y="1500180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2500312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000101" y="1500180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000100" y="2500312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928827" y="1500180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928826" y="2500312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928927" y="1500180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928926" y="2500312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929091" y="1500180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929090" y="2500312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929191" y="1500180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929190" y="2500312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857917" y="1500180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857916" y="2500312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858017" y="1500180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858016" y="2500312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044954" y="1500180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044953" y="2500312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357222" y="-428646"/>
            <a:ext cx="10215634" cy="607223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00CC">
                <a:shade val="67500"/>
                <a:satMod val="115000"/>
              </a:srgbClr>
            </a:gs>
            <a:gs pos="100000">
              <a:srgbClr val="0000CC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212303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5144756"/>
          </a:xfrm>
          <a:prstGeom prst="rect">
            <a:avLst/>
          </a:prstGeom>
        </p:spPr>
      </p:pic>
      <p:pic>
        <p:nvPicPr>
          <p:cNvPr id="6" name="5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214617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364332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3071816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2143122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114299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114299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628" y="221456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3143254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3714758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15117" y="4214617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357222" y="-428646"/>
            <a:ext cx="10215634" cy="642942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001746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327809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0" y="0"/>
            <a:ext cx="597463" cy="571486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0" y="4572014"/>
            <a:ext cx="597463" cy="571486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8546537" y="0"/>
            <a:ext cx="597463" cy="571486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8546537" y="4572014"/>
            <a:ext cx="597463" cy="571486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3929058" y="2428874"/>
            <a:ext cx="597463" cy="571486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928662" y="142858"/>
            <a:ext cx="597463" cy="571486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7572396" y="214296"/>
            <a:ext cx="597463" cy="571486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1857356" y="428610"/>
            <a:ext cx="597463" cy="571486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2714612" y="857238"/>
            <a:ext cx="597463" cy="571486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3428992" y="1643056"/>
            <a:ext cx="597463" cy="571486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928662" y="4429138"/>
            <a:ext cx="597463" cy="571486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1714480" y="4214824"/>
            <a:ext cx="597463" cy="571486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2428860" y="4000510"/>
            <a:ext cx="597463" cy="571486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3143240" y="3571882"/>
            <a:ext cx="597463" cy="571486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3643306" y="3071816"/>
            <a:ext cx="597463" cy="571486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4643438" y="2428874"/>
            <a:ext cx="597463" cy="571486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5357818" y="1785932"/>
            <a:ext cx="597463" cy="571486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5857884" y="1071552"/>
            <a:ext cx="597463" cy="571486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6643702" y="428610"/>
            <a:ext cx="597463" cy="571486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5429256" y="3071816"/>
            <a:ext cx="597463" cy="571486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6000760" y="3571882"/>
            <a:ext cx="597463" cy="571486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6643702" y="4071948"/>
            <a:ext cx="597463" cy="571486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7572396" y="4357700"/>
            <a:ext cx="597463" cy="571486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357222" y="-428646"/>
            <a:ext cx="10215634" cy="607223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000"/>
                            </p:stCondLst>
                            <p:childTnLst>
                              <p:par>
                                <p:cTn id="14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3CC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ssenger_Airplanes_Sky_Clouds_Flight_530950_2880x18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017475">
            <a:off x="2500297" y="2012908"/>
            <a:ext cx="2000263" cy="2000263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164993">
            <a:off x="3557040" y="783653"/>
            <a:ext cx="2000263" cy="2000263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557582">
            <a:off x="2656469" y="740339"/>
            <a:ext cx="2000263" cy="2000263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887735">
            <a:off x="4343071" y="1926855"/>
            <a:ext cx="2000263" cy="2000263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569773">
            <a:off x="4401578" y="985231"/>
            <a:ext cx="2000263" cy="2000263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673511">
            <a:off x="3426981" y="2712616"/>
            <a:ext cx="2000263" cy="2000263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357222" y="-428646"/>
            <a:ext cx="10215634" cy="607223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3CC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eing-787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429124" y="0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428992" y="0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429124" y="1071552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428992" y="1071552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2143122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357554" y="2143122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3214692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357554" y="3214692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4143386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357554" y="4214824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357222" y="-428646"/>
            <a:ext cx="10215634" cy="6929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66FF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08556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transpSC-spiral-log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00430" y="0"/>
            <a:ext cx="1123343" cy="10719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transpSC-spiral-logo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20000"/>
          </a:blip>
          <a:stretch>
            <a:fillRect/>
          </a:stretch>
        </p:blipFill>
        <p:spPr>
          <a:xfrm flipH="1">
            <a:off x="4571999" y="0"/>
            <a:ext cx="1071570" cy="10719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transpSC-spiral-log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0" y="4071523"/>
            <a:ext cx="1123343" cy="10719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transpSC-spiral-log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428992" y="928676"/>
            <a:ext cx="1123343" cy="10719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transpSC-spiral-log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643174" y="1785932"/>
            <a:ext cx="1123343" cy="10719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transpSC-spiral-logo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20000"/>
          </a:blip>
          <a:stretch>
            <a:fillRect/>
          </a:stretch>
        </p:blipFill>
        <p:spPr>
          <a:xfrm flipH="1">
            <a:off x="8133727" y="4071523"/>
            <a:ext cx="1010273" cy="10719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transpSC-spiral-logo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20000"/>
          </a:blip>
          <a:stretch>
            <a:fillRect/>
          </a:stretch>
        </p:blipFill>
        <p:spPr>
          <a:xfrm flipH="1">
            <a:off x="4786314" y="1000114"/>
            <a:ext cx="1071570" cy="10719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transpSC-spiral-log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000232" y="2714626"/>
            <a:ext cx="1123343" cy="10719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transpSC-spiral-log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142976" y="3429006"/>
            <a:ext cx="1123343" cy="10719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transpSC-spiral-logo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20000"/>
          </a:blip>
          <a:stretch>
            <a:fillRect/>
          </a:stretch>
        </p:blipFill>
        <p:spPr>
          <a:xfrm flipH="1">
            <a:off x="5357817" y="1857370"/>
            <a:ext cx="1071570" cy="10719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transpSC-spiral-logo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20000"/>
          </a:blip>
          <a:stretch>
            <a:fillRect/>
          </a:stretch>
        </p:blipFill>
        <p:spPr>
          <a:xfrm flipH="1">
            <a:off x="6286512" y="2786064"/>
            <a:ext cx="1071570" cy="10719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transpSC-spiral-logo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20000"/>
          </a:blip>
          <a:stretch>
            <a:fillRect/>
          </a:stretch>
        </p:blipFill>
        <p:spPr>
          <a:xfrm flipH="1">
            <a:off x="7253937" y="3423669"/>
            <a:ext cx="1071570" cy="10719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357222" y="-428646"/>
            <a:ext cx="10215634" cy="607223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3B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1963501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5151455"/>
          </a:xfrm>
          <a:prstGeom prst="rect">
            <a:avLst/>
          </a:prstGeom>
        </p:spPr>
      </p:pic>
      <p:pic>
        <p:nvPicPr>
          <p:cNvPr id="4" name="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357686" y="0"/>
            <a:ext cx="1500188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286116" y="0"/>
            <a:ext cx="1428760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357686" y="785800"/>
            <a:ext cx="1500188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286116" y="785800"/>
            <a:ext cx="1428760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357686" y="1571636"/>
            <a:ext cx="1500188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286116" y="1571636"/>
            <a:ext cx="1428760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357686" y="2357436"/>
            <a:ext cx="1500188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286116" y="2357436"/>
            <a:ext cx="1428760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286248" y="3132546"/>
            <a:ext cx="1500188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214678" y="3132546"/>
            <a:ext cx="1428760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286248" y="3918346"/>
            <a:ext cx="1500188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214678" y="3918346"/>
            <a:ext cx="1428760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357222" y="-428646"/>
            <a:ext cx="10215634" cy="657229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CC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e-blue-sky-bule-aeroplane-wide-hd-desktop-background-wallpapers-downlo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500430" y="1714494"/>
            <a:ext cx="1643074" cy="1643074"/>
          </a:xfrm>
          <a:prstGeom prst="rect">
            <a:avLst/>
          </a:prstGeom>
        </p:spPr>
      </p:pic>
      <p:pic>
        <p:nvPicPr>
          <p:cNvPr id="4" name="3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571868" y="571486"/>
            <a:ext cx="1643074" cy="1643074"/>
          </a:xfrm>
          <a:prstGeom prst="rect">
            <a:avLst/>
          </a:prstGeom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571868" y="3000378"/>
            <a:ext cx="1643074" cy="1643074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072066" y="1785932"/>
            <a:ext cx="1643074" cy="1643074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8681894">
            <a:off x="2266749" y="1838135"/>
            <a:ext cx="1643074" cy="1643074"/>
          </a:xfrm>
          <a:prstGeom prst="rect">
            <a:avLst/>
          </a:prstGeom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72000" y="714362"/>
            <a:ext cx="1643074" cy="1643074"/>
          </a:xfrm>
          <a:prstGeom prst="rect">
            <a:avLst/>
          </a:prstGeom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3648722">
            <a:off x="4482575" y="2625204"/>
            <a:ext cx="1643074" cy="1643074"/>
          </a:xfrm>
          <a:prstGeom prst="rect">
            <a:avLst/>
          </a:prstGeom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7630895">
            <a:off x="2690878" y="1047817"/>
            <a:ext cx="1643074" cy="1643074"/>
          </a:xfrm>
          <a:prstGeom prst="rect">
            <a:avLst/>
          </a:prstGeom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7079722">
            <a:off x="2681489" y="2610066"/>
            <a:ext cx="1643074" cy="1643074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357222" y="-428646"/>
            <a:ext cx="10215634" cy="607223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2556046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5" name="4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0" y="4217934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8215338" y="1643056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8215338" y="257175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857238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85786" y="364332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1571618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1714480" y="3214692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000364" y="1643056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000364" y="2857502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143372" y="164161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143372" y="2643188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214910" y="164161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214910" y="2643188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215106" y="164161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215106" y="2643188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164161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2643188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357222" y="-428646"/>
            <a:ext cx="10215634" cy="635798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50000">
              <a:srgbClr val="0000CC">
                <a:shade val="67500"/>
                <a:satMod val="115000"/>
              </a:srgbClr>
            </a:gs>
            <a:gs pos="100000">
              <a:srgbClr val="0000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72797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571868" y="0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500562" y="0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0" y="4026637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071802" y="1000114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500298" y="1928808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1785918" y="2643188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928662" y="3429006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000628" y="928676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8072430" y="4026637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572132" y="1857370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6286512" y="2643188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7215206" y="3286130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357222" y="-428646"/>
            <a:ext cx="10215634" cy="657229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CC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36624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86116" y="0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0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286116" y="1142990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142990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14678" y="2286016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2286016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214678" y="3429006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3429006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143240" y="4571901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4571901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357222" y="-428646"/>
            <a:ext cx="10215634" cy="71438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CC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34748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" y="1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428627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214312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71436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42874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15140" y="3500444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285750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357222" y="-428646"/>
            <a:ext cx="10215634" cy="607223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005426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93082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" y="1500180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2500312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blue-4102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1000101" y="1500180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blue-4102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1000100" y="2500312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928827" y="1500180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928826" y="2500312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blue-4102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2928927" y="1500180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blue-4102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2928926" y="2500312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929091" y="1500180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929090" y="2500312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blue-4102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4929191" y="1500180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blue-4102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4929190" y="2500312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857917" y="1500180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857916" y="2500312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blue-4102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6858017" y="1500180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blue-4102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6858016" y="2500312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044954" y="1500180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blue-4102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044953" y="2500312"/>
            <a:ext cx="1099046" cy="107157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357222" y="-428646"/>
            <a:ext cx="10215634" cy="607223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rgbClr val="0000CC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31328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0" y="0"/>
            <a:ext cx="597463" cy="571486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0" y="4572014"/>
            <a:ext cx="597463" cy="571486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8546537" y="0"/>
            <a:ext cx="597463" cy="571486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8546537" y="4572014"/>
            <a:ext cx="597463" cy="571486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3929058" y="2428874"/>
            <a:ext cx="597463" cy="571486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928662" y="142858"/>
            <a:ext cx="597463" cy="571486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7572396" y="214296"/>
            <a:ext cx="597463" cy="571486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1857356" y="428610"/>
            <a:ext cx="597463" cy="571486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2714612" y="857238"/>
            <a:ext cx="597463" cy="571486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3428992" y="1643056"/>
            <a:ext cx="597463" cy="571486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928662" y="4429138"/>
            <a:ext cx="597463" cy="571486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1714480" y="4214824"/>
            <a:ext cx="597463" cy="571486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2428860" y="4000510"/>
            <a:ext cx="597463" cy="571486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3143240" y="3571882"/>
            <a:ext cx="597463" cy="571486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3643306" y="3071816"/>
            <a:ext cx="597463" cy="571486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4643438" y="2428874"/>
            <a:ext cx="597463" cy="571486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5357818" y="1785932"/>
            <a:ext cx="597463" cy="571486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5857884" y="1071552"/>
            <a:ext cx="597463" cy="571486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6643702" y="428610"/>
            <a:ext cx="597463" cy="571486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5429256" y="3071816"/>
            <a:ext cx="597463" cy="571486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6000760" y="3571882"/>
            <a:ext cx="597463" cy="571486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6643702" y="4071948"/>
            <a:ext cx="597463" cy="571486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10000"/>
          </a:blip>
          <a:srcRect l="14844" t="17773" r="17773" b="17773"/>
          <a:stretch>
            <a:fillRect/>
          </a:stretch>
        </p:blipFill>
        <p:spPr>
          <a:xfrm>
            <a:off x="7572396" y="4357700"/>
            <a:ext cx="597463" cy="571486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357222" y="-428646"/>
            <a:ext cx="10215634" cy="607223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000"/>
                            </p:stCondLst>
                            <p:childTnLst>
                              <p:par>
                                <p:cTn id="14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4000">
              <a:srgbClr val="0000CC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98641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0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428992" y="0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1071552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428992" y="1071552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357686" y="2143122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357554" y="2143122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357686" y="3214692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357554" y="3214692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357686" y="4143386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357554" y="4214824"/>
            <a:ext cx="1214635" cy="121463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357222" y="-428646"/>
            <a:ext cx="10215634" cy="671517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4000">
              <a:schemeClr val="bg2">
                <a:lumMod val="90000"/>
              </a:schemeClr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07057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20017475">
            <a:off x="2500297" y="2012908"/>
            <a:ext cx="2000263" cy="2000263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164993">
            <a:off x="3557040" y="783653"/>
            <a:ext cx="2000263" cy="2000263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3557582">
            <a:off x="2656469" y="740339"/>
            <a:ext cx="2000263" cy="2000263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9887735">
            <a:off x="4343071" y="1926855"/>
            <a:ext cx="2000263" cy="2000263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8569773">
            <a:off x="4401578" y="985231"/>
            <a:ext cx="2000263" cy="2000263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5673511">
            <a:off x="3426981" y="2712616"/>
            <a:ext cx="2000263" cy="2000263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357222" y="-428646"/>
            <a:ext cx="10215634" cy="635798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85000"/>
              </a:schemeClr>
            </a:gs>
            <a:gs pos="50000">
              <a:srgbClr val="0000CC">
                <a:shade val="67500"/>
                <a:satMod val="115000"/>
              </a:srgbClr>
            </a:gs>
            <a:gs pos="100000">
              <a:srgbClr val="0000CC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37779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357686" y="0"/>
            <a:ext cx="1500188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3286116" y="0"/>
            <a:ext cx="1428760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357686" y="785800"/>
            <a:ext cx="1500188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3286116" y="785800"/>
            <a:ext cx="1428760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357686" y="1571636"/>
            <a:ext cx="1500188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3286116" y="1571636"/>
            <a:ext cx="1428760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357686" y="2357436"/>
            <a:ext cx="1500188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3286116" y="2357436"/>
            <a:ext cx="1428760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286248" y="3132546"/>
            <a:ext cx="1500188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3214678" y="3132546"/>
            <a:ext cx="1428760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286248" y="3918346"/>
            <a:ext cx="1500188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3214678" y="3918346"/>
            <a:ext cx="1428760" cy="12251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357222" y="-428646"/>
            <a:ext cx="10215634" cy="635798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0000CC">
                <a:shade val="67500"/>
                <a:satMod val="115000"/>
              </a:srgbClr>
            </a:gs>
            <a:gs pos="100000">
              <a:srgbClr val="0000CC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55463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0" y="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0" y="4217934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8215338" y="1643056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8215338" y="257175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928662" y="857238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785786" y="364332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1928794" y="1571618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1714480" y="3214692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3000364" y="1643056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3000364" y="2857502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4143372" y="164161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4143372" y="2643188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5214910" y="164161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5214910" y="2643188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6215106" y="164161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6215106" y="2643188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7286644" y="1641610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kisscc0-spiral-abstract-art-whirlpool-abstract-vortex-abstract-vortex-66-5b74d5e779d865.623309881534383591499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7286644" y="2643188"/>
            <a:ext cx="928662" cy="9255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357222" y="-428646"/>
            <a:ext cx="10215634" cy="635798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00CC">
                <a:shade val="67500"/>
                <a:satMod val="115000"/>
              </a:srgbClr>
            </a:gs>
            <a:gs pos="100000">
              <a:srgbClr val="0000CC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13617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571868" y="0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500562" y="0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0" y="4026637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071802" y="1000114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500298" y="1928808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1785918" y="2643188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928662" y="3429006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000628" y="928676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8072430" y="4026637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572132" y="1857370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6286512" y="2643188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7215206" y="3286130"/>
            <a:ext cx="1071570" cy="111686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357222" y="-428646"/>
            <a:ext cx="10215634" cy="664373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tx1">
                <a:lumMod val="85000"/>
                <a:lumOff val="15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47568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86116" y="0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0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286116" y="1142990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142990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14678" y="2286016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2286016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214678" y="3429006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3429006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143240" y="4571901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4571901"/>
            <a:ext cx="1143197" cy="11431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357222" y="-428646"/>
            <a:ext cx="10215634" cy="707236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tx1">
                <a:lumMod val="85000"/>
                <a:lumOff val="15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91963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0" y="0"/>
            <a:ext cx="597463" cy="571486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0" y="4572014"/>
            <a:ext cx="597463" cy="571486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8546537" y="0"/>
            <a:ext cx="597463" cy="571486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8546537" y="4572014"/>
            <a:ext cx="597463" cy="571486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3929058" y="2428874"/>
            <a:ext cx="597463" cy="571486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928662" y="142858"/>
            <a:ext cx="597463" cy="571486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7572396" y="214296"/>
            <a:ext cx="597463" cy="571486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1857356" y="428610"/>
            <a:ext cx="597463" cy="571486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2714612" y="857238"/>
            <a:ext cx="597463" cy="571486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3428992" y="1643056"/>
            <a:ext cx="597463" cy="571486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928662" y="4429138"/>
            <a:ext cx="597463" cy="571486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1714480" y="4214824"/>
            <a:ext cx="597463" cy="571486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2428860" y="4000510"/>
            <a:ext cx="597463" cy="571486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3143240" y="3571882"/>
            <a:ext cx="597463" cy="571486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3643306" y="3071816"/>
            <a:ext cx="597463" cy="571486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4643438" y="2428874"/>
            <a:ext cx="597463" cy="571486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5357818" y="1785932"/>
            <a:ext cx="597463" cy="571486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5857884" y="1071552"/>
            <a:ext cx="597463" cy="571486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6643702" y="428610"/>
            <a:ext cx="597463" cy="571486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5429256" y="3071816"/>
            <a:ext cx="597463" cy="571486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6000760" y="3571882"/>
            <a:ext cx="597463" cy="571486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6643702" y="4071948"/>
            <a:ext cx="597463" cy="571486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4844" t="17773" r="17773" b="17773"/>
          <a:stretch>
            <a:fillRect/>
          </a:stretch>
        </p:blipFill>
        <p:spPr>
          <a:xfrm>
            <a:off x="7572396" y="4357700"/>
            <a:ext cx="597463" cy="571486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357222" y="-428646"/>
            <a:ext cx="10215634" cy="635798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000"/>
                            </p:stCondLst>
                            <p:childTnLst>
                              <p:par>
                                <p:cTn id="14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1000">
              <a:schemeClr val="tx1">
                <a:lumMod val="85000"/>
                <a:lumOff val="15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87177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4214617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364332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357422" y="3071816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2143122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571868" y="114299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643438" y="114299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628" y="221456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643570" y="3143254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3714758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215117" y="4214617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ooltext32099013631924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9922934">
            <a:off x="5581656" y="2968497"/>
            <a:ext cx="2588744" cy="169264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357222" y="-428646"/>
            <a:ext cx="10215634" cy="635798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8000"/>
                            </p:stCondLst>
                            <p:childTnLst>
                              <p:par>
                                <p:cTn id="16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Presentación en pantalla (16:9)</PresentationFormat>
  <Paragraphs>4</Paragraphs>
  <Slides>30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224</cp:revision>
  <dcterms:created xsi:type="dcterms:W3CDTF">2019-03-23T21:49:28Z</dcterms:created>
  <dcterms:modified xsi:type="dcterms:W3CDTF">2019-04-11T21:05:01Z</dcterms:modified>
</cp:coreProperties>
</file>