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73"/>
  </p:notesMasterIdLst>
  <p:sldIdLst>
    <p:sldId id="275" r:id="rId3"/>
    <p:sldId id="323" r:id="rId4"/>
    <p:sldId id="328" r:id="rId5"/>
    <p:sldId id="324" r:id="rId6"/>
    <p:sldId id="284" r:id="rId7"/>
    <p:sldId id="283" r:id="rId8"/>
    <p:sldId id="286" r:id="rId9"/>
    <p:sldId id="279" r:id="rId10"/>
    <p:sldId id="285" r:id="rId11"/>
    <p:sldId id="282" r:id="rId12"/>
    <p:sldId id="280" r:id="rId13"/>
    <p:sldId id="277" r:id="rId14"/>
    <p:sldId id="276" r:id="rId15"/>
    <p:sldId id="272" r:id="rId16"/>
    <p:sldId id="271" r:id="rId17"/>
    <p:sldId id="298" r:id="rId18"/>
    <p:sldId id="264" r:id="rId19"/>
    <p:sldId id="287" r:id="rId20"/>
    <p:sldId id="294" r:id="rId21"/>
    <p:sldId id="314" r:id="rId22"/>
    <p:sldId id="261" r:id="rId23"/>
    <p:sldId id="313" r:id="rId24"/>
    <p:sldId id="290" r:id="rId25"/>
    <p:sldId id="299" r:id="rId26"/>
    <p:sldId id="295" r:id="rId27"/>
    <p:sldId id="288" r:id="rId28"/>
    <p:sldId id="267" r:id="rId29"/>
    <p:sldId id="270" r:id="rId30"/>
    <p:sldId id="278" r:id="rId31"/>
    <p:sldId id="281" r:id="rId32"/>
    <p:sldId id="262" r:id="rId33"/>
    <p:sldId id="263" r:id="rId34"/>
    <p:sldId id="293" r:id="rId35"/>
    <p:sldId id="300" r:id="rId36"/>
    <p:sldId id="296" r:id="rId37"/>
    <p:sldId id="292" r:id="rId38"/>
    <p:sldId id="291" r:id="rId39"/>
    <p:sldId id="273" r:id="rId40"/>
    <p:sldId id="269" r:id="rId41"/>
    <p:sldId id="312" r:id="rId42"/>
    <p:sldId id="274" r:id="rId43"/>
    <p:sldId id="268" r:id="rId44"/>
    <p:sldId id="289" r:id="rId45"/>
    <p:sldId id="297" r:id="rId46"/>
    <p:sldId id="265" r:id="rId47"/>
    <p:sldId id="266" r:id="rId48"/>
    <p:sldId id="326" r:id="rId49"/>
    <p:sldId id="310" r:id="rId50"/>
    <p:sldId id="309" r:id="rId51"/>
    <p:sldId id="308" r:id="rId52"/>
    <p:sldId id="307" r:id="rId53"/>
    <p:sldId id="306" r:id="rId54"/>
    <p:sldId id="303" r:id="rId55"/>
    <p:sldId id="305" r:id="rId56"/>
    <p:sldId id="302" r:id="rId57"/>
    <p:sldId id="304" r:id="rId58"/>
    <p:sldId id="301" r:id="rId59"/>
    <p:sldId id="319" r:id="rId60"/>
    <p:sldId id="318" r:id="rId61"/>
    <p:sldId id="327" r:id="rId62"/>
    <p:sldId id="322" r:id="rId63"/>
    <p:sldId id="316" r:id="rId64"/>
    <p:sldId id="321" r:id="rId65"/>
    <p:sldId id="315" r:id="rId66"/>
    <p:sldId id="259" r:id="rId67"/>
    <p:sldId id="258" r:id="rId68"/>
    <p:sldId id="257" r:id="rId69"/>
    <p:sldId id="260" r:id="rId70"/>
    <p:sldId id="320" r:id="rId71"/>
    <p:sldId id="325" r:id="rId7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cUyI6NYlgE13iaI+fRsdQ" hashData="Y8yFu4J+L9qUnGPviTH+v4iYUj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695" autoAdjust="0"/>
    <p:restoredTop sz="94640" autoAdjust="0"/>
  </p:normalViewPr>
  <p:slideViewPr>
    <p:cSldViewPr>
      <p:cViewPr>
        <p:scale>
          <a:sx n="50" d="100"/>
          <a:sy n="50" d="100"/>
        </p:scale>
        <p:origin x="-1032" y="-3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1886AA-B9CA-4652-9403-B8E73C622F9E}" type="datetimeFigureOut">
              <a:rPr lang="es-ES" smtClean="0"/>
              <a:pPr/>
              <a:t>16/11/2012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2EC55E-BDA8-47DD-8615-601D8D583BA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62EC55E-BDA8-47DD-8615-601D8D583BAB}" type="slidenum">
              <a:rPr lang="es-ES" smtClean="0"/>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62EC55E-BDA8-47DD-8615-601D8D583BAB}" type="slidenum">
              <a:rPr lang="es-ES" smtClean="0"/>
              <a:pPr/>
              <a:t>29</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62EC55E-BDA8-47DD-8615-601D8D583BAB}" type="slidenum">
              <a:rPr lang="es-ES" smtClean="0"/>
              <a:pPr/>
              <a:t>38</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62EC55E-BDA8-47DD-8615-601D8D583BAB}" type="slidenum">
              <a:rPr lang="es-ES" smtClean="0"/>
              <a:pPr/>
              <a:t>53</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62EC55E-BDA8-47DD-8615-601D8D583BAB}" type="slidenum">
              <a:rPr lang="es-ES" smtClean="0"/>
              <a:pPr/>
              <a:t>58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112BCD-3EC6-4B33-912C-5B85B598117C}" type="datetimeFigureOut">
              <a:rPr lang="es-ES" smtClean="0"/>
              <a:pPr/>
              <a:t>16/11/2012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B976F12-14CD-4B55-9992-6B9F4C3BF014}" type="slidenum">
              <a:rPr lang="es-ES" smtClean="0"/>
              <a:pPr/>
              <a:t>‹Nº›</a:t>
            </a:fld>
            <a:endParaRPr lang="es-ES"/>
          </a:p>
        </p:txBody>
      </p:sp>
    </p:spTree>
  </p:cSld>
  <p:clrMapOvr>
    <a:masterClrMapping/>
  </p:clrMapOvr>
  <p:transition spd="slow" advTm="8000">
    <p:strips dir="l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112BCD-3EC6-4B33-912C-5B85B598117C}" type="datetimeFigureOut">
              <a:rPr lang="es-ES" smtClean="0"/>
              <a:pPr/>
              <a:t>16/11/2012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B976F12-14CD-4B55-9992-6B9F4C3BF014}" type="slidenum">
              <a:rPr lang="es-ES" smtClean="0"/>
              <a:pPr/>
              <a:t>‹Nº›</a:t>
            </a:fld>
            <a:endParaRPr lang="es-ES"/>
          </a:p>
        </p:txBody>
      </p:sp>
    </p:spTree>
  </p:cSld>
  <p:clrMapOvr>
    <a:masterClrMapping/>
  </p:clrMapOvr>
  <p:transition spd="slow" advTm="8000">
    <p:strips dir="l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112BCD-3EC6-4B33-912C-5B85B598117C}" type="datetimeFigureOut">
              <a:rPr lang="es-ES" smtClean="0"/>
              <a:pPr/>
              <a:t>16/11/2012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B976F12-14CD-4B55-9992-6B9F4C3BF014}" type="slidenum">
              <a:rPr lang="es-ES" smtClean="0"/>
              <a:pPr/>
              <a:t>‹Nº›</a:t>
            </a:fld>
            <a:endParaRPr lang="es-ES"/>
          </a:p>
        </p:txBody>
      </p:sp>
    </p:spTree>
  </p:cSld>
  <p:clrMapOvr>
    <a:masterClrMapping/>
  </p:clrMapOvr>
  <p:transition spd="slow" advTm="8000">
    <p:strips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112BCD-3EC6-4B33-912C-5B85B598117C}" type="datetimeFigureOut">
              <a:rPr lang="es-ES" smtClean="0"/>
              <a:pPr/>
              <a:t>16/11/2012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B976F12-14CD-4B55-9992-6B9F4C3BF014}" type="slidenum">
              <a:rPr lang="es-ES" smtClean="0"/>
              <a:pPr/>
              <a:t>‹Nº›</a:t>
            </a:fld>
            <a:endParaRPr lang="es-ES"/>
          </a:p>
        </p:txBody>
      </p:sp>
    </p:spTree>
  </p:cSld>
  <p:clrMapOvr>
    <a:masterClrMapping/>
  </p:clrMapOvr>
  <p:transition spd="slow" advTm="8000">
    <p:strips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112BCD-3EC6-4B33-912C-5B85B598117C}" type="datetimeFigureOut">
              <a:rPr lang="es-ES" smtClean="0"/>
              <a:pPr/>
              <a:t>16/11/2012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B976F12-14CD-4B55-9992-6B9F4C3BF014}" type="slidenum">
              <a:rPr lang="es-ES" smtClean="0"/>
              <a:pPr/>
              <a:t>‹Nº›</a:t>
            </a:fld>
            <a:endParaRPr lang="es-ES"/>
          </a:p>
        </p:txBody>
      </p:sp>
    </p:spTree>
  </p:cSld>
  <p:clrMapOvr>
    <a:masterClrMapping/>
  </p:clrMapOvr>
  <p:transition spd="slow" advTm="8000">
    <p:strips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112BCD-3EC6-4B33-912C-5B85B598117C}" type="datetimeFigureOut">
              <a:rPr lang="es-ES" smtClean="0"/>
              <a:pPr/>
              <a:t>16/11/2012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B976F12-14CD-4B55-9992-6B9F4C3BF014}" type="slidenum">
              <a:rPr lang="es-ES" smtClean="0"/>
              <a:pPr/>
              <a:t>‹Nº›</a:t>
            </a:fld>
            <a:endParaRPr lang="es-ES"/>
          </a:p>
        </p:txBody>
      </p:sp>
    </p:spTree>
  </p:cSld>
  <p:clrMapOvr>
    <a:masterClrMapping/>
  </p:clrMapOvr>
  <p:transition spd="slow" advTm="8000">
    <p:strips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112BCD-3EC6-4B33-912C-5B85B598117C}" type="datetimeFigureOut">
              <a:rPr lang="es-ES" smtClean="0"/>
              <a:pPr/>
              <a:t>16/11/2012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B976F12-14CD-4B55-9992-6B9F4C3BF014}" type="slidenum">
              <a:rPr lang="es-ES" smtClean="0"/>
              <a:pPr/>
              <a:t>‹Nº›</a:t>
            </a:fld>
            <a:endParaRPr lang="es-ES"/>
          </a:p>
        </p:txBody>
      </p:sp>
    </p:spTree>
  </p:cSld>
  <p:clrMapOvr>
    <a:masterClrMapping/>
  </p:clrMapOvr>
  <p:transition spd="slow" advTm="8000">
    <p:strips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112BCD-3EC6-4B33-912C-5B85B598117C}" type="datetimeFigureOut">
              <a:rPr lang="es-ES" smtClean="0"/>
              <a:pPr/>
              <a:t>16/11/2012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B976F12-14CD-4B55-9992-6B9F4C3BF014}" type="slidenum">
              <a:rPr lang="es-ES" smtClean="0"/>
              <a:pPr/>
              <a:t>‹Nº›</a:t>
            </a:fld>
            <a:endParaRPr lang="es-ES"/>
          </a:p>
        </p:txBody>
      </p:sp>
    </p:spTree>
  </p:cSld>
  <p:clrMapOvr>
    <a:masterClrMapping/>
  </p:clrMapOvr>
  <p:transition spd="slow" advTm="8000">
    <p:strips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112BCD-3EC6-4B33-912C-5B85B598117C}" type="datetimeFigureOut">
              <a:rPr lang="es-ES" smtClean="0"/>
              <a:pPr/>
              <a:t>16/11/2012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B976F12-14CD-4B55-9992-6B9F4C3BF014}" type="slidenum">
              <a:rPr lang="es-ES" smtClean="0"/>
              <a:pPr/>
              <a:t>‹Nº›</a:t>
            </a:fld>
            <a:endParaRPr lang="es-ES"/>
          </a:p>
        </p:txBody>
      </p:sp>
    </p:spTree>
  </p:cSld>
  <p:clrMapOvr>
    <a:masterClrMapping/>
  </p:clrMapOvr>
  <p:transition spd="slow" advTm="8000">
    <p:strips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112BCD-3EC6-4B33-912C-5B85B598117C}" type="datetimeFigureOut">
              <a:rPr lang="es-ES" smtClean="0"/>
              <a:pPr/>
              <a:t>16/11/2012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B976F12-14CD-4B55-9992-6B9F4C3BF014}" type="slidenum">
              <a:rPr lang="es-ES" smtClean="0"/>
              <a:pPr/>
              <a:t>‹Nº›</a:t>
            </a:fld>
            <a:endParaRPr lang="es-ES"/>
          </a:p>
        </p:txBody>
      </p:sp>
    </p:spTree>
  </p:cSld>
  <p:clrMapOvr>
    <a:masterClrMapping/>
  </p:clrMapOvr>
  <p:transition spd="slow" advTm="8000">
    <p:strips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112BCD-3EC6-4B33-912C-5B85B598117C}" type="datetimeFigureOut">
              <a:rPr lang="es-ES" smtClean="0"/>
              <a:pPr/>
              <a:t>16/11/2012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B976F12-14CD-4B55-9992-6B9F4C3BF014}" type="slidenum">
              <a:rPr lang="es-ES" smtClean="0"/>
              <a:pPr/>
              <a:t>‹Nº›</a:t>
            </a:fld>
            <a:endParaRPr lang="es-ES"/>
          </a:p>
        </p:txBody>
      </p:sp>
    </p:spTree>
  </p:cSld>
  <p:clrMapOvr>
    <a:masterClrMapping/>
  </p:clrMapOvr>
  <p:transition spd="slow" advTm="8000">
    <p:strips dir="l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23FD974-FCD3-4A28-896B-36C93288B46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12BCD-3EC6-4B33-912C-5B85B598117C}" type="datetimeFigureOut">
              <a:rPr lang="es-ES" smtClean="0"/>
              <a:pPr/>
              <a:t>16/11/2012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976F12-14CD-4B55-9992-6B9F4C3BF01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strips dir="l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5E89054-D670-4D4A-95F4-619A3CF95B5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3" Type="http://schemas.openxmlformats.org/officeDocument/2006/relationships/image" Target="../media/image1.png"/><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pn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60.gif"/><Relationship Id="rId4" Type="http://schemas.openxmlformats.org/officeDocument/2006/relationships/image" Target="../media/image59.gif"/></Relationships>
</file>

<file path=ppt/slides/_rels/slide4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5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5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jpeg"/><Relationship Id="rId1" Type="http://schemas.openxmlformats.org/officeDocument/2006/relationships/slideLayout" Target="../slideLayouts/slideLayout1.xml"/><Relationship Id="rId4" Type="http://schemas.openxmlformats.org/officeDocument/2006/relationships/image" Target="../media/image78.png"/></Relationships>
</file>

<file path=ppt/slides/_rels/slide60.xml.rels><?xml version="1.0" encoding="UTF-8" standalone="yes"?>
<Relationships xmlns="http://schemas.openxmlformats.org/package/2006/relationships"><Relationship Id="rId3" Type="http://schemas.openxmlformats.org/officeDocument/2006/relationships/image" Target="../media/image79.gi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80.gif"/><Relationship Id="rId4" Type="http://schemas.openxmlformats.org/officeDocument/2006/relationships/image" Target="../media/image59.gif"/></Relationships>
</file>

<file path=ppt/slides/_rels/slide6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90.gif"/><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1.png"/><Relationship Id="rId7" Type="http://schemas.openxmlformats.org/officeDocument/2006/relationships/image" Target="../media/image9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c8bfa8.png"/>
          <p:cNvPicPr>
            <a:picLocks noChangeAspect="1"/>
          </p:cNvPicPr>
          <p:nvPr/>
        </p:nvPicPr>
        <p:blipFill>
          <a:blip r:embed="rId3">
            <a:lum contrast="20000"/>
          </a:blip>
          <a:stretch>
            <a:fillRect/>
          </a:stretch>
        </p:blipFill>
        <p:spPr>
          <a:xfrm>
            <a:off x="4286248" y="0"/>
            <a:ext cx="4857752" cy="6858000"/>
          </a:xfrm>
          <a:prstGeom prst="rect">
            <a:avLst/>
          </a:prstGeom>
        </p:spPr>
      </p:pic>
      <p:pic>
        <p:nvPicPr>
          <p:cNvPr id="5" name="4 Imagen" descr="0_683b3_565cbbb6_L.png"/>
          <p:cNvPicPr>
            <a:picLocks noChangeAspect="1"/>
          </p:cNvPicPr>
          <p:nvPr/>
        </p:nvPicPr>
        <p:blipFill>
          <a:blip r:embed="rId4">
            <a:lum contrast="20000"/>
          </a:blip>
          <a:stretch>
            <a:fillRect/>
          </a:stretch>
        </p:blipFill>
        <p:spPr>
          <a:xfrm>
            <a:off x="-714412" y="928670"/>
            <a:ext cx="6349207" cy="7135025"/>
          </a:xfrm>
          <a:prstGeom prst="rect">
            <a:avLst/>
          </a:prstGeom>
        </p:spPr>
      </p:pic>
      <p:pic>
        <p:nvPicPr>
          <p:cNvPr id="70658" name="Picture 2" descr="Your generated text image"/>
          <p:cNvPicPr>
            <a:picLocks noChangeAspect="1" noChangeArrowheads="1" noCrop="1"/>
          </p:cNvPicPr>
          <p:nvPr/>
        </p:nvPicPr>
        <p:blipFill>
          <a:blip r:embed="rId5">
            <a:lum contrast="20000"/>
          </a:blip>
          <a:srcRect/>
          <a:stretch>
            <a:fillRect/>
          </a:stretch>
        </p:blipFill>
        <p:spPr bwMode="auto">
          <a:xfrm>
            <a:off x="928662" y="214290"/>
            <a:ext cx="400050" cy="581026"/>
          </a:xfrm>
          <a:prstGeom prst="rect">
            <a:avLst/>
          </a:prstGeom>
          <a:noFill/>
        </p:spPr>
      </p:pic>
      <p:pic>
        <p:nvPicPr>
          <p:cNvPr id="70660" name="Picture 4" descr="Your generated text image"/>
          <p:cNvPicPr>
            <a:picLocks noChangeAspect="1" noChangeArrowheads="1" noCrop="1"/>
          </p:cNvPicPr>
          <p:nvPr/>
        </p:nvPicPr>
        <p:blipFill>
          <a:blip r:embed="rId6">
            <a:lum contrast="20000"/>
          </a:blip>
          <a:srcRect/>
          <a:stretch>
            <a:fillRect/>
          </a:stretch>
        </p:blipFill>
        <p:spPr bwMode="auto">
          <a:xfrm>
            <a:off x="2786050" y="2071678"/>
            <a:ext cx="495300" cy="695325"/>
          </a:xfrm>
          <a:prstGeom prst="rect">
            <a:avLst/>
          </a:prstGeom>
          <a:noFill/>
        </p:spPr>
      </p:pic>
      <p:pic>
        <p:nvPicPr>
          <p:cNvPr id="70662" name="Picture 6" descr="Your generated text image"/>
          <p:cNvPicPr>
            <a:picLocks noChangeAspect="1" noChangeArrowheads="1" noCrop="1"/>
          </p:cNvPicPr>
          <p:nvPr/>
        </p:nvPicPr>
        <p:blipFill>
          <a:blip r:embed="rId7">
            <a:lum contrast="20000"/>
          </a:blip>
          <a:srcRect/>
          <a:stretch>
            <a:fillRect/>
          </a:stretch>
        </p:blipFill>
        <p:spPr bwMode="auto">
          <a:xfrm>
            <a:off x="1428728" y="642918"/>
            <a:ext cx="219075" cy="685800"/>
          </a:xfrm>
          <a:prstGeom prst="rect">
            <a:avLst/>
          </a:prstGeom>
          <a:noFill/>
        </p:spPr>
      </p:pic>
      <p:pic>
        <p:nvPicPr>
          <p:cNvPr id="70664" name="Picture 8" descr="Your generated text image"/>
          <p:cNvPicPr>
            <a:picLocks noChangeAspect="1" noChangeArrowheads="1" noCrop="1"/>
          </p:cNvPicPr>
          <p:nvPr/>
        </p:nvPicPr>
        <p:blipFill>
          <a:blip r:embed="rId8">
            <a:lum contrast="20000"/>
          </a:blip>
          <a:srcRect/>
          <a:stretch>
            <a:fillRect/>
          </a:stretch>
        </p:blipFill>
        <p:spPr bwMode="auto">
          <a:xfrm>
            <a:off x="1714480" y="1071546"/>
            <a:ext cx="485775" cy="704851"/>
          </a:xfrm>
          <a:prstGeom prst="rect">
            <a:avLst/>
          </a:prstGeom>
          <a:noFill/>
        </p:spPr>
      </p:pic>
      <p:pic>
        <p:nvPicPr>
          <p:cNvPr id="70666" name="Picture 10" descr="Your generated text image"/>
          <p:cNvPicPr>
            <a:picLocks noChangeAspect="1" noChangeArrowheads="1" noCrop="1"/>
          </p:cNvPicPr>
          <p:nvPr/>
        </p:nvPicPr>
        <p:blipFill>
          <a:blip r:embed="rId9">
            <a:lum contrast="20000"/>
          </a:blip>
          <a:srcRect/>
          <a:stretch>
            <a:fillRect/>
          </a:stretch>
        </p:blipFill>
        <p:spPr bwMode="auto">
          <a:xfrm>
            <a:off x="2143108" y="1643050"/>
            <a:ext cx="628650" cy="666751"/>
          </a:xfrm>
          <a:prstGeom prst="rect">
            <a:avLst/>
          </a:prstGeom>
          <a:noFill/>
        </p:spPr>
      </p:pic>
      <p:pic>
        <p:nvPicPr>
          <p:cNvPr id="70668" name="Picture 12" descr="Your generated text image"/>
          <p:cNvPicPr>
            <a:picLocks noChangeAspect="1" noChangeArrowheads="1" noCrop="1"/>
          </p:cNvPicPr>
          <p:nvPr/>
        </p:nvPicPr>
        <p:blipFill>
          <a:blip r:embed="rId10">
            <a:lum contrast="20000"/>
          </a:blip>
          <a:srcRect/>
          <a:stretch>
            <a:fillRect/>
          </a:stretch>
        </p:blipFill>
        <p:spPr bwMode="auto">
          <a:xfrm>
            <a:off x="3357554" y="2643182"/>
            <a:ext cx="476250" cy="695325"/>
          </a:xfrm>
          <a:prstGeom prst="rect">
            <a:avLst/>
          </a:prstGeom>
          <a:noFill/>
        </p:spPr>
      </p:pic>
      <p:pic>
        <p:nvPicPr>
          <p:cNvPr id="70670" name="Picture 14" descr="Your generated text image"/>
          <p:cNvPicPr>
            <a:picLocks noChangeAspect="1" noChangeArrowheads="1" noCrop="1"/>
          </p:cNvPicPr>
          <p:nvPr/>
        </p:nvPicPr>
        <p:blipFill>
          <a:blip r:embed="rId11">
            <a:lum contrast="20000"/>
          </a:blip>
          <a:srcRect/>
          <a:stretch>
            <a:fillRect/>
          </a:stretch>
        </p:blipFill>
        <p:spPr bwMode="auto">
          <a:xfrm>
            <a:off x="3786182" y="3071810"/>
            <a:ext cx="457200" cy="666751"/>
          </a:xfrm>
          <a:prstGeom prst="rect">
            <a:avLst/>
          </a:prstGeom>
          <a:noFill/>
        </p:spPr>
      </p:pic>
      <p:pic>
        <p:nvPicPr>
          <p:cNvPr id="70672" name="Picture 16" descr="Your generated text image"/>
          <p:cNvPicPr>
            <a:picLocks noChangeAspect="1" noChangeArrowheads="1" noCrop="1"/>
          </p:cNvPicPr>
          <p:nvPr/>
        </p:nvPicPr>
        <p:blipFill>
          <a:blip r:embed="rId12">
            <a:lum contrast="20000"/>
          </a:blip>
          <a:srcRect/>
          <a:stretch>
            <a:fillRect/>
          </a:stretch>
        </p:blipFill>
        <p:spPr bwMode="auto">
          <a:xfrm>
            <a:off x="4286248" y="3500438"/>
            <a:ext cx="495300" cy="695325"/>
          </a:xfrm>
          <a:prstGeom prst="rect">
            <a:avLst/>
          </a:prstGeom>
          <a:noFill/>
        </p:spPr>
      </p:pic>
      <p:pic>
        <p:nvPicPr>
          <p:cNvPr id="71684" name="Picture 4" descr="Your generated text image"/>
          <p:cNvPicPr>
            <a:picLocks noChangeAspect="1" noChangeArrowheads="1" noCrop="1"/>
          </p:cNvPicPr>
          <p:nvPr/>
        </p:nvPicPr>
        <p:blipFill>
          <a:blip r:embed="rId13"/>
          <a:srcRect/>
          <a:stretch>
            <a:fillRect/>
          </a:stretch>
        </p:blipFill>
        <p:spPr bwMode="auto">
          <a:xfrm>
            <a:off x="1214414" y="6072206"/>
            <a:ext cx="2928958" cy="386845"/>
          </a:xfrm>
          <a:prstGeom prst="rect">
            <a:avLst/>
          </a:prstGeom>
          <a:noFill/>
        </p:spPr>
      </p:pic>
    </p:spTree>
  </p:cSld>
  <p:clrMapOvr>
    <a:masterClrMapping/>
  </p:clrMapOvr>
  <p:transition spd="slow" advTm="28000">
    <p:sndAc>
      <p:stSnd loop="1">
        <p:snd r:embed="rId2" name="Musica Singapu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par>
                          <p:cTn id="8" fill="hold">
                            <p:stCondLst>
                              <p:cond delay="5000"/>
                            </p:stCondLst>
                            <p:childTnLst>
                              <p:par>
                                <p:cTn id="9" presetID="10" presetClass="entr" presetSubtype="0" fill="hold" nodeType="afterEffect">
                                  <p:stCondLst>
                                    <p:cond delay="2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childTnLst>
                                </p:cTn>
                              </p:par>
                            </p:childTnLst>
                          </p:cTn>
                        </p:par>
                        <p:par>
                          <p:cTn id="12" fill="hold">
                            <p:stCondLst>
                              <p:cond delay="12500"/>
                            </p:stCondLst>
                            <p:childTnLst>
                              <p:par>
                                <p:cTn id="13" presetID="35" presetClass="entr" presetSubtype="0" fill="hold" nodeType="afterEffect">
                                  <p:stCondLst>
                                    <p:cond delay="0"/>
                                  </p:stCondLst>
                                  <p:childTnLst>
                                    <p:set>
                                      <p:cBhvr>
                                        <p:cTn id="14" dur="1" fill="hold">
                                          <p:stCondLst>
                                            <p:cond delay="0"/>
                                          </p:stCondLst>
                                        </p:cTn>
                                        <p:tgtEl>
                                          <p:spTgt spid="70658"/>
                                        </p:tgtEl>
                                        <p:attrNameLst>
                                          <p:attrName>style.visibility</p:attrName>
                                        </p:attrNameLst>
                                      </p:cBhvr>
                                      <p:to>
                                        <p:strVal val="visible"/>
                                      </p:to>
                                    </p:set>
                                    <p:animEffect transition="in" filter="fade">
                                      <p:cBhvr>
                                        <p:cTn id="15" dur="500"/>
                                        <p:tgtEl>
                                          <p:spTgt spid="70658"/>
                                        </p:tgtEl>
                                      </p:cBhvr>
                                    </p:animEffect>
                                    <p:anim calcmode="lin" valueType="num">
                                      <p:cBhvr>
                                        <p:cTn id="16" dur="500" fill="hold"/>
                                        <p:tgtEl>
                                          <p:spTgt spid="70658"/>
                                        </p:tgtEl>
                                        <p:attrNameLst>
                                          <p:attrName>style.rotation</p:attrName>
                                        </p:attrNameLst>
                                      </p:cBhvr>
                                      <p:tavLst>
                                        <p:tav tm="0">
                                          <p:val>
                                            <p:fltVal val="720"/>
                                          </p:val>
                                        </p:tav>
                                        <p:tav tm="100000">
                                          <p:val>
                                            <p:fltVal val="0"/>
                                          </p:val>
                                        </p:tav>
                                      </p:tavLst>
                                    </p:anim>
                                    <p:anim calcmode="lin" valueType="num">
                                      <p:cBhvr>
                                        <p:cTn id="17" dur="500" fill="hold"/>
                                        <p:tgtEl>
                                          <p:spTgt spid="70658"/>
                                        </p:tgtEl>
                                        <p:attrNameLst>
                                          <p:attrName>ppt_h</p:attrName>
                                        </p:attrNameLst>
                                      </p:cBhvr>
                                      <p:tavLst>
                                        <p:tav tm="0">
                                          <p:val>
                                            <p:fltVal val="0"/>
                                          </p:val>
                                        </p:tav>
                                        <p:tav tm="100000">
                                          <p:val>
                                            <p:strVal val="#ppt_h"/>
                                          </p:val>
                                        </p:tav>
                                      </p:tavLst>
                                    </p:anim>
                                    <p:anim calcmode="lin" valueType="num">
                                      <p:cBhvr>
                                        <p:cTn id="18" dur="500" fill="hold"/>
                                        <p:tgtEl>
                                          <p:spTgt spid="70658"/>
                                        </p:tgtEl>
                                        <p:attrNameLst>
                                          <p:attrName>ppt_w</p:attrName>
                                        </p:attrNameLst>
                                      </p:cBhvr>
                                      <p:tavLst>
                                        <p:tav tm="0">
                                          <p:val>
                                            <p:fltVal val="0"/>
                                          </p:val>
                                        </p:tav>
                                        <p:tav tm="100000">
                                          <p:val>
                                            <p:strVal val="#ppt_w"/>
                                          </p:val>
                                        </p:tav>
                                      </p:tavLst>
                                    </p:anim>
                                  </p:childTnLst>
                                </p:cTn>
                              </p:par>
                            </p:childTnLst>
                          </p:cTn>
                        </p:par>
                        <p:par>
                          <p:cTn id="19" fill="hold">
                            <p:stCondLst>
                              <p:cond delay="13000"/>
                            </p:stCondLst>
                            <p:childTnLst>
                              <p:par>
                                <p:cTn id="20" presetID="35" presetClass="entr" presetSubtype="0" fill="hold" nodeType="afterEffect">
                                  <p:stCondLst>
                                    <p:cond delay="0"/>
                                  </p:stCondLst>
                                  <p:childTnLst>
                                    <p:set>
                                      <p:cBhvr>
                                        <p:cTn id="21" dur="1" fill="hold">
                                          <p:stCondLst>
                                            <p:cond delay="0"/>
                                          </p:stCondLst>
                                        </p:cTn>
                                        <p:tgtEl>
                                          <p:spTgt spid="70662"/>
                                        </p:tgtEl>
                                        <p:attrNameLst>
                                          <p:attrName>style.visibility</p:attrName>
                                        </p:attrNameLst>
                                      </p:cBhvr>
                                      <p:to>
                                        <p:strVal val="visible"/>
                                      </p:to>
                                    </p:set>
                                    <p:animEffect transition="in" filter="fade">
                                      <p:cBhvr>
                                        <p:cTn id="22" dur="500"/>
                                        <p:tgtEl>
                                          <p:spTgt spid="70662"/>
                                        </p:tgtEl>
                                      </p:cBhvr>
                                    </p:animEffect>
                                    <p:anim calcmode="lin" valueType="num">
                                      <p:cBhvr>
                                        <p:cTn id="23" dur="500" fill="hold"/>
                                        <p:tgtEl>
                                          <p:spTgt spid="70662"/>
                                        </p:tgtEl>
                                        <p:attrNameLst>
                                          <p:attrName>style.rotation</p:attrName>
                                        </p:attrNameLst>
                                      </p:cBhvr>
                                      <p:tavLst>
                                        <p:tav tm="0">
                                          <p:val>
                                            <p:fltVal val="720"/>
                                          </p:val>
                                        </p:tav>
                                        <p:tav tm="100000">
                                          <p:val>
                                            <p:fltVal val="0"/>
                                          </p:val>
                                        </p:tav>
                                      </p:tavLst>
                                    </p:anim>
                                    <p:anim calcmode="lin" valueType="num">
                                      <p:cBhvr>
                                        <p:cTn id="24" dur="500" fill="hold"/>
                                        <p:tgtEl>
                                          <p:spTgt spid="70662"/>
                                        </p:tgtEl>
                                        <p:attrNameLst>
                                          <p:attrName>ppt_h</p:attrName>
                                        </p:attrNameLst>
                                      </p:cBhvr>
                                      <p:tavLst>
                                        <p:tav tm="0">
                                          <p:val>
                                            <p:fltVal val="0"/>
                                          </p:val>
                                        </p:tav>
                                        <p:tav tm="100000">
                                          <p:val>
                                            <p:strVal val="#ppt_h"/>
                                          </p:val>
                                        </p:tav>
                                      </p:tavLst>
                                    </p:anim>
                                    <p:anim calcmode="lin" valueType="num">
                                      <p:cBhvr>
                                        <p:cTn id="25" dur="500" fill="hold"/>
                                        <p:tgtEl>
                                          <p:spTgt spid="70662"/>
                                        </p:tgtEl>
                                        <p:attrNameLst>
                                          <p:attrName>ppt_w</p:attrName>
                                        </p:attrNameLst>
                                      </p:cBhvr>
                                      <p:tavLst>
                                        <p:tav tm="0">
                                          <p:val>
                                            <p:fltVal val="0"/>
                                          </p:val>
                                        </p:tav>
                                        <p:tav tm="100000">
                                          <p:val>
                                            <p:strVal val="#ppt_w"/>
                                          </p:val>
                                        </p:tav>
                                      </p:tavLst>
                                    </p:anim>
                                  </p:childTnLst>
                                </p:cTn>
                              </p:par>
                            </p:childTnLst>
                          </p:cTn>
                        </p:par>
                        <p:par>
                          <p:cTn id="26" fill="hold">
                            <p:stCondLst>
                              <p:cond delay="13500"/>
                            </p:stCondLst>
                            <p:childTnLst>
                              <p:par>
                                <p:cTn id="27" presetID="35" presetClass="entr" presetSubtype="0" fill="hold" nodeType="afterEffect">
                                  <p:stCondLst>
                                    <p:cond delay="0"/>
                                  </p:stCondLst>
                                  <p:childTnLst>
                                    <p:set>
                                      <p:cBhvr>
                                        <p:cTn id="28" dur="1" fill="hold">
                                          <p:stCondLst>
                                            <p:cond delay="0"/>
                                          </p:stCondLst>
                                        </p:cTn>
                                        <p:tgtEl>
                                          <p:spTgt spid="70664"/>
                                        </p:tgtEl>
                                        <p:attrNameLst>
                                          <p:attrName>style.visibility</p:attrName>
                                        </p:attrNameLst>
                                      </p:cBhvr>
                                      <p:to>
                                        <p:strVal val="visible"/>
                                      </p:to>
                                    </p:set>
                                    <p:animEffect transition="in" filter="fade">
                                      <p:cBhvr>
                                        <p:cTn id="29" dur="500"/>
                                        <p:tgtEl>
                                          <p:spTgt spid="70664"/>
                                        </p:tgtEl>
                                      </p:cBhvr>
                                    </p:animEffect>
                                    <p:anim calcmode="lin" valueType="num">
                                      <p:cBhvr>
                                        <p:cTn id="30" dur="500" fill="hold"/>
                                        <p:tgtEl>
                                          <p:spTgt spid="70664"/>
                                        </p:tgtEl>
                                        <p:attrNameLst>
                                          <p:attrName>style.rotation</p:attrName>
                                        </p:attrNameLst>
                                      </p:cBhvr>
                                      <p:tavLst>
                                        <p:tav tm="0">
                                          <p:val>
                                            <p:fltVal val="720"/>
                                          </p:val>
                                        </p:tav>
                                        <p:tav tm="100000">
                                          <p:val>
                                            <p:fltVal val="0"/>
                                          </p:val>
                                        </p:tav>
                                      </p:tavLst>
                                    </p:anim>
                                    <p:anim calcmode="lin" valueType="num">
                                      <p:cBhvr>
                                        <p:cTn id="31" dur="500" fill="hold"/>
                                        <p:tgtEl>
                                          <p:spTgt spid="70664"/>
                                        </p:tgtEl>
                                        <p:attrNameLst>
                                          <p:attrName>ppt_h</p:attrName>
                                        </p:attrNameLst>
                                      </p:cBhvr>
                                      <p:tavLst>
                                        <p:tav tm="0">
                                          <p:val>
                                            <p:fltVal val="0"/>
                                          </p:val>
                                        </p:tav>
                                        <p:tav tm="100000">
                                          <p:val>
                                            <p:strVal val="#ppt_h"/>
                                          </p:val>
                                        </p:tav>
                                      </p:tavLst>
                                    </p:anim>
                                    <p:anim calcmode="lin" valueType="num">
                                      <p:cBhvr>
                                        <p:cTn id="32" dur="500" fill="hold"/>
                                        <p:tgtEl>
                                          <p:spTgt spid="70664"/>
                                        </p:tgtEl>
                                        <p:attrNameLst>
                                          <p:attrName>ppt_w</p:attrName>
                                        </p:attrNameLst>
                                      </p:cBhvr>
                                      <p:tavLst>
                                        <p:tav tm="0">
                                          <p:val>
                                            <p:fltVal val="0"/>
                                          </p:val>
                                        </p:tav>
                                        <p:tav tm="100000">
                                          <p:val>
                                            <p:strVal val="#ppt_w"/>
                                          </p:val>
                                        </p:tav>
                                      </p:tavLst>
                                    </p:anim>
                                  </p:childTnLst>
                                </p:cTn>
                              </p:par>
                            </p:childTnLst>
                          </p:cTn>
                        </p:par>
                        <p:par>
                          <p:cTn id="33" fill="hold">
                            <p:stCondLst>
                              <p:cond delay="14000"/>
                            </p:stCondLst>
                            <p:childTnLst>
                              <p:par>
                                <p:cTn id="34" presetID="35" presetClass="entr" presetSubtype="0" fill="hold" nodeType="afterEffect">
                                  <p:stCondLst>
                                    <p:cond delay="0"/>
                                  </p:stCondLst>
                                  <p:childTnLst>
                                    <p:set>
                                      <p:cBhvr>
                                        <p:cTn id="35" dur="1" fill="hold">
                                          <p:stCondLst>
                                            <p:cond delay="0"/>
                                          </p:stCondLst>
                                        </p:cTn>
                                        <p:tgtEl>
                                          <p:spTgt spid="70666"/>
                                        </p:tgtEl>
                                        <p:attrNameLst>
                                          <p:attrName>style.visibility</p:attrName>
                                        </p:attrNameLst>
                                      </p:cBhvr>
                                      <p:to>
                                        <p:strVal val="visible"/>
                                      </p:to>
                                    </p:set>
                                    <p:animEffect transition="in" filter="fade">
                                      <p:cBhvr>
                                        <p:cTn id="36" dur="500"/>
                                        <p:tgtEl>
                                          <p:spTgt spid="70666"/>
                                        </p:tgtEl>
                                      </p:cBhvr>
                                    </p:animEffect>
                                    <p:anim calcmode="lin" valueType="num">
                                      <p:cBhvr>
                                        <p:cTn id="37" dur="500" fill="hold"/>
                                        <p:tgtEl>
                                          <p:spTgt spid="70666"/>
                                        </p:tgtEl>
                                        <p:attrNameLst>
                                          <p:attrName>style.rotation</p:attrName>
                                        </p:attrNameLst>
                                      </p:cBhvr>
                                      <p:tavLst>
                                        <p:tav tm="0">
                                          <p:val>
                                            <p:fltVal val="720"/>
                                          </p:val>
                                        </p:tav>
                                        <p:tav tm="100000">
                                          <p:val>
                                            <p:fltVal val="0"/>
                                          </p:val>
                                        </p:tav>
                                      </p:tavLst>
                                    </p:anim>
                                    <p:anim calcmode="lin" valueType="num">
                                      <p:cBhvr>
                                        <p:cTn id="38" dur="500" fill="hold"/>
                                        <p:tgtEl>
                                          <p:spTgt spid="70666"/>
                                        </p:tgtEl>
                                        <p:attrNameLst>
                                          <p:attrName>ppt_h</p:attrName>
                                        </p:attrNameLst>
                                      </p:cBhvr>
                                      <p:tavLst>
                                        <p:tav tm="0">
                                          <p:val>
                                            <p:fltVal val="0"/>
                                          </p:val>
                                        </p:tav>
                                        <p:tav tm="100000">
                                          <p:val>
                                            <p:strVal val="#ppt_h"/>
                                          </p:val>
                                        </p:tav>
                                      </p:tavLst>
                                    </p:anim>
                                    <p:anim calcmode="lin" valueType="num">
                                      <p:cBhvr>
                                        <p:cTn id="39" dur="500" fill="hold"/>
                                        <p:tgtEl>
                                          <p:spTgt spid="70666"/>
                                        </p:tgtEl>
                                        <p:attrNameLst>
                                          <p:attrName>ppt_w</p:attrName>
                                        </p:attrNameLst>
                                      </p:cBhvr>
                                      <p:tavLst>
                                        <p:tav tm="0">
                                          <p:val>
                                            <p:fltVal val="0"/>
                                          </p:val>
                                        </p:tav>
                                        <p:tav tm="100000">
                                          <p:val>
                                            <p:strVal val="#ppt_w"/>
                                          </p:val>
                                        </p:tav>
                                      </p:tavLst>
                                    </p:anim>
                                  </p:childTnLst>
                                </p:cTn>
                              </p:par>
                            </p:childTnLst>
                          </p:cTn>
                        </p:par>
                        <p:par>
                          <p:cTn id="40" fill="hold">
                            <p:stCondLst>
                              <p:cond delay="14500"/>
                            </p:stCondLst>
                            <p:childTnLst>
                              <p:par>
                                <p:cTn id="41" presetID="35" presetClass="entr" presetSubtype="0" fill="hold" nodeType="afterEffect">
                                  <p:stCondLst>
                                    <p:cond delay="0"/>
                                  </p:stCondLst>
                                  <p:childTnLst>
                                    <p:set>
                                      <p:cBhvr>
                                        <p:cTn id="42" dur="1" fill="hold">
                                          <p:stCondLst>
                                            <p:cond delay="0"/>
                                          </p:stCondLst>
                                        </p:cTn>
                                        <p:tgtEl>
                                          <p:spTgt spid="70660"/>
                                        </p:tgtEl>
                                        <p:attrNameLst>
                                          <p:attrName>style.visibility</p:attrName>
                                        </p:attrNameLst>
                                      </p:cBhvr>
                                      <p:to>
                                        <p:strVal val="visible"/>
                                      </p:to>
                                    </p:set>
                                    <p:animEffect transition="in" filter="fade">
                                      <p:cBhvr>
                                        <p:cTn id="43" dur="500"/>
                                        <p:tgtEl>
                                          <p:spTgt spid="70660"/>
                                        </p:tgtEl>
                                      </p:cBhvr>
                                    </p:animEffect>
                                    <p:anim calcmode="lin" valueType="num">
                                      <p:cBhvr>
                                        <p:cTn id="44" dur="500" fill="hold"/>
                                        <p:tgtEl>
                                          <p:spTgt spid="70660"/>
                                        </p:tgtEl>
                                        <p:attrNameLst>
                                          <p:attrName>style.rotation</p:attrName>
                                        </p:attrNameLst>
                                      </p:cBhvr>
                                      <p:tavLst>
                                        <p:tav tm="0">
                                          <p:val>
                                            <p:fltVal val="720"/>
                                          </p:val>
                                        </p:tav>
                                        <p:tav tm="100000">
                                          <p:val>
                                            <p:fltVal val="0"/>
                                          </p:val>
                                        </p:tav>
                                      </p:tavLst>
                                    </p:anim>
                                    <p:anim calcmode="lin" valueType="num">
                                      <p:cBhvr>
                                        <p:cTn id="45" dur="500" fill="hold"/>
                                        <p:tgtEl>
                                          <p:spTgt spid="70660"/>
                                        </p:tgtEl>
                                        <p:attrNameLst>
                                          <p:attrName>ppt_h</p:attrName>
                                        </p:attrNameLst>
                                      </p:cBhvr>
                                      <p:tavLst>
                                        <p:tav tm="0">
                                          <p:val>
                                            <p:fltVal val="0"/>
                                          </p:val>
                                        </p:tav>
                                        <p:tav tm="100000">
                                          <p:val>
                                            <p:strVal val="#ppt_h"/>
                                          </p:val>
                                        </p:tav>
                                      </p:tavLst>
                                    </p:anim>
                                    <p:anim calcmode="lin" valueType="num">
                                      <p:cBhvr>
                                        <p:cTn id="46" dur="500" fill="hold"/>
                                        <p:tgtEl>
                                          <p:spTgt spid="70660"/>
                                        </p:tgtEl>
                                        <p:attrNameLst>
                                          <p:attrName>ppt_w</p:attrName>
                                        </p:attrNameLst>
                                      </p:cBhvr>
                                      <p:tavLst>
                                        <p:tav tm="0">
                                          <p:val>
                                            <p:fltVal val="0"/>
                                          </p:val>
                                        </p:tav>
                                        <p:tav tm="100000">
                                          <p:val>
                                            <p:strVal val="#ppt_w"/>
                                          </p:val>
                                        </p:tav>
                                      </p:tavLst>
                                    </p:anim>
                                  </p:childTnLst>
                                </p:cTn>
                              </p:par>
                            </p:childTnLst>
                          </p:cTn>
                        </p:par>
                        <p:par>
                          <p:cTn id="47" fill="hold">
                            <p:stCondLst>
                              <p:cond delay="15000"/>
                            </p:stCondLst>
                            <p:childTnLst>
                              <p:par>
                                <p:cTn id="48" presetID="35" presetClass="entr" presetSubtype="0" fill="hold" nodeType="afterEffect">
                                  <p:stCondLst>
                                    <p:cond delay="0"/>
                                  </p:stCondLst>
                                  <p:childTnLst>
                                    <p:set>
                                      <p:cBhvr>
                                        <p:cTn id="49" dur="1" fill="hold">
                                          <p:stCondLst>
                                            <p:cond delay="0"/>
                                          </p:stCondLst>
                                        </p:cTn>
                                        <p:tgtEl>
                                          <p:spTgt spid="70668"/>
                                        </p:tgtEl>
                                        <p:attrNameLst>
                                          <p:attrName>style.visibility</p:attrName>
                                        </p:attrNameLst>
                                      </p:cBhvr>
                                      <p:to>
                                        <p:strVal val="visible"/>
                                      </p:to>
                                    </p:set>
                                    <p:animEffect transition="in" filter="fade">
                                      <p:cBhvr>
                                        <p:cTn id="50" dur="500"/>
                                        <p:tgtEl>
                                          <p:spTgt spid="70668"/>
                                        </p:tgtEl>
                                      </p:cBhvr>
                                    </p:animEffect>
                                    <p:anim calcmode="lin" valueType="num">
                                      <p:cBhvr>
                                        <p:cTn id="51" dur="500" fill="hold"/>
                                        <p:tgtEl>
                                          <p:spTgt spid="70668"/>
                                        </p:tgtEl>
                                        <p:attrNameLst>
                                          <p:attrName>style.rotation</p:attrName>
                                        </p:attrNameLst>
                                      </p:cBhvr>
                                      <p:tavLst>
                                        <p:tav tm="0">
                                          <p:val>
                                            <p:fltVal val="720"/>
                                          </p:val>
                                        </p:tav>
                                        <p:tav tm="100000">
                                          <p:val>
                                            <p:fltVal val="0"/>
                                          </p:val>
                                        </p:tav>
                                      </p:tavLst>
                                    </p:anim>
                                    <p:anim calcmode="lin" valueType="num">
                                      <p:cBhvr>
                                        <p:cTn id="52" dur="500" fill="hold"/>
                                        <p:tgtEl>
                                          <p:spTgt spid="70668"/>
                                        </p:tgtEl>
                                        <p:attrNameLst>
                                          <p:attrName>ppt_h</p:attrName>
                                        </p:attrNameLst>
                                      </p:cBhvr>
                                      <p:tavLst>
                                        <p:tav tm="0">
                                          <p:val>
                                            <p:fltVal val="0"/>
                                          </p:val>
                                        </p:tav>
                                        <p:tav tm="100000">
                                          <p:val>
                                            <p:strVal val="#ppt_h"/>
                                          </p:val>
                                        </p:tav>
                                      </p:tavLst>
                                    </p:anim>
                                    <p:anim calcmode="lin" valueType="num">
                                      <p:cBhvr>
                                        <p:cTn id="53" dur="500" fill="hold"/>
                                        <p:tgtEl>
                                          <p:spTgt spid="70668"/>
                                        </p:tgtEl>
                                        <p:attrNameLst>
                                          <p:attrName>ppt_w</p:attrName>
                                        </p:attrNameLst>
                                      </p:cBhvr>
                                      <p:tavLst>
                                        <p:tav tm="0">
                                          <p:val>
                                            <p:fltVal val="0"/>
                                          </p:val>
                                        </p:tav>
                                        <p:tav tm="100000">
                                          <p:val>
                                            <p:strVal val="#ppt_w"/>
                                          </p:val>
                                        </p:tav>
                                      </p:tavLst>
                                    </p:anim>
                                  </p:childTnLst>
                                </p:cTn>
                              </p:par>
                            </p:childTnLst>
                          </p:cTn>
                        </p:par>
                        <p:par>
                          <p:cTn id="54" fill="hold">
                            <p:stCondLst>
                              <p:cond delay="15500"/>
                            </p:stCondLst>
                            <p:childTnLst>
                              <p:par>
                                <p:cTn id="55" presetID="35" presetClass="entr" presetSubtype="0" fill="hold" nodeType="afterEffect">
                                  <p:stCondLst>
                                    <p:cond delay="0"/>
                                  </p:stCondLst>
                                  <p:childTnLst>
                                    <p:set>
                                      <p:cBhvr>
                                        <p:cTn id="56" dur="1" fill="hold">
                                          <p:stCondLst>
                                            <p:cond delay="0"/>
                                          </p:stCondLst>
                                        </p:cTn>
                                        <p:tgtEl>
                                          <p:spTgt spid="70670"/>
                                        </p:tgtEl>
                                        <p:attrNameLst>
                                          <p:attrName>style.visibility</p:attrName>
                                        </p:attrNameLst>
                                      </p:cBhvr>
                                      <p:to>
                                        <p:strVal val="visible"/>
                                      </p:to>
                                    </p:set>
                                    <p:animEffect transition="in" filter="fade">
                                      <p:cBhvr>
                                        <p:cTn id="57" dur="500"/>
                                        <p:tgtEl>
                                          <p:spTgt spid="70670"/>
                                        </p:tgtEl>
                                      </p:cBhvr>
                                    </p:animEffect>
                                    <p:anim calcmode="lin" valueType="num">
                                      <p:cBhvr>
                                        <p:cTn id="58" dur="500" fill="hold"/>
                                        <p:tgtEl>
                                          <p:spTgt spid="70670"/>
                                        </p:tgtEl>
                                        <p:attrNameLst>
                                          <p:attrName>style.rotation</p:attrName>
                                        </p:attrNameLst>
                                      </p:cBhvr>
                                      <p:tavLst>
                                        <p:tav tm="0">
                                          <p:val>
                                            <p:fltVal val="720"/>
                                          </p:val>
                                        </p:tav>
                                        <p:tav tm="100000">
                                          <p:val>
                                            <p:fltVal val="0"/>
                                          </p:val>
                                        </p:tav>
                                      </p:tavLst>
                                    </p:anim>
                                    <p:anim calcmode="lin" valueType="num">
                                      <p:cBhvr>
                                        <p:cTn id="59" dur="500" fill="hold"/>
                                        <p:tgtEl>
                                          <p:spTgt spid="70670"/>
                                        </p:tgtEl>
                                        <p:attrNameLst>
                                          <p:attrName>ppt_h</p:attrName>
                                        </p:attrNameLst>
                                      </p:cBhvr>
                                      <p:tavLst>
                                        <p:tav tm="0">
                                          <p:val>
                                            <p:fltVal val="0"/>
                                          </p:val>
                                        </p:tav>
                                        <p:tav tm="100000">
                                          <p:val>
                                            <p:strVal val="#ppt_h"/>
                                          </p:val>
                                        </p:tav>
                                      </p:tavLst>
                                    </p:anim>
                                    <p:anim calcmode="lin" valueType="num">
                                      <p:cBhvr>
                                        <p:cTn id="60" dur="500" fill="hold"/>
                                        <p:tgtEl>
                                          <p:spTgt spid="70670"/>
                                        </p:tgtEl>
                                        <p:attrNameLst>
                                          <p:attrName>ppt_w</p:attrName>
                                        </p:attrNameLst>
                                      </p:cBhvr>
                                      <p:tavLst>
                                        <p:tav tm="0">
                                          <p:val>
                                            <p:fltVal val="0"/>
                                          </p:val>
                                        </p:tav>
                                        <p:tav tm="100000">
                                          <p:val>
                                            <p:strVal val="#ppt_w"/>
                                          </p:val>
                                        </p:tav>
                                      </p:tavLst>
                                    </p:anim>
                                  </p:childTnLst>
                                </p:cTn>
                              </p:par>
                            </p:childTnLst>
                          </p:cTn>
                        </p:par>
                        <p:par>
                          <p:cTn id="61" fill="hold">
                            <p:stCondLst>
                              <p:cond delay="16000"/>
                            </p:stCondLst>
                            <p:childTnLst>
                              <p:par>
                                <p:cTn id="62" presetID="35" presetClass="entr" presetSubtype="0" fill="hold" nodeType="afterEffect">
                                  <p:stCondLst>
                                    <p:cond delay="0"/>
                                  </p:stCondLst>
                                  <p:childTnLst>
                                    <p:set>
                                      <p:cBhvr>
                                        <p:cTn id="63" dur="1" fill="hold">
                                          <p:stCondLst>
                                            <p:cond delay="0"/>
                                          </p:stCondLst>
                                        </p:cTn>
                                        <p:tgtEl>
                                          <p:spTgt spid="70672"/>
                                        </p:tgtEl>
                                        <p:attrNameLst>
                                          <p:attrName>style.visibility</p:attrName>
                                        </p:attrNameLst>
                                      </p:cBhvr>
                                      <p:to>
                                        <p:strVal val="visible"/>
                                      </p:to>
                                    </p:set>
                                    <p:animEffect transition="in" filter="fade">
                                      <p:cBhvr>
                                        <p:cTn id="64" dur="500"/>
                                        <p:tgtEl>
                                          <p:spTgt spid="70672"/>
                                        </p:tgtEl>
                                      </p:cBhvr>
                                    </p:animEffect>
                                    <p:anim calcmode="lin" valueType="num">
                                      <p:cBhvr>
                                        <p:cTn id="65" dur="500" fill="hold"/>
                                        <p:tgtEl>
                                          <p:spTgt spid="70672"/>
                                        </p:tgtEl>
                                        <p:attrNameLst>
                                          <p:attrName>style.rotation</p:attrName>
                                        </p:attrNameLst>
                                      </p:cBhvr>
                                      <p:tavLst>
                                        <p:tav tm="0">
                                          <p:val>
                                            <p:fltVal val="720"/>
                                          </p:val>
                                        </p:tav>
                                        <p:tav tm="100000">
                                          <p:val>
                                            <p:fltVal val="0"/>
                                          </p:val>
                                        </p:tav>
                                      </p:tavLst>
                                    </p:anim>
                                    <p:anim calcmode="lin" valueType="num">
                                      <p:cBhvr>
                                        <p:cTn id="66" dur="500" fill="hold"/>
                                        <p:tgtEl>
                                          <p:spTgt spid="70672"/>
                                        </p:tgtEl>
                                        <p:attrNameLst>
                                          <p:attrName>ppt_h</p:attrName>
                                        </p:attrNameLst>
                                      </p:cBhvr>
                                      <p:tavLst>
                                        <p:tav tm="0">
                                          <p:val>
                                            <p:fltVal val="0"/>
                                          </p:val>
                                        </p:tav>
                                        <p:tav tm="100000">
                                          <p:val>
                                            <p:strVal val="#ppt_h"/>
                                          </p:val>
                                        </p:tav>
                                      </p:tavLst>
                                    </p:anim>
                                    <p:anim calcmode="lin" valueType="num">
                                      <p:cBhvr>
                                        <p:cTn id="67" dur="500" fill="hold"/>
                                        <p:tgtEl>
                                          <p:spTgt spid="70672"/>
                                        </p:tgtEl>
                                        <p:attrNameLst>
                                          <p:attrName>ppt_w</p:attrName>
                                        </p:attrNameLst>
                                      </p:cBhvr>
                                      <p:tavLst>
                                        <p:tav tm="0">
                                          <p:val>
                                            <p:fltVal val="0"/>
                                          </p:val>
                                        </p:tav>
                                        <p:tav tm="100000">
                                          <p:val>
                                            <p:strVal val="#ppt_w"/>
                                          </p:val>
                                        </p:tav>
                                      </p:tavLst>
                                    </p:anim>
                                  </p:childTnLst>
                                </p:cTn>
                              </p:par>
                            </p:childTnLst>
                          </p:cTn>
                        </p:par>
                        <p:par>
                          <p:cTn id="68" fill="hold">
                            <p:stCondLst>
                              <p:cond delay="16500"/>
                            </p:stCondLst>
                            <p:childTnLst>
                              <p:par>
                                <p:cTn id="69" presetID="52" presetClass="entr" presetSubtype="0" fill="hold" nodeType="afterEffect">
                                  <p:stCondLst>
                                    <p:cond delay="0"/>
                                  </p:stCondLst>
                                  <p:childTnLst>
                                    <p:set>
                                      <p:cBhvr>
                                        <p:cTn id="70" dur="1" fill="hold">
                                          <p:stCondLst>
                                            <p:cond delay="0"/>
                                          </p:stCondLst>
                                        </p:cTn>
                                        <p:tgtEl>
                                          <p:spTgt spid="71684"/>
                                        </p:tgtEl>
                                        <p:attrNameLst>
                                          <p:attrName>style.visibility</p:attrName>
                                        </p:attrNameLst>
                                      </p:cBhvr>
                                      <p:to>
                                        <p:strVal val="visible"/>
                                      </p:to>
                                    </p:set>
                                    <p:animScale>
                                      <p:cBhvr>
                                        <p:cTn id="71" dur="2000" decel="50000" fill="hold">
                                          <p:stCondLst>
                                            <p:cond delay="0"/>
                                          </p:stCondLst>
                                        </p:cTn>
                                        <p:tgtEl>
                                          <p:spTgt spid="7168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2000" decel="50000" fill="hold">
                                          <p:stCondLst>
                                            <p:cond delay="0"/>
                                          </p:stCondLst>
                                        </p:cTn>
                                        <p:tgtEl>
                                          <p:spTgt spid="71684"/>
                                        </p:tgtEl>
                                        <p:attrNameLst>
                                          <p:attrName>ppt_x</p:attrName>
                                          <p:attrName>ppt_y</p:attrName>
                                        </p:attrNameLst>
                                      </p:cBhvr>
                                    </p:animMotion>
                                    <p:animEffect transition="in" filter="fade">
                                      <p:cBhvr>
                                        <p:cTn id="73" dur="2000"/>
                                        <p:tgtEl>
                                          <p:spTgt spid="71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lum contrast="20000"/>
            </a:blip>
            <a:stretch>
              <a:fillRect/>
            </a:stretch>
          </a:blipFill>
        </p:spPr>
        <p:txBody>
          <a:bodyPr/>
          <a:lstStyle/>
          <a:p>
            <a:endParaRPr lang="es-ES" dirty="0"/>
          </a:p>
        </p:txBody>
      </p:sp>
      <p:sp>
        <p:nvSpPr>
          <p:cNvPr id="6" name="5 CuadroTexto"/>
          <p:cNvSpPr txBox="1"/>
          <p:nvPr/>
        </p:nvSpPr>
        <p:spPr>
          <a:xfrm>
            <a:off x="928662" y="714356"/>
            <a:ext cx="7215238" cy="5509200"/>
          </a:xfrm>
          <a:prstGeom prst="rect">
            <a:avLst/>
          </a:prstGeom>
          <a:noFill/>
        </p:spPr>
        <p:txBody>
          <a:bodyPr wrap="square" rtlCol="0">
            <a:spAutoFit/>
          </a:bodyPr>
          <a:lstStyle/>
          <a:p>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La República de Singapur  es una isla y ciudad-estado situada al sur del Estado de Johor en la Península de Malasia y al norte de las islas Riau de Indonesia, separada de éstas por un estrecho. Con 707,1 km², es el país más pequeño del Sudeste de Asia. Singapur es el cuarto centro financiero más importante del mundo, y juega un papel preponderante en el comercio internacional y la economía mundial. Además, es el segundo país con más densidad de población en el mundo, después de Mónaco.</a:t>
            </a:r>
          </a:p>
          <a:p>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La isla, anteriormente llamada "</a:t>
            </a:r>
            <a:r>
              <a:rPr lang="es-ES" sz="1600" b="1" dirty="0" err="1"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Temasek</a:t>
            </a:r>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 fue bautizada "</a:t>
            </a:r>
            <a:r>
              <a:rPr lang="es-ES" sz="1600" b="1" dirty="0" err="1"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Singapura</a:t>
            </a:r>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 en el siglo XIV por el príncipe </a:t>
            </a:r>
            <a:r>
              <a:rPr lang="es-ES" sz="1600" b="1" dirty="0" err="1"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Parameswara</a:t>
            </a:r>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 Este territorio adquirió considerable importancia en el siglo XIV, pero fue destruido por los javaneses y quedó desierto hasta el año 1819, cuando el británico Stamford </a:t>
            </a:r>
            <a:r>
              <a:rPr lang="es-ES" sz="1600" b="1" dirty="0" err="1"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Raffles</a:t>
            </a:r>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 fundó un asentamiento en el sitio donde actualmente se encuentra la moderna ciudad</a:t>
            </a:r>
          </a:p>
          <a:p>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La constitución de Singapur está inspirada en el parlamentarismo inglés. Miembros de la única cámara parlamentaria representan los distintos distritos electorales. La mayoría del poder ejecutivo se encuentra en las manos del Gabinete, liderado por el Primer Ministro, actualmente Lee </a:t>
            </a:r>
            <a:r>
              <a:rPr lang="es-ES" sz="1600" b="1" dirty="0" err="1"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Hsien</a:t>
            </a:r>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 </a:t>
            </a:r>
            <a:r>
              <a:rPr lang="es-ES" sz="1600" b="1" dirty="0" err="1"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Loong</a:t>
            </a:r>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 Aunque la presidencia de Singapur es un papel simbólico, se ha otorgado al Presidente el derecho de vetar en ciertos asuntos, como el uso de las reservas financieras y el nombramiento de los jueces</a:t>
            </a:r>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lum contrast="20000"/>
            </a:blip>
            <a:stretch>
              <a:fillRect/>
            </a:stretch>
          </a:blipFill>
        </p:spPr>
        <p:txBody>
          <a:bodyPr/>
          <a:lstStyle/>
          <a:p>
            <a:endParaRPr lang="es-ES" dirty="0"/>
          </a:p>
        </p:txBody>
      </p:sp>
      <p:sp>
        <p:nvSpPr>
          <p:cNvPr id="6" name="5 CuadroTexto"/>
          <p:cNvSpPr txBox="1"/>
          <p:nvPr/>
        </p:nvSpPr>
        <p:spPr>
          <a:xfrm>
            <a:off x="1071538" y="785794"/>
            <a:ext cx="7072362" cy="5755422"/>
          </a:xfrm>
          <a:prstGeom prst="rect">
            <a:avLst/>
          </a:prstGeom>
          <a:noFill/>
        </p:spPr>
        <p:txBody>
          <a:bodyPr wrap="square" rtlCol="0">
            <a:spAutoFit/>
          </a:bodyPr>
          <a:lstStyle/>
          <a:p>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Singapur mantiene relaciones diplomáticas con 175 países, aunque no cuenta con una alta comisión o embajada en muchos de estos países. Es un miembro de la Organización de Naciones Unidas, la Commonwealth, la Asociación de Naciones del Sureste Asiático y el Movimiento de Países No Alineados</a:t>
            </a:r>
          </a:p>
          <a:p>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Singapur tiene un clima ecuatorial sin estaciones distintivas, con las temperaturas y la presión uniformes, humedad alta y lluvias abundantes. Las temperaturas suelen variar de entre 23 a 32 ° C. La humedad relativa promedio es de alrededor del 79% en la mañana y 73% por la tarde. Los meses de abril y mayo son los meses más calurosos, con la temporada más húmeda de noviembre a enero</a:t>
            </a:r>
          </a:p>
          <a:p>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Por motivos de orden el gobierno de Singapur realizan un censo para medir la etnia y la religión de sus ciudadanos cada diez años, lo que permite tener una idea de la diversidad religiosa y la evolución de la </a:t>
            </a:r>
            <a:r>
              <a:rPr lang="es-ES" sz="1600" b="1" dirty="0" err="1"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misma.La</a:t>
            </a:r>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 religión más practicada es el budismo seguido por 42% de la población, en su mayoría los de origen chino</a:t>
            </a:r>
          </a:p>
          <a:p>
            <a:r>
              <a:rPr lang="es-ES" sz="1600" b="1" dirty="0" smtClean="0">
                <a:solidFill>
                  <a:srgbClr val="FFC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La segunda religión más practicada en Singapur es el Islam, practicado principalmente por la etnia malaya y que representa el 14.9%.. Le sigue numéricamente el cristianismo con todas su ramas (católicos, protestantes y ortodoxos) seguida por el 14.6% de la población</a:t>
            </a:r>
          </a:p>
          <a:p>
            <a:r>
              <a:rPr lang="es-ES" sz="1600" b="1" dirty="0" smtClean="0">
                <a:solidFill>
                  <a:srgbClr val="FFC00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t>
            </a:r>
          </a:p>
          <a:p>
            <a:endParaRPr lang="es-ES" sz="1600" b="1"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endParaRPr>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lum contrast="20000"/>
            </a:blip>
            <a:stretch>
              <a:fillRect/>
            </a:stretch>
          </a:blipFill>
        </p:spPr>
        <p:txBody>
          <a:bodyPr/>
          <a:lstStyle/>
          <a:p>
            <a:endParaRPr lang="es-ES" dirty="0"/>
          </a:p>
        </p:txBody>
      </p:sp>
      <p:pic>
        <p:nvPicPr>
          <p:cNvPr id="1026" name="Picture 2" descr="http://www.mactravel.com.uy/Imgs/Mapa_Singapur_2.gif"/>
          <p:cNvPicPr>
            <a:picLocks noChangeAspect="1" noChangeArrowheads="1"/>
          </p:cNvPicPr>
          <p:nvPr/>
        </p:nvPicPr>
        <p:blipFill>
          <a:blip r:embed="rId3"/>
          <a:srcRect/>
          <a:stretch>
            <a:fillRect/>
          </a:stretch>
        </p:blipFill>
        <p:spPr bwMode="auto">
          <a:xfrm>
            <a:off x="1000100" y="785794"/>
            <a:ext cx="7087610" cy="5286412"/>
          </a:xfrm>
          <a:prstGeom prst="rect">
            <a:avLst/>
          </a:prstGeom>
          <a:noFill/>
          <a:scene3d>
            <a:camera prst="orthographicFront"/>
            <a:lightRig rig="threePt" dir="t"/>
          </a:scene3d>
          <a:sp3d extrusionH="6350" contourW="12700" prstMaterial="dkEdge">
            <a:bevelT prst="angle"/>
            <a:extrusionClr>
              <a:schemeClr val="bg2">
                <a:lumMod val="75000"/>
              </a:schemeClr>
            </a:extrusionClr>
            <a:contourClr>
              <a:schemeClr val="bg2">
                <a:lumMod val="60000"/>
                <a:lumOff val="40000"/>
              </a:schemeClr>
            </a:contourClr>
          </a:sp3d>
        </p:spPr>
      </p:pic>
      <p:sp>
        <p:nvSpPr>
          <p:cNvPr id="4" name="3 Elipse"/>
          <p:cNvSpPr/>
          <p:nvPr/>
        </p:nvSpPr>
        <p:spPr>
          <a:xfrm>
            <a:off x="3643306" y="2714620"/>
            <a:ext cx="128582" cy="128582"/>
          </a:xfrm>
          <a:prstGeom prst="ellipse">
            <a:avLst/>
          </a:prstGeom>
          <a:solidFill>
            <a:srgbClr val="FF0000"/>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el leon simbolo de la ciudad-detras el centro financiero.jpg"/>
          <p:cNvPicPr>
            <a:picLocks noChangeAspect="1"/>
          </p:cNvPicPr>
          <p:nvPr/>
        </p:nvPicPr>
        <p:blipFill>
          <a:blip r:embed="rId2">
            <a:lum bright="-10000" contrast="10000"/>
          </a:blip>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857224" y="500042"/>
            <a:ext cx="3021981"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león símbolo de la ciudad</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Detrás el centro financiero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55873086.jpg"/>
          <p:cNvPicPr>
            <a:picLocks noChangeAspect="1"/>
          </p:cNvPicPr>
          <p:nvPr/>
        </p:nvPicPr>
        <p:blipFill>
          <a:blip r:embed="rId3">
            <a:lum bright="-10000"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ferr_sing_2010-1.jpg"/>
          <p:cNvPicPr>
            <a:picLocks noChangeAspect="1"/>
          </p:cNvPicPr>
          <p:nvPr/>
        </p:nvPicPr>
        <p:blipFill>
          <a:blip r:embed="rId2">
            <a:lum contrast="10000"/>
          </a:blip>
          <a:stretch>
            <a:fillRect/>
          </a:stretch>
        </p:blipFill>
        <p:spPr>
          <a:xfrm>
            <a:off x="0" y="428604"/>
            <a:ext cx="9144000" cy="571504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ee14ed0ffcacfaa2-singapur.jpg"/>
          <p:cNvPicPr>
            <a:picLocks noChangeAspect="1"/>
          </p:cNvPicPr>
          <p:nvPr/>
        </p:nvPicPr>
        <p:blipFill>
          <a:blip r:embed="rId2"/>
          <a:stretch>
            <a:fillRect/>
          </a:stretch>
        </p:blipFill>
        <p:spPr>
          <a:xfrm>
            <a:off x="0" y="500042"/>
            <a:ext cx="9144000" cy="5715000"/>
          </a:xfrm>
          <a:prstGeom prst="rect">
            <a:avLst/>
          </a:prstGeom>
          <a:scene3d>
            <a:camera prst="orthographicFront"/>
            <a:lightRig rig="threePt" dir="t"/>
          </a:scene3d>
          <a:sp3d>
            <a:bevelT prst="angle"/>
          </a:sp3d>
        </p:spPr>
      </p:pic>
      <p:sp>
        <p:nvSpPr>
          <p:cNvPr id="6" name="5 CuadroTexto"/>
          <p:cNvSpPr txBox="1"/>
          <p:nvPr/>
        </p:nvSpPr>
        <p:spPr>
          <a:xfrm>
            <a:off x="8001024" y="1428736"/>
            <a:ext cx="700833" cy="215444"/>
          </a:xfrm>
          <a:prstGeom prst="rect">
            <a:avLst/>
          </a:prstGeom>
          <a:noFill/>
        </p:spPr>
        <p:txBody>
          <a:bodyPr wrap="none" rtlCol="0">
            <a:spAutoFit/>
          </a:bodyPr>
          <a:lstStyle/>
          <a:p>
            <a:r>
              <a:rPr lang="es-ES" sz="800" dirty="0" smtClean="0">
                <a:solidFill>
                  <a:schemeClr val="bg1"/>
                </a:solidFill>
              </a:rPr>
              <a:t>PPS.PAC-JAZ</a:t>
            </a:r>
            <a:endParaRPr lang="es-ES" sz="800" dirty="0">
              <a:solidFill>
                <a:schemeClr val="bg1"/>
              </a:solidFill>
            </a:endParaRPr>
          </a:p>
        </p:txBody>
      </p:sp>
    </p:spTree>
  </p:cSld>
  <p:clrMapOvr>
    <a:masterClrMapping/>
  </p:clrMapOvr>
  <p:transition spd="slow" advTm="8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3_3987.jpg"/>
          <p:cNvPicPr>
            <a:picLocks noChangeAspect="1"/>
          </p:cNvPicPr>
          <p:nvPr/>
        </p:nvPicPr>
        <p:blipFill>
          <a:blip r:embed="rId2"/>
          <a:stretch>
            <a:fillRect/>
          </a:stretch>
        </p:blipFill>
        <p:spPr>
          <a:xfrm>
            <a:off x="0" y="428604"/>
            <a:ext cx="9144000" cy="5857892"/>
          </a:xfrm>
          <a:prstGeom prst="rect">
            <a:avLst/>
          </a:prstGeom>
          <a:scene3d>
            <a:camera prst="orthographicFront"/>
            <a:lightRig rig="threePt" dir="t"/>
          </a:scene3d>
          <a:sp3d>
            <a:bevelT prst="angle"/>
          </a:sp3d>
        </p:spPr>
      </p:pic>
    </p:spTree>
  </p:cSld>
  <p:clrMapOvr>
    <a:masterClrMapping/>
  </p:clrMapOvr>
  <p:transition spd="slow" advTm="8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5737950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wheel spokes="3"/>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y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nancial district.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643042" y="6072206"/>
            <a:ext cx="203010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Distrito financiero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ughafen_singapur.jpg"/>
          <p:cNvPicPr>
            <a:picLocks noChangeAspect="1"/>
          </p:cNvPicPr>
          <p:nvPr/>
        </p:nvPicPr>
        <p:blipFill>
          <a:blip r:embed="rId2">
            <a:lum bright="-10000"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sy_singapur.jpg"/>
          <p:cNvPicPr>
            <a:picLocks noChangeAspect="1"/>
          </p:cNvPicPr>
          <p:nvPr/>
        </p:nvPicPr>
        <p:blipFill>
          <a:blip r:embed="rId2"/>
          <a:stretch>
            <a:fillRect/>
          </a:stretch>
        </p:blipFill>
        <p:spPr>
          <a:xfrm>
            <a:off x="0" y="0"/>
            <a:ext cx="9176038" cy="6858000"/>
          </a:xfrm>
          <a:prstGeom prst="rect">
            <a:avLst/>
          </a:prstGeom>
          <a:scene3d>
            <a:camera prst="orthographicFront"/>
            <a:lightRig rig="threePt" dir="t"/>
          </a:scene3d>
          <a:sp3d>
            <a:bevelT prst="angle"/>
          </a:sp3d>
        </p:spPr>
      </p:pic>
    </p:spTree>
  </p:cSld>
  <p:clrMapOvr>
    <a:masterClrMapping/>
  </p:clrMapOvr>
  <p:transition spd="slow" advTm="8000">
    <p:pull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202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wheel spokes="8"/>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ore-reverse-phone-director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blind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ver bank.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000100" y="5929330"/>
            <a:ext cx="126938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River</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Bank</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UR (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ur30.jpg"/>
          <p:cNvPicPr>
            <a:picLocks noChangeAspect="1"/>
          </p:cNvPicPr>
          <p:nvPr/>
        </p:nvPicPr>
        <p:blipFill>
          <a:blip r:embed="rId2"/>
          <a:stretch>
            <a:fillRect/>
          </a:stretch>
        </p:blipFill>
        <p:spPr>
          <a:xfrm>
            <a:off x="0" y="0"/>
            <a:ext cx="9179859" cy="6858000"/>
          </a:xfrm>
          <a:prstGeom prst="rect">
            <a:avLst/>
          </a:prstGeom>
          <a:scene3d>
            <a:camera prst="orthographicFront"/>
            <a:lightRig rig="threePt" dir="t"/>
          </a:scene3d>
          <a:sp3d>
            <a:bevelT prst="angle"/>
          </a:sp3d>
        </p:spPr>
      </p:pic>
    </p:spTree>
  </p:cSld>
  <p:clrMapOvr>
    <a:masterClrMapping/>
  </p:clrMapOvr>
  <p:transition spd="slow" advTm="8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ur (5).jpg"/>
          <p:cNvPicPr>
            <a:picLocks noChangeAspect="1"/>
          </p:cNvPicPr>
          <p:nvPr/>
        </p:nvPicPr>
        <p:blipFill>
          <a:blip r:embed="rId2"/>
          <a:stretch>
            <a:fillRect/>
          </a:stretch>
        </p:blipFill>
        <p:spPr>
          <a:xfrm>
            <a:off x="2857" y="0"/>
            <a:ext cx="9138285" cy="6858000"/>
          </a:xfrm>
          <a:prstGeom prst="rect">
            <a:avLst/>
          </a:prstGeom>
          <a:scene3d>
            <a:camera prst="orthographicFront"/>
            <a:lightRig rig="threePt" dir="t"/>
          </a:scene3d>
          <a:sp3d>
            <a:bevelT prst="angle"/>
          </a:sp3d>
        </p:spPr>
      </p:pic>
    </p:spTree>
  </p:cSld>
  <p:clrMapOvr>
    <a:masterClrMapping/>
  </p:clrMapOvr>
  <p:transition spd="slow" advTm="8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ore-07.jpg"/>
          <p:cNvPicPr>
            <a:picLocks noChangeAspect="1"/>
          </p:cNvPicPr>
          <p:nvPr/>
        </p:nvPicPr>
        <p:blipFill>
          <a:blip r:embed="rId2"/>
          <a:stretch>
            <a:fillRect/>
          </a:stretch>
        </p:blipFill>
        <p:spPr>
          <a:xfrm>
            <a:off x="-1" y="0"/>
            <a:ext cx="9154457" cy="6858000"/>
          </a:xfrm>
          <a:prstGeom prst="rect">
            <a:avLst/>
          </a:prstGeom>
          <a:scene3d>
            <a:camera prst="orthographicFront"/>
            <a:lightRig rig="threePt" dir="t"/>
          </a:scene3d>
          <a:sp3d>
            <a:bevelT prst="angle"/>
          </a:sp3d>
        </p:spPr>
      </p:pic>
    </p:spTree>
  </p:cSld>
  <p:clrMapOvr>
    <a:masterClrMapping/>
  </p:clrMapOvr>
  <p:transition spd="slow" advTm="8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ingapur.11689.jpg"/>
          <p:cNvPicPr>
            <a:picLocks noChangeAspect="1"/>
          </p:cNvPicPr>
          <p:nvPr/>
        </p:nvPicPr>
        <p:blipFill>
          <a:blip r:embed="rId2" cstate="screen">
            <a:lum contrast="20000"/>
          </a:blip>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6715140" y="3143248"/>
            <a:ext cx="700833" cy="492443"/>
          </a:xfrm>
          <a:prstGeom prst="rect">
            <a:avLst/>
          </a:prstGeom>
          <a:noFill/>
          <a:scene3d>
            <a:camera prst="orthographicFront"/>
            <a:lightRig rig="threePt" dir="t"/>
          </a:scene3d>
          <a:sp3d>
            <a:bevelT prst="angle"/>
          </a:sp3d>
        </p:spPr>
        <p:txBody>
          <a:bodyPr wrap="none" rtlCol="0">
            <a:spAutoFit/>
          </a:bodyPr>
          <a:lstStyle/>
          <a:p>
            <a:r>
              <a:rPr lang="es-ES" sz="800" dirty="0" smtClean="0">
                <a:solidFill>
                  <a:schemeClr val="bg1"/>
                </a:solidFill>
              </a:rPr>
              <a:t>PPS.PAC-JAZ</a:t>
            </a:r>
          </a:p>
          <a:p>
            <a:endParaRPr lang="es-ES" dirty="0"/>
          </a:p>
        </p:txBody>
      </p:sp>
    </p:spTree>
  </p:cSld>
  <p:clrMapOvr>
    <a:masterClrMapping/>
  </p:clrMapOvr>
  <p:transition spd="slow" advTm="8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ingapur-30.jpg"/>
          <p:cNvPicPr>
            <a:picLocks noChangeAspect="1"/>
          </p:cNvPicPr>
          <p:nvPr/>
        </p:nvPicPr>
        <p:blipFill>
          <a:blip r:embed="rId2"/>
          <a:srcRect/>
          <a:stretch>
            <a:fillRect/>
          </a:stretch>
        </p:blipFill>
        <p:spPr>
          <a:xfrm>
            <a:off x="0" y="357166"/>
            <a:ext cx="9144000" cy="5929354"/>
          </a:xfrm>
          <a:prstGeom prst="rect">
            <a:avLst/>
          </a:prstGeom>
          <a:scene3d>
            <a:camera prst="orthographicFront"/>
            <a:lightRig rig="threePt" dir="t"/>
          </a:scene3d>
          <a:sp3d>
            <a:bevelT prst="angle"/>
          </a:sp3d>
        </p:spPr>
      </p:pic>
      <p:sp>
        <p:nvSpPr>
          <p:cNvPr id="6" name="5 CuadroTexto"/>
          <p:cNvSpPr txBox="1"/>
          <p:nvPr/>
        </p:nvSpPr>
        <p:spPr>
          <a:xfrm>
            <a:off x="6929454" y="5715016"/>
            <a:ext cx="700833" cy="492443"/>
          </a:xfrm>
          <a:prstGeom prst="rect">
            <a:avLst/>
          </a:prstGeom>
          <a:noFill/>
        </p:spPr>
        <p:txBody>
          <a:bodyPr wrap="none" rtlCol="0">
            <a:spAutoFit/>
          </a:bodyPr>
          <a:lstStyle/>
          <a:p>
            <a:r>
              <a:rPr lang="es-ES" sz="800" dirty="0" smtClean="0">
                <a:solidFill>
                  <a:schemeClr val="tx2">
                    <a:lumMod val="75000"/>
                  </a:schemeClr>
                </a:solidFill>
              </a:rPr>
              <a:t>PPS.PAC-JAZ</a:t>
            </a:r>
          </a:p>
          <a:p>
            <a:endParaRPr lang="es-ES" dirty="0"/>
          </a:p>
        </p:txBody>
      </p:sp>
    </p:spTree>
  </p:cSld>
  <p:clrMapOvr>
    <a:masterClrMapping/>
  </p:clrMapOvr>
  <p:transition spd="slow" advTm="8000">
    <p:split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ore-cityscape.jpg"/>
          <p:cNvPicPr>
            <a:picLocks noChangeAspect="1"/>
          </p:cNvPicPr>
          <p:nvPr/>
        </p:nvPicPr>
        <p:blipFill>
          <a:blip r:embed="rId2"/>
          <a:stretch>
            <a:fillRect/>
          </a:stretch>
        </p:blipFill>
        <p:spPr>
          <a:xfrm>
            <a:off x="0" y="571480"/>
            <a:ext cx="9144000" cy="571504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ingapur11.jpg"/>
          <p:cNvPicPr>
            <a:picLocks noChangeAspect="1"/>
          </p:cNvPicPr>
          <p:nvPr/>
        </p:nvPicPr>
        <p:blipFill>
          <a:blip r:embed="rId2">
            <a:lum contrast="10000"/>
          </a:blip>
          <a:stretch>
            <a:fillRect/>
          </a:stretch>
        </p:blipFill>
        <p:spPr>
          <a:xfrm>
            <a:off x="-1" y="0"/>
            <a:ext cx="9179859" cy="6858000"/>
          </a:xfrm>
          <a:prstGeom prst="rect">
            <a:avLst/>
          </a:prstGeom>
          <a:scene3d>
            <a:camera prst="orthographicFront"/>
            <a:lightRig rig="threePt" dir="t"/>
          </a:scene3d>
          <a:sp3d>
            <a:bevelT prst="angle"/>
          </a:sp3d>
        </p:spPr>
      </p:pic>
      <p:sp>
        <p:nvSpPr>
          <p:cNvPr id="6" name="5 CuadroTexto"/>
          <p:cNvSpPr txBox="1"/>
          <p:nvPr/>
        </p:nvSpPr>
        <p:spPr>
          <a:xfrm>
            <a:off x="8001024" y="2285992"/>
            <a:ext cx="700833" cy="492443"/>
          </a:xfrm>
          <a:prstGeom prst="rect">
            <a:avLst/>
          </a:prstGeom>
          <a:noFill/>
        </p:spPr>
        <p:txBody>
          <a:bodyPr wrap="none" rtlCol="0">
            <a:spAutoFit/>
          </a:bodyPr>
          <a:lstStyle/>
          <a:p>
            <a:r>
              <a:rPr lang="es-ES" sz="800" dirty="0" smtClean="0">
                <a:solidFill>
                  <a:schemeClr val="bg1"/>
                </a:solidFill>
              </a:rPr>
              <a:t>PPS.PAC-JAZ</a:t>
            </a:r>
          </a:p>
          <a:p>
            <a:endParaRPr lang="es-ES" dirty="0"/>
          </a:p>
        </p:txBody>
      </p:sp>
    </p:spTree>
  </p:cSld>
  <p:clrMapOvr>
    <a:masterClrMapping/>
  </p:clrMapOvr>
  <p:transition spd="slow" advTm="8000">
    <p:newsflash/>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ingapur 02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7072330" y="3571876"/>
            <a:ext cx="700833" cy="492443"/>
          </a:xfrm>
          <a:prstGeom prst="rect">
            <a:avLst/>
          </a:prstGeom>
          <a:noFill/>
        </p:spPr>
        <p:txBody>
          <a:bodyPr wrap="none" rtlCol="0">
            <a:spAutoFit/>
          </a:bodyPr>
          <a:lstStyle/>
          <a:p>
            <a:r>
              <a:rPr lang="es-ES" sz="800" dirty="0" smtClean="0">
                <a:solidFill>
                  <a:schemeClr val="bg1"/>
                </a:solidFill>
              </a:rPr>
              <a:t>PPS.PAC-JAZ</a:t>
            </a:r>
          </a:p>
          <a:p>
            <a:endParaRPr lang="es-ES" dirty="0"/>
          </a:p>
        </p:txBody>
      </p:sp>
    </p:spTree>
  </p:cSld>
  <p:clrMapOvr>
    <a:masterClrMapping/>
  </p:clrMapOvr>
  <p:transition spd="slow" advTm="8000">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Plaza central en Raffles Place..jpg"/>
          <p:cNvPicPr>
            <a:picLocks noChangeAspect="1"/>
          </p:cNvPicPr>
          <p:nvPr/>
        </p:nvPicPr>
        <p:blipFill>
          <a:blip r:embed="rId2"/>
          <a:stretch>
            <a:fillRect/>
          </a:stretch>
        </p:blipFill>
        <p:spPr>
          <a:xfrm>
            <a:off x="0" y="0"/>
            <a:ext cx="9144000" cy="6857999"/>
          </a:xfrm>
          <a:prstGeom prst="rect">
            <a:avLst/>
          </a:prstGeom>
        </p:spPr>
      </p:pic>
      <p:sp>
        <p:nvSpPr>
          <p:cNvPr id="7" name="6 CuadroTexto"/>
          <p:cNvSpPr txBox="1"/>
          <p:nvPr/>
        </p:nvSpPr>
        <p:spPr>
          <a:xfrm>
            <a:off x="2857488" y="642918"/>
            <a:ext cx="147617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Plaza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central</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7 CuadroTexto"/>
          <p:cNvSpPr txBox="1"/>
          <p:nvPr/>
        </p:nvSpPr>
        <p:spPr>
          <a:xfrm>
            <a:off x="7929586" y="6357958"/>
            <a:ext cx="700833" cy="215444"/>
          </a:xfrm>
          <a:prstGeom prst="rect">
            <a:avLst/>
          </a:prstGeom>
          <a:noFill/>
        </p:spPr>
        <p:txBody>
          <a:bodyPr wrap="none" rtlCol="0">
            <a:spAutoFit/>
          </a:bodyPr>
          <a:lstStyle/>
          <a:p>
            <a:r>
              <a:rPr lang="es-ES" sz="800" dirty="0" smtClean="0"/>
              <a:t>PPS.PAC-JAZ</a:t>
            </a:r>
            <a:endParaRPr lang="es-ES" sz="800" dirty="0"/>
          </a:p>
        </p:txBody>
      </p:sp>
    </p:spTree>
  </p:cSld>
  <p:clrMapOvr>
    <a:masterClrMapping/>
  </p:clrMapOvr>
  <p:transition spd="slow" advTm="8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3794.JPG"/>
          <p:cNvPicPr>
            <a:picLocks noChangeAspect="1"/>
          </p:cNvPicPr>
          <p:nvPr/>
        </p:nvPicPr>
        <p:blipFill>
          <a:blip r:embed="rId2">
            <a:lum bright="-10000"/>
          </a:blip>
          <a:stretch>
            <a:fillRect/>
          </a:stretch>
        </p:blipFill>
        <p:spPr>
          <a:xfrm>
            <a:off x="0" y="571480"/>
            <a:ext cx="9144000" cy="5715016"/>
          </a:xfrm>
          <a:prstGeom prst="rect">
            <a:avLst/>
          </a:prstGeom>
          <a:scene3d>
            <a:camera prst="orthographicFront"/>
            <a:lightRig rig="threePt" dir="t"/>
          </a:scene3d>
          <a:sp3d>
            <a:bevelT prst="angle"/>
          </a:sp3d>
        </p:spPr>
      </p:pic>
    </p:spTree>
  </p:cSld>
  <p:clrMapOvr>
    <a:masterClrMapping/>
  </p:clrMapOvr>
  <p:transition spd="slow" advTm="8000">
    <p:checke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rmacia-en-el-barrio-chino-Singapur.jpg"/>
          <p:cNvPicPr>
            <a:picLocks noChangeAspect="1"/>
          </p:cNvPicPr>
          <p:nvPr/>
        </p:nvPicPr>
        <p:blipFill>
          <a:blip r:embed="rId3">
            <a:lum bright="-10000"/>
          </a:blip>
          <a:stretch>
            <a:fillRect/>
          </a:stretch>
        </p:blipFill>
        <p:spPr>
          <a:xfrm>
            <a:off x="0" y="500042"/>
            <a:ext cx="9144000" cy="5929330"/>
          </a:xfrm>
          <a:prstGeom prst="rect">
            <a:avLst/>
          </a:prstGeom>
          <a:scene3d>
            <a:camera prst="orthographicFront"/>
            <a:lightRig rig="threePt" dir="t"/>
          </a:scene3d>
          <a:sp3d>
            <a:bevelT prst="angle"/>
          </a:sp3d>
        </p:spPr>
      </p:pic>
      <p:sp>
        <p:nvSpPr>
          <p:cNvPr id="5" name="4 CuadroTexto"/>
          <p:cNvSpPr txBox="1"/>
          <p:nvPr/>
        </p:nvSpPr>
        <p:spPr>
          <a:xfrm>
            <a:off x="2428860" y="5643578"/>
            <a:ext cx="3286148" cy="646331"/>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Farmacia en el barrio</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chino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rio-chino-Singapur (1).jpg"/>
          <p:cNvPicPr>
            <a:picLocks noChangeAspect="1"/>
          </p:cNvPicPr>
          <p:nvPr/>
        </p:nvPicPr>
        <p:blipFill>
          <a:blip r:embed="rId2">
            <a:lum bright="-10000" contrast="10000"/>
          </a:blip>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5072066" y="6072206"/>
            <a:ext cx="142378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Barrio chino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strips dir="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ore-6.jpg"/>
          <p:cNvPicPr>
            <a:picLocks noChangeAspect="1"/>
          </p:cNvPicPr>
          <p:nvPr/>
        </p:nvPicPr>
        <p:blipFill>
          <a:blip r:embed="rId2">
            <a:lum bright="-10000" contrast="10000"/>
          </a:blip>
          <a:stretch>
            <a:fillRect/>
          </a:stretch>
        </p:blipFill>
        <p:spPr>
          <a:xfrm>
            <a:off x="-10933" y="428604"/>
            <a:ext cx="9154933" cy="6072206"/>
          </a:xfrm>
          <a:prstGeom prst="rect">
            <a:avLst/>
          </a:prstGeom>
          <a:scene3d>
            <a:camera prst="orthographicFront"/>
            <a:lightRig rig="threePt" dir="t"/>
          </a:scene3d>
          <a:sp3d>
            <a:bevelT prst="angle"/>
          </a:sp3d>
        </p:spPr>
      </p:pic>
    </p:spTree>
  </p:cSld>
  <p:clrMapOvr>
    <a:masterClrMapping/>
  </p:clrMapOvr>
  <p:transition spd="slow" advTm="8000">
    <p:strips dir="l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ingapore-5.jpg"/>
          <p:cNvPicPr>
            <a:picLocks noChangeAspect="1"/>
          </p:cNvPicPr>
          <p:nvPr/>
        </p:nvPicPr>
        <p:blipFill>
          <a:blip r:embed="rId2" cstate="screen">
            <a:lum contrast="20000"/>
          </a:blip>
          <a:stretch>
            <a:fillRect/>
          </a:stretch>
        </p:blipFill>
        <p:spPr>
          <a:xfrm>
            <a:off x="0" y="0"/>
            <a:ext cx="9144018" cy="6858000"/>
          </a:xfrm>
          <a:prstGeom prst="rect">
            <a:avLst/>
          </a:prstGeom>
        </p:spPr>
      </p:pic>
      <p:sp>
        <p:nvSpPr>
          <p:cNvPr id="7" name="6 CuadroTexto"/>
          <p:cNvSpPr txBox="1"/>
          <p:nvPr/>
        </p:nvSpPr>
        <p:spPr>
          <a:xfrm>
            <a:off x="1142976" y="6072206"/>
            <a:ext cx="700833" cy="338554"/>
          </a:xfrm>
          <a:prstGeom prst="rect">
            <a:avLst/>
          </a:prstGeom>
          <a:noFill/>
        </p:spPr>
        <p:txBody>
          <a:bodyPr wrap="none" rtlCol="0">
            <a:spAutoFit/>
          </a:bodyPr>
          <a:lstStyle/>
          <a:p>
            <a:r>
              <a:rPr lang="es-ES" sz="800" dirty="0" smtClean="0">
                <a:solidFill>
                  <a:schemeClr val="bg1"/>
                </a:solidFill>
              </a:rPr>
              <a:t>PPS.PAC-JAZ</a:t>
            </a:r>
          </a:p>
          <a:p>
            <a:endParaRPr lang="es-ES" sz="800" dirty="0"/>
          </a:p>
        </p:txBody>
      </p:sp>
    </p:spTree>
  </p:cSld>
  <p:clrMapOvr>
    <a:masterClrMapping/>
  </p:clrMapOvr>
  <p:transition spd="slow" advTm="8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ur43.jpg"/>
          <p:cNvPicPr>
            <a:picLocks noChangeAspect="1"/>
          </p:cNvPicPr>
          <p:nvPr/>
        </p:nvPicPr>
        <p:blipFill>
          <a:blip r:embed="rId2"/>
          <a:stretch>
            <a:fillRect/>
          </a:stretch>
        </p:blipFill>
        <p:spPr>
          <a:xfrm>
            <a:off x="0" y="571480"/>
            <a:ext cx="9179859" cy="5929330"/>
          </a:xfrm>
          <a:prstGeom prst="rect">
            <a:avLst/>
          </a:prstGeom>
          <a:scene3d>
            <a:camera prst="orthographicFront"/>
            <a:lightRig rig="threePt" dir="t"/>
          </a:scene3d>
          <a:sp3d>
            <a:bevelT prst="angle"/>
          </a:sp3d>
        </p:spPr>
      </p:pic>
      <p:pic>
        <p:nvPicPr>
          <p:cNvPr id="5" name="4 Imagen" descr="0_70c1b_ea626f54_XL.png"/>
          <p:cNvPicPr>
            <a:picLocks noChangeAspect="1"/>
          </p:cNvPicPr>
          <p:nvPr/>
        </p:nvPicPr>
        <p:blipFill>
          <a:blip r:embed="rId3"/>
          <a:stretch>
            <a:fillRect/>
          </a:stretch>
        </p:blipFill>
        <p:spPr>
          <a:xfrm>
            <a:off x="4929190" y="1285860"/>
            <a:ext cx="4309250" cy="5072098"/>
          </a:xfrm>
          <a:prstGeom prst="rect">
            <a:avLst/>
          </a:prstGeom>
        </p:spPr>
      </p:pic>
    </p:spTree>
  </p:cSld>
  <p:clrMapOvr>
    <a:masterClrMapping/>
  </p:clrMapOvr>
  <p:transition spd="slow" advTm="16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SingaporeBugis.jpg"/>
          <p:cNvPicPr>
            <a:picLocks noChangeAspect="1"/>
          </p:cNvPicPr>
          <p:nvPr/>
        </p:nvPicPr>
        <p:blipFill>
          <a:blip r:embed="rId2"/>
          <a:stretch>
            <a:fillRect/>
          </a:stretch>
        </p:blipFill>
        <p:spPr>
          <a:xfrm>
            <a:off x="0" y="357166"/>
            <a:ext cx="9144000" cy="6172200"/>
          </a:xfrm>
          <a:prstGeom prst="rect">
            <a:avLst/>
          </a:prstGeom>
        </p:spPr>
      </p:pic>
    </p:spTree>
  </p:cSld>
  <p:clrMapOvr>
    <a:masterClrMapping/>
  </p:clrMapOvr>
  <p:transition spd="slow" advTm="8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ur5.jpg"/>
          <p:cNvPicPr>
            <a:picLocks noChangeAspect="1"/>
          </p:cNvPicPr>
          <p:nvPr/>
        </p:nvPicPr>
        <p:blipFill>
          <a:blip r:embed="rId2" cstate="screen">
            <a:lum bright="-10000" contrast="10000"/>
          </a:blip>
          <a:stretch>
            <a:fillRect/>
          </a:stretch>
        </p:blipFill>
        <p:spPr>
          <a:xfrm>
            <a:off x="1643042" y="-61556"/>
            <a:ext cx="5929354" cy="6919556"/>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ingapur-13.jpg"/>
          <p:cNvPicPr>
            <a:picLocks noChangeAspect="1"/>
          </p:cNvPicPr>
          <p:nvPr/>
        </p:nvPicPr>
        <p:blipFill>
          <a:blip r:embed="rId2"/>
          <a:srcRect/>
          <a:stretch>
            <a:fillRect/>
          </a:stretch>
        </p:blipFill>
        <p:spPr>
          <a:xfrm>
            <a:off x="0" y="428604"/>
            <a:ext cx="9144000" cy="6000771"/>
          </a:xfrm>
          <a:prstGeom prst="rect">
            <a:avLst/>
          </a:prstGeom>
          <a:scene3d>
            <a:camera prst="orthographicFront"/>
            <a:lightRig rig="threePt" dir="t"/>
          </a:scene3d>
          <a:sp3d>
            <a:bevelT prst="angle"/>
          </a:sp3d>
        </p:spPr>
      </p:pic>
    </p:spTree>
  </p:cSld>
  <p:clrMapOvr>
    <a:masterClrMapping/>
  </p:clrMapOvr>
  <p:transition spd="slow" advTm="8000">
    <p:push/>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ingapur-15.jpg"/>
          <p:cNvPicPr>
            <a:picLocks noChangeAspect="1"/>
          </p:cNvPicPr>
          <p:nvPr/>
        </p:nvPicPr>
        <p:blipFill>
          <a:blip r:embed="rId2"/>
          <a:srcRect/>
          <a:stretch>
            <a:fillRect/>
          </a:stretch>
        </p:blipFill>
        <p:spPr>
          <a:xfrm>
            <a:off x="0" y="428604"/>
            <a:ext cx="9144000" cy="5857892"/>
          </a:xfrm>
          <a:prstGeom prst="rect">
            <a:avLst/>
          </a:prstGeom>
          <a:scene3d>
            <a:camera prst="orthographicFront"/>
            <a:lightRig rig="threePt" dir="t"/>
          </a:scene3d>
          <a:sp3d>
            <a:bevelT prst="angle"/>
          </a:sp3d>
        </p:spPr>
      </p:pic>
    </p:spTree>
  </p:cSld>
  <p:clrMapOvr>
    <a:masterClrMapping/>
  </p:clrMapOvr>
  <p:transition spd="slow" advTm="8000">
    <p:push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pecial-schip-op-een-wolkenkrabber-18.jpg"/>
          <p:cNvPicPr>
            <a:picLocks noChangeAspect="1"/>
          </p:cNvPicPr>
          <p:nvPr/>
        </p:nvPicPr>
        <p:blipFill>
          <a:blip r:embed="rId3">
            <a:lum bright="-10000" contrast="20000"/>
          </a:blip>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000496" y="357166"/>
            <a:ext cx="4232569"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Hotel Marina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Bay</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2560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habitaciones</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350 libras la noche</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inaugurado  el 23 de junio de 2010.</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newsflash/>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G_4879.JPG"/>
          <p:cNvPicPr>
            <a:picLocks noChangeAspect="1"/>
          </p:cNvPicPr>
          <p:nvPr/>
        </p:nvPicPr>
        <p:blipFill>
          <a:blip r:embed="rId2"/>
          <a:stretch>
            <a:fillRect/>
          </a:stretch>
        </p:blipFill>
        <p:spPr>
          <a:xfrm>
            <a:off x="0" y="642918"/>
            <a:ext cx="9144000" cy="5500726"/>
          </a:xfrm>
          <a:prstGeom prst="rect">
            <a:avLst/>
          </a:prstGeom>
          <a:scene3d>
            <a:camera prst="orthographicFront"/>
            <a:lightRig rig="threePt" dir="t"/>
          </a:scene3d>
          <a:sp3d>
            <a:bevelT prst="angle"/>
          </a:sp3d>
        </p:spPr>
      </p:pic>
      <p:sp>
        <p:nvSpPr>
          <p:cNvPr id="6" name="5 CuadroTexto"/>
          <p:cNvSpPr txBox="1"/>
          <p:nvPr/>
        </p:nvSpPr>
        <p:spPr>
          <a:xfrm>
            <a:off x="7572396" y="4000504"/>
            <a:ext cx="700833" cy="215444"/>
          </a:xfrm>
          <a:prstGeom prst="rect">
            <a:avLst/>
          </a:prstGeom>
          <a:noFill/>
        </p:spPr>
        <p:txBody>
          <a:bodyPr wrap="none" rtlCol="0">
            <a:spAutoFit/>
          </a:bodyPr>
          <a:lstStyle/>
          <a:p>
            <a:r>
              <a:rPr lang="es-ES" sz="800" dirty="0" smtClean="0">
                <a:solidFill>
                  <a:schemeClr val="bg1"/>
                </a:solidFill>
              </a:rPr>
              <a:t>PPS.PAC-JAZ</a:t>
            </a:r>
            <a:endParaRPr lang="es-ES" sz="800" dirty="0">
              <a:solidFill>
                <a:schemeClr val="bg1"/>
              </a:solidFill>
            </a:endParaRPr>
          </a:p>
        </p:txBody>
      </p:sp>
    </p:spTree>
  </p:cSld>
  <p:clrMapOvr>
    <a:masterClrMapping/>
  </p:clrMapOvr>
  <p:transition spd="slow" advTm="8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ingapur-Hotel-marina-sands-noche.jpg"/>
          <p:cNvPicPr>
            <a:picLocks noChangeAspect="1"/>
          </p:cNvPicPr>
          <p:nvPr/>
        </p:nvPicPr>
        <p:blipFill>
          <a:blip r:embed="rId2"/>
          <a:stretch>
            <a:fillRect/>
          </a:stretch>
        </p:blipFill>
        <p:spPr>
          <a:xfrm>
            <a:off x="0" y="500042"/>
            <a:ext cx="9144000" cy="5786478"/>
          </a:xfrm>
          <a:prstGeom prst="rect">
            <a:avLst/>
          </a:prstGeom>
          <a:scene3d>
            <a:camera prst="orthographicFront"/>
            <a:lightRig rig="threePt" dir="t"/>
          </a:scene3d>
          <a:sp3d>
            <a:bevelT prst="angle"/>
          </a:sp3d>
        </p:spPr>
      </p:pic>
      <p:sp>
        <p:nvSpPr>
          <p:cNvPr id="6" name="5 CuadroTexto"/>
          <p:cNvSpPr txBox="1"/>
          <p:nvPr/>
        </p:nvSpPr>
        <p:spPr>
          <a:xfrm>
            <a:off x="8072462" y="4500570"/>
            <a:ext cx="700833" cy="338554"/>
          </a:xfrm>
          <a:prstGeom prst="rect">
            <a:avLst/>
          </a:prstGeom>
          <a:noFill/>
        </p:spPr>
        <p:txBody>
          <a:bodyPr wrap="none" rtlCol="0">
            <a:spAutoFit/>
          </a:bodyPr>
          <a:lstStyle/>
          <a:p>
            <a:r>
              <a:rPr lang="es-ES" sz="800" dirty="0" smtClean="0">
                <a:solidFill>
                  <a:schemeClr val="tx2">
                    <a:lumMod val="75000"/>
                  </a:schemeClr>
                </a:solidFill>
              </a:rPr>
              <a:t>PPS.PAC-JAZ</a:t>
            </a:r>
          </a:p>
          <a:p>
            <a:endParaRPr lang="es-ES" sz="800" dirty="0">
              <a:solidFill>
                <a:schemeClr val="tx2">
                  <a:lumMod val="75000"/>
                </a:schemeClr>
              </a:solidFill>
            </a:endParaRPr>
          </a:p>
        </p:txBody>
      </p:sp>
    </p:spTree>
  </p:cSld>
  <p:clrMapOvr>
    <a:masterClrMapping/>
  </p:clrMapOvr>
  <p:transition spd="slow" advTm="8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 hotel singapur 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hecke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b="1" dirty="0"/>
          </a:p>
        </p:txBody>
      </p:sp>
      <p:pic>
        <p:nvPicPr>
          <p:cNvPr id="4" name="3 Imagen" descr="piscina_singapur (1).jpg"/>
          <p:cNvPicPr>
            <a:picLocks noChangeAspect="1"/>
          </p:cNvPicPr>
          <p:nvPr/>
        </p:nvPicPr>
        <p:blipFill>
          <a:blip r:embed="rId2"/>
          <a:stretch>
            <a:fillRect/>
          </a:stretch>
        </p:blipFill>
        <p:spPr>
          <a:xfrm>
            <a:off x="0" y="1000108"/>
            <a:ext cx="9144000" cy="500066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ur-087.jpg"/>
          <p:cNvPicPr>
            <a:picLocks noChangeAspect="1"/>
          </p:cNvPicPr>
          <p:nvPr/>
        </p:nvPicPr>
        <p:blipFill>
          <a:blip r:embed="rId2">
            <a:lum bright="-10000"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ore-skyline-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Deportivo-Singapur.jpg"/>
          <p:cNvPicPr>
            <a:picLocks noChangeAspect="1"/>
          </p:cNvPicPr>
          <p:nvPr/>
        </p:nvPicPr>
        <p:blipFill>
          <a:blip r:embed="rId2"/>
          <a:stretch>
            <a:fillRect/>
          </a:stretch>
        </p:blipFill>
        <p:spPr>
          <a:xfrm>
            <a:off x="0" y="357166"/>
            <a:ext cx="9144000" cy="6143644"/>
          </a:xfrm>
          <a:prstGeom prst="rect">
            <a:avLst/>
          </a:prstGeom>
          <a:scene3d>
            <a:camera prst="orthographicFront"/>
            <a:lightRig rig="threePt" dir="t"/>
          </a:scene3d>
          <a:sp3d>
            <a:bevelT prst="angle"/>
          </a:sp3d>
        </p:spPr>
      </p:pic>
      <p:sp>
        <p:nvSpPr>
          <p:cNvPr id="5" name="4 CuadroTexto"/>
          <p:cNvSpPr txBox="1"/>
          <p:nvPr/>
        </p:nvSpPr>
        <p:spPr>
          <a:xfrm>
            <a:off x="785786" y="6143644"/>
            <a:ext cx="194200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Puerto Deportivo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za.11696.jpg"/>
          <p:cNvPicPr>
            <a:picLocks noChangeAspect="1"/>
          </p:cNvPicPr>
          <p:nvPr/>
        </p:nvPicPr>
        <p:blipFill>
          <a:blip r:embed="rId2">
            <a:lum bright="-10000"/>
          </a:blip>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06c27c23282bbdl.png"/>
          <p:cNvPicPr>
            <a:picLocks noChangeAspect="1"/>
          </p:cNvPicPr>
          <p:nvPr/>
        </p:nvPicPr>
        <p:blipFill>
          <a:blip r:embed="rId3"/>
          <a:stretch>
            <a:fillRect/>
          </a:stretch>
        </p:blipFill>
        <p:spPr>
          <a:xfrm>
            <a:off x="4899456" y="670619"/>
            <a:ext cx="4244544" cy="6187381"/>
          </a:xfrm>
          <a:prstGeom prst="rect">
            <a:avLst/>
          </a:prstGeom>
        </p:spPr>
      </p:pic>
    </p:spTree>
  </p:cSld>
  <p:clrMapOvr>
    <a:masterClrMapping/>
  </p:clrMapOvr>
  <p:transition spd="slow" advTm="14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lum contrast="20000"/>
            </a:blip>
            <a:stretch>
              <a:fillRect/>
            </a:stretch>
          </a:blipFill>
        </p:spPr>
        <p:txBody>
          <a:bodyPr/>
          <a:lstStyle/>
          <a:p>
            <a:endParaRPr lang="es-ES" dirty="0"/>
          </a:p>
        </p:txBody>
      </p:sp>
      <p:pic>
        <p:nvPicPr>
          <p:cNvPr id="86018" name="Picture 2" descr="Your generated text image"/>
          <p:cNvPicPr>
            <a:picLocks noChangeAspect="1" noChangeArrowheads="1" noCrop="1"/>
          </p:cNvPicPr>
          <p:nvPr/>
        </p:nvPicPr>
        <p:blipFill>
          <a:blip r:embed="rId3">
            <a:lum contrast="20000"/>
          </a:blip>
          <a:srcRect/>
          <a:stretch>
            <a:fillRect/>
          </a:stretch>
        </p:blipFill>
        <p:spPr bwMode="auto">
          <a:xfrm>
            <a:off x="2714612" y="2071678"/>
            <a:ext cx="3343275" cy="704851"/>
          </a:xfrm>
          <a:prstGeom prst="rect">
            <a:avLst/>
          </a:prstGeom>
          <a:noFill/>
        </p:spPr>
      </p:pic>
      <p:pic>
        <p:nvPicPr>
          <p:cNvPr id="86020" name="Picture 4" descr="Your generated text image"/>
          <p:cNvPicPr>
            <a:picLocks noChangeAspect="1" noChangeArrowheads="1" noCrop="1"/>
          </p:cNvPicPr>
          <p:nvPr/>
        </p:nvPicPr>
        <p:blipFill>
          <a:blip r:embed="rId4">
            <a:lum contrast="20000"/>
          </a:blip>
          <a:srcRect/>
          <a:stretch>
            <a:fillRect/>
          </a:stretch>
        </p:blipFill>
        <p:spPr bwMode="auto">
          <a:xfrm>
            <a:off x="3786182" y="3000372"/>
            <a:ext cx="1009650" cy="695325"/>
          </a:xfrm>
          <a:prstGeom prst="rect">
            <a:avLst/>
          </a:prstGeom>
          <a:noFill/>
        </p:spPr>
      </p:pic>
      <p:pic>
        <p:nvPicPr>
          <p:cNvPr id="86022" name="Picture 6" descr="Your generated text image"/>
          <p:cNvPicPr>
            <a:picLocks noChangeAspect="1" noChangeArrowheads="1" noCrop="1"/>
          </p:cNvPicPr>
          <p:nvPr/>
        </p:nvPicPr>
        <p:blipFill>
          <a:blip r:embed="rId5">
            <a:lum contrast="20000"/>
          </a:blip>
          <a:srcRect/>
          <a:stretch>
            <a:fillRect/>
          </a:stretch>
        </p:blipFill>
        <p:spPr bwMode="auto">
          <a:xfrm>
            <a:off x="3500430" y="4143380"/>
            <a:ext cx="1676400" cy="714375"/>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0"/>
                                        <p:tgtEl>
                                          <p:spTgt spid="2"/>
                                        </p:tgtEl>
                                      </p:cBhvr>
                                    </p:animEffect>
                                  </p:childTnLst>
                                </p:cTn>
                              </p:par>
                            </p:childTnLst>
                          </p:cTn>
                        </p:par>
                        <p:par>
                          <p:cTn id="8" fill="hold">
                            <p:stCondLst>
                              <p:cond delay="5000"/>
                            </p:stCondLst>
                            <p:childTnLst>
                              <p:par>
                                <p:cTn id="9" presetID="35" presetClass="entr" presetSubtype="0" fill="hold" nodeType="afterEffect">
                                  <p:stCondLst>
                                    <p:cond delay="0"/>
                                  </p:stCondLst>
                                  <p:childTnLst>
                                    <p:set>
                                      <p:cBhvr>
                                        <p:cTn id="10" dur="1" fill="hold">
                                          <p:stCondLst>
                                            <p:cond delay="0"/>
                                          </p:stCondLst>
                                        </p:cTn>
                                        <p:tgtEl>
                                          <p:spTgt spid="86018"/>
                                        </p:tgtEl>
                                        <p:attrNameLst>
                                          <p:attrName>style.visibility</p:attrName>
                                        </p:attrNameLst>
                                      </p:cBhvr>
                                      <p:to>
                                        <p:strVal val="visible"/>
                                      </p:to>
                                    </p:set>
                                    <p:animEffect transition="in" filter="fade">
                                      <p:cBhvr>
                                        <p:cTn id="11" dur="2000"/>
                                        <p:tgtEl>
                                          <p:spTgt spid="86018"/>
                                        </p:tgtEl>
                                      </p:cBhvr>
                                    </p:animEffect>
                                    <p:anim calcmode="lin" valueType="num">
                                      <p:cBhvr>
                                        <p:cTn id="12" dur="2000" fill="hold"/>
                                        <p:tgtEl>
                                          <p:spTgt spid="86018"/>
                                        </p:tgtEl>
                                        <p:attrNameLst>
                                          <p:attrName>style.rotation</p:attrName>
                                        </p:attrNameLst>
                                      </p:cBhvr>
                                      <p:tavLst>
                                        <p:tav tm="0">
                                          <p:val>
                                            <p:fltVal val="720"/>
                                          </p:val>
                                        </p:tav>
                                        <p:tav tm="100000">
                                          <p:val>
                                            <p:fltVal val="0"/>
                                          </p:val>
                                        </p:tav>
                                      </p:tavLst>
                                    </p:anim>
                                    <p:anim calcmode="lin" valueType="num">
                                      <p:cBhvr>
                                        <p:cTn id="13" dur="2000" fill="hold"/>
                                        <p:tgtEl>
                                          <p:spTgt spid="86018"/>
                                        </p:tgtEl>
                                        <p:attrNameLst>
                                          <p:attrName>ppt_h</p:attrName>
                                        </p:attrNameLst>
                                      </p:cBhvr>
                                      <p:tavLst>
                                        <p:tav tm="0">
                                          <p:val>
                                            <p:fltVal val="0"/>
                                          </p:val>
                                        </p:tav>
                                        <p:tav tm="100000">
                                          <p:val>
                                            <p:strVal val="#ppt_h"/>
                                          </p:val>
                                        </p:tav>
                                      </p:tavLst>
                                    </p:anim>
                                    <p:anim calcmode="lin" valueType="num">
                                      <p:cBhvr>
                                        <p:cTn id="14" dur="2000" fill="hold"/>
                                        <p:tgtEl>
                                          <p:spTgt spid="86018"/>
                                        </p:tgtEl>
                                        <p:attrNameLst>
                                          <p:attrName>ppt_w</p:attrName>
                                        </p:attrNameLst>
                                      </p:cBhvr>
                                      <p:tavLst>
                                        <p:tav tm="0">
                                          <p:val>
                                            <p:fltVal val="0"/>
                                          </p:val>
                                        </p:tav>
                                        <p:tav tm="100000">
                                          <p:val>
                                            <p:strVal val="#ppt_w"/>
                                          </p:val>
                                        </p:tav>
                                      </p:tavLst>
                                    </p:anim>
                                  </p:childTnLst>
                                </p:cTn>
                              </p:par>
                            </p:childTnLst>
                          </p:cTn>
                        </p:par>
                        <p:par>
                          <p:cTn id="15" fill="hold">
                            <p:stCondLst>
                              <p:cond delay="7000"/>
                            </p:stCondLst>
                            <p:childTnLst>
                              <p:par>
                                <p:cTn id="16" presetID="35" presetClass="entr" presetSubtype="0" fill="hold" nodeType="afterEffect">
                                  <p:stCondLst>
                                    <p:cond delay="0"/>
                                  </p:stCondLst>
                                  <p:childTnLst>
                                    <p:set>
                                      <p:cBhvr>
                                        <p:cTn id="17" dur="1" fill="hold">
                                          <p:stCondLst>
                                            <p:cond delay="0"/>
                                          </p:stCondLst>
                                        </p:cTn>
                                        <p:tgtEl>
                                          <p:spTgt spid="86020"/>
                                        </p:tgtEl>
                                        <p:attrNameLst>
                                          <p:attrName>style.visibility</p:attrName>
                                        </p:attrNameLst>
                                      </p:cBhvr>
                                      <p:to>
                                        <p:strVal val="visible"/>
                                      </p:to>
                                    </p:set>
                                    <p:animEffect transition="in" filter="fade">
                                      <p:cBhvr>
                                        <p:cTn id="18" dur="2000"/>
                                        <p:tgtEl>
                                          <p:spTgt spid="86020"/>
                                        </p:tgtEl>
                                      </p:cBhvr>
                                    </p:animEffect>
                                    <p:anim calcmode="lin" valueType="num">
                                      <p:cBhvr>
                                        <p:cTn id="19" dur="2000" fill="hold"/>
                                        <p:tgtEl>
                                          <p:spTgt spid="86020"/>
                                        </p:tgtEl>
                                        <p:attrNameLst>
                                          <p:attrName>style.rotation</p:attrName>
                                        </p:attrNameLst>
                                      </p:cBhvr>
                                      <p:tavLst>
                                        <p:tav tm="0">
                                          <p:val>
                                            <p:fltVal val="720"/>
                                          </p:val>
                                        </p:tav>
                                        <p:tav tm="100000">
                                          <p:val>
                                            <p:fltVal val="0"/>
                                          </p:val>
                                        </p:tav>
                                      </p:tavLst>
                                    </p:anim>
                                    <p:anim calcmode="lin" valueType="num">
                                      <p:cBhvr>
                                        <p:cTn id="20" dur="2000" fill="hold"/>
                                        <p:tgtEl>
                                          <p:spTgt spid="86020"/>
                                        </p:tgtEl>
                                        <p:attrNameLst>
                                          <p:attrName>ppt_h</p:attrName>
                                        </p:attrNameLst>
                                      </p:cBhvr>
                                      <p:tavLst>
                                        <p:tav tm="0">
                                          <p:val>
                                            <p:fltVal val="0"/>
                                          </p:val>
                                        </p:tav>
                                        <p:tav tm="100000">
                                          <p:val>
                                            <p:strVal val="#ppt_h"/>
                                          </p:val>
                                        </p:tav>
                                      </p:tavLst>
                                    </p:anim>
                                    <p:anim calcmode="lin" valueType="num">
                                      <p:cBhvr>
                                        <p:cTn id="21" dur="2000" fill="hold"/>
                                        <p:tgtEl>
                                          <p:spTgt spid="86020"/>
                                        </p:tgtEl>
                                        <p:attrNameLst>
                                          <p:attrName>ppt_w</p:attrName>
                                        </p:attrNameLst>
                                      </p:cBhvr>
                                      <p:tavLst>
                                        <p:tav tm="0">
                                          <p:val>
                                            <p:fltVal val="0"/>
                                          </p:val>
                                        </p:tav>
                                        <p:tav tm="100000">
                                          <p:val>
                                            <p:strVal val="#ppt_w"/>
                                          </p:val>
                                        </p:tav>
                                      </p:tavLst>
                                    </p:anim>
                                  </p:childTnLst>
                                </p:cTn>
                              </p:par>
                            </p:childTnLst>
                          </p:cTn>
                        </p:par>
                        <p:par>
                          <p:cTn id="22" fill="hold">
                            <p:stCondLst>
                              <p:cond delay="9000"/>
                            </p:stCondLst>
                            <p:childTnLst>
                              <p:par>
                                <p:cTn id="23" presetID="35" presetClass="entr" presetSubtype="0" fill="hold" nodeType="afterEffect">
                                  <p:stCondLst>
                                    <p:cond delay="0"/>
                                  </p:stCondLst>
                                  <p:childTnLst>
                                    <p:set>
                                      <p:cBhvr>
                                        <p:cTn id="24" dur="1" fill="hold">
                                          <p:stCondLst>
                                            <p:cond delay="0"/>
                                          </p:stCondLst>
                                        </p:cTn>
                                        <p:tgtEl>
                                          <p:spTgt spid="86022"/>
                                        </p:tgtEl>
                                        <p:attrNameLst>
                                          <p:attrName>style.visibility</p:attrName>
                                        </p:attrNameLst>
                                      </p:cBhvr>
                                      <p:to>
                                        <p:strVal val="visible"/>
                                      </p:to>
                                    </p:set>
                                    <p:animEffect transition="in" filter="fade">
                                      <p:cBhvr>
                                        <p:cTn id="25" dur="2000"/>
                                        <p:tgtEl>
                                          <p:spTgt spid="86022"/>
                                        </p:tgtEl>
                                      </p:cBhvr>
                                    </p:animEffect>
                                    <p:anim calcmode="lin" valueType="num">
                                      <p:cBhvr>
                                        <p:cTn id="26" dur="2000" fill="hold"/>
                                        <p:tgtEl>
                                          <p:spTgt spid="86022"/>
                                        </p:tgtEl>
                                        <p:attrNameLst>
                                          <p:attrName>style.rotation</p:attrName>
                                        </p:attrNameLst>
                                      </p:cBhvr>
                                      <p:tavLst>
                                        <p:tav tm="0">
                                          <p:val>
                                            <p:fltVal val="720"/>
                                          </p:val>
                                        </p:tav>
                                        <p:tav tm="100000">
                                          <p:val>
                                            <p:fltVal val="0"/>
                                          </p:val>
                                        </p:tav>
                                      </p:tavLst>
                                    </p:anim>
                                    <p:anim calcmode="lin" valueType="num">
                                      <p:cBhvr>
                                        <p:cTn id="27" dur="2000" fill="hold"/>
                                        <p:tgtEl>
                                          <p:spTgt spid="86022"/>
                                        </p:tgtEl>
                                        <p:attrNameLst>
                                          <p:attrName>ppt_h</p:attrName>
                                        </p:attrNameLst>
                                      </p:cBhvr>
                                      <p:tavLst>
                                        <p:tav tm="0">
                                          <p:val>
                                            <p:fltVal val="0"/>
                                          </p:val>
                                        </p:tav>
                                        <p:tav tm="100000">
                                          <p:val>
                                            <p:strVal val="#ppt_h"/>
                                          </p:val>
                                        </p:tav>
                                      </p:tavLst>
                                    </p:anim>
                                    <p:anim calcmode="lin" valueType="num">
                                      <p:cBhvr>
                                        <p:cTn id="28" dur="2000" fill="hold"/>
                                        <p:tgtEl>
                                          <p:spTgt spid="8602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asa-lujosa-Singapur-3.jpg- se esta convirtiendo en unas de las ciudades mas lujosas de asia.jpg"/>
          <p:cNvPicPr>
            <a:picLocks noChangeAspect="1"/>
          </p:cNvPicPr>
          <p:nvPr/>
        </p:nvPicPr>
        <p:blipFill>
          <a:blip r:embed="rId2"/>
          <a:stretch>
            <a:fillRect/>
          </a:stretch>
        </p:blipFill>
        <p:spPr>
          <a:xfrm>
            <a:off x="0" y="428604"/>
            <a:ext cx="9144000" cy="5943600"/>
          </a:xfrm>
          <a:prstGeom prst="rect">
            <a:avLst/>
          </a:prstGeom>
        </p:spPr>
      </p:pic>
      <p:sp>
        <p:nvSpPr>
          <p:cNvPr id="6" name="5 CuadroTexto"/>
          <p:cNvSpPr txBox="1"/>
          <p:nvPr/>
        </p:nvSpPr>
        <p:spPr>
          <a:xfrm>
            <a:off x="6786578" y="6072206"/>
            <a:ext cx="2357422" cy="492443"/>
          </a:xfrm>
          <a:prstGeom prst="rect">
            <a:avLst/>
          </a:prstGeom>
          <a:noFill/>
        </p:spPr>
        <p:txBody>
          <a:bodyPr wrap="square" rtlCol="0">
            <a:spAutoFit/>
          </a:bodyPr>
          <a:lstStyle/>
          <a:p>
            <a:r>
              <a:rPr lang="es-ES" sz="800" dirty="0" smtClean="0">
                <a:solidFill>
                  <a:schemeClr val="tx2">
                    <a:lumMod val="75000"/>
                  </a:schemeClr>
                </a:solidFill>
              </a:rPr>
              <a:t>PPS.PAC-JAZ</a:t>
            </a:r>
          </a:p>
          <a:p>
            <a:endParaRPr lang="es-ES" dirty="0"/>
          </a:p>
        </p:txBody>
      </p:sp>
      <p:sp>
        <p:nvSpPr>
          <p:cNvPr id="7" name="6 CuadroTexto"/>
          <p:cNvSpPr txBox="1"/>
          <p:nvPr/>
        </p:nvSpPr>
        <p:spPr>
          <a:xfrm>
            <a:off x="1857356" y="5929330"/>
            <a:ext cx="4860626"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Casa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Lujosa.  Singapur se esta convirtiendo</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En unas de las ciudades mas lujosas de Asia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diamon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a-lujosa-Singapur-9.jpg"/>
          <p:cNvPicPr>
            <a:picLocks noChangeAspect="1"/>
          </p:cNvPicPr>
          <p:nvPr/>
        </p:nvPicPr>
        <p:blipFill>
          <a:blip r:embed="rId2">
            <a:lum contrast="10000"/>
          </a:blip>
          <a:stretch>
            <a:fillRect/>
          </a:stretch>
        </p:blipFill>
        <p:spPr>
          <a:xfrm>
            <a:off x="0" y="357166"/>
            <a:ext cx="9144000" cy="6215082"/>
          </a:xfrm>
          <a:prstGeom prst="rect">
            <a:avLst/>
          </a:prstGeom>
          <a:scene3d>
            <a:camera prst="orthographicFront"/>
            <a:lightRig rig="threePt" dir="t"/>
          </a:scene3d>
          <a:sp3d>
            <a:bevelT prst="angle"/>
          </a:sp3d>
        </p:spPr>
      </p:pic>
      <p:pic>
        <p:nvPicPr>
          <p:cNvPr id="22530" name="Picture 2" descr="0_d3619_804cf56c_L.png"/>
          <p:cNvPicPr>
            <a:picLocks noChangeAspect="1" noChangeArrowheads="1"/>
          </p:cNvPicPr>
          <p:nvPr/>
        </p:nvPicPr>
        <p:blipFill>
          <a:blip r:embed="rId3"/>
          <a:srcRect/>
          <a:stretch>
            <a:fillRect/>
          </a:stretch>
        </p:blipFill>
        <p:spPr bwMode="auto">
          <a:xfrm>
            <a:off x="2928926" y="2285992"/>
            <a:ext cx="1785950" cy="2057546"/>
          </a:xfrm>
          <a:prstGeom prst="rect">
            <a:avLst/>
          </a:prstGeom>
          <a:noFill/>
        </p:spPr>
      </p:pic>
    </p:spTree>
  </p:cSld>
  <p:clrMapOvr>
    <a:masterClrMapping/>
  </p:clrMapOvr>
  <p:transition spd="slow" advTm="1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5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a-lujosa-Singapur-10.jpg"/>
          <p:cNvPicPr>
            <a:picLocks noChangeAspect="1"/>
          </p:cNvPicPr>
          <p:nvPr/>
        </p:nvPicPr>
        <p:blipFill>
          <a:blip r:embed="rId2">
            <a:lum contrast="10000"/>
          </a:blip>
          <a:stretch>
            <a:fillRect/>
          </a:stretch>
        </p:blipFill>
        <p:spPr>
          <a:xfrm>
            <a:off x="11891" y="571480"/>
            <a:ext cx="9132109" cy="5786478"/>
          </a:xfrm>
          <a:prstGeom prst="rect">
            <a:avLst/>
          </a:prstGeom>
          <a:scene3d>
            <a:camera prst="orthographicFront"/>
            <a:lightRig rig="threePt" dir="t"/>
          </a:scene3d>
          <a:sp3d>
            <a:bevelT prst="angle"/>
          </a:sp3d>
        </p:spPr>
      </p:pic>
      <p:pic>
        <p:nvPicPr>
          <p:cNvPr id="21508" name="Picture 4" descr="64003738_022745112_1.png"/>
          <p:cNvPicPr>
            <a:picLocks noChangeAspect="1" noChangeArrowheads="1"/>
          </p:cNvPicPr>
          <p:nvPr/>
        </p:nvPicPr>
        <p:blipFill>
          <a:blip r:embed="rId3"/>
          <a:srcRect/>
          <a:stretch>
            <a:fillRect/>
          </a:stretch>
        </p:blipFill>
        <p:spPr bwMode="auto">
          <a:xfrm>
            <a:off x="6357950" y="1500174"/>
            <a:ext cx="1911066" cy="3457561"/>
          </a:xfrm>
          <a:prstGeom prst="rect">
            <a:avLst/>
          </a:prstGeom>
          <a:noFill/>
        </p:spPr>
      </p:pic>
    </p:spTree>
  </p:cSld>
  <p:clrMapOvr>
    <a:masterClrMapping/>
  </p:clrMapOvr>
  <p:transition spd="slow" advTm="1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21508"/>
                                        </p:tgtEl>
                                        <p:attrNameLst>
                                          <p:attrName>style.visibility</p:attrName>
                                        </p:attrNameLst>
                                      </p:cBhvr>
                                      <p:to>
                                        <p:strVal val="visible"/>
                                      </p:to>
                                    </p:set>
                                    <p:animEffect transition="in" filter="fade">
                                      <p:cBhvr>
                                        <p:cTn id="7" dur="50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a-lujo-singapur-1.jpg"/>
          <p:cNvPicPr>
            <a:picLocks noChangeAspect="1"/>
          </p:cNvPicPr>
          <p:nvPr/>
        </p:nvPicPr>
        <p:blipFill>
          <a:blip r:embed="rId2">
            <a:lum bright="-10000"/>
          </a:blip>
          <a:stretch>
            <a:fillRect/>
          </a:stretch>
        </p:blipFill>
        <p:spPr>
          <a:xfrm>
            <a:off x="0" y="500042"/>
            <a:ext cx="9144000" cy="5857916"/>
          </a:xfrm>
          <a:prstGeom prst="rect">
            <a:avLst/>
          </a:prstGeom>
          <a:scene3d>
            <a:camera prst="orthographicFront"/>
            <a:lightRig rig="threePt" dir="t"/>
          </a:scene3d>
          <a:sp3d>
            <a:bevelT prst="angle"/>
          </a:sp3d>
        </p:spPr>
      </p:pic>
    </p:spTree>
  </p:cSld>
  <p:clrMapOvr>
    <a:masterClrMapping/>
  </p:clrMapOvr>
  <p:transition spd="slow" advTm="8000">
    <p:strips dir="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a-lujo-singapur-2.jpg"/>
          <p:cNvPicPr>
            <a:picLocks noChangeAspect="1"/>
          </p:cNvPicPr>
          <p:nvPr/>
        </p:nvPicPr>
        <p:blipFill>
          <a:blip r:embed="rId2"/>
          <a:stretch>
            <a:fillRect/>
          </a:stretch>
        </p:blipFill>
        <p:spPr>
          <a:xfrm>
            <a:off x="0" y="642918"/>
            <a:ext cx="9144000" cy="5786454"/>
          </a:xfrm>
          <a:prstGeom prst="rect">
            <a:avLst/>
          </a:prstGeom>
          <a:scene3d>
            <a:camera prst="orthographicFront"/>
            <a:lightRig rig="threePt" dir="t"/>
          </a:scene3d>
          <a:sp3d>
            <a:bevelT prst="angle"/>
          </a:sp3d>
        </p:spPr>
      </p:pic>
    </p:spTree>
  </p:cSld>
  <p:clrMapOvr>
    <a:masterClrMapping/>
  </p:clrMapOvr>
  <p:transition spd="slow" advTm="8000">
    <p:strips dir="l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casa-lujo-singapur-12.jpg"/>
          <p:cNvPicPr>
            <a:picLocks noChangeAspect="1"/>
          </p:cNvPicPr>
          <p:nvPr/>
        </p:nvPicPr>
        <p:blipFill>
          <a:blip r:embed="rId3"/>
          <a:stretch>
            <a:fillRect/>
          </a:stretch>
        </p:blipFill>
        <p:spPr>
          <a:xfrm>
            <a:off x="0" y="-1"/>
            <a:ext cx="9144000" cy="6893979"/>
          </a:xfrm>
          <a:prstGeom prst="rect">
            <a:avLst/>
          </a:prstGeom>
          <a:scene3d>
            <a:camera prst="orthographicFront"/>
            <a:lightRig rig="threePt" dir="t"/>
          </a:scene3d>
          <a:sp3d>
            <a:bevelT prst="angle"/>
          </a:sp3d>
        </p:spPr>
      </p:pic>
      <p:pic>
        <p:nvPicPr>
          <p:cNvPr id="7" name="Picture 6" descr="0_8e745_bc131908_L.png"/>
          <p:cNvPicPr>
            <a:picLocks noChangeAspect="1" noChangeArrowheads="1"/>
          </p:cNvPicPr>
          <p:nvPr/>
        </p:nvPicPr>
        <p:blipFill>
          <a:blip r:embed="rId4" cstate="screen">
            <a:lum contrast="20000"/>
          </a:blip>
          <a:srcRect/>
          <a:stretch>
            <a:fillRect/>
          </a:stretch>
        </p:blipFill>
        <p:spPr bwMode="auto">
          <a:xfrm>
            <a:off x="0" y="4892776"/>
            <a:ext cx="1589489" cy="1869974"/>
          </a:xfrm>
          <a:prstGeom prst="rect">
            <a:avLst/>
          </a:prstGeom>
          <a:noFill/>
        </p:spPr>
      </p:pic>
      <p:sp>
        <p:nvSpPr>
          <p:cNvPr id="8" name="7 CuadroTexto"/>
          <p:cNvSpPr txBox="1"/>
          <p:nvPr/>
        </p:nvSpPr>
        <p:spPr>
          <a:xfrm>
            <a:off x="6357950" y="6088559"/>
            <a:ext cx="700833" cy="769441"/>
          </a:xfrm>
          <a:prstGeom prst="rect">
            <a:avLst/>
          </a:prstGeom>
          <a:noFill/>
        </p:spPr>
        <p:txBody>
          <a:bodyPr wrap="none" rtlCol="0">
            <a:spAutoFit/>
          </a:bodyPr>
          <a:lstStyle/>
          <a:p>
            <a:r>
              <a:rPr lang="es-ES" sz="800" dirty="0" smtClean="0">
                <a:solidFill>
                  <a:schemeClr val="tx2">
                    <a:lumMod val="75000"/>
                  </a:schemeClr>
                </a:solidFill>
              </a:rPr>
              <a:t>PPS.PAC-JAZ</a:t>
            </a:r>
          </a:p>
          <a:p>
            <a:endParaRPr lang="es-ES" dirty="0" smtClean="0"/>
          </a:p>
          <a:p>
            <a:endParaRPr lang="es-ES" dirty="0"/>
          </a:p>
        </p:txBody>
      </p:sp>
    </p:spTree>
  </p:cSld>
  <p:clrMapOvr>
    <a:masterClrMapping/>
  </p:clrMapOvr>
  <p:transition spd="slow" advTm="16000">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asa-lujo-singapur-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3714744" y="5643578"/>
            <a:ext cx="700833" cy="769441"/>
          </a:xfrm>
          <a:prstGeom prst="rect">
            <a:avLst/>
          </a:prstGeom>
          <a:noFill/>
          <a:scene3d>
            <a:camera prst="orthographicFront"/>
            <a:lightRig rig="threePt" dir="t"/>
          </a:scene3d>
          <a:sp3d>
            <a:bevelT prst="angle"/>
          </a:sp3d>
        </p:spPr>
        <p:txBody>
          <a:bodyPr wrap="none" rtlCol="0">
            <a:spAutoFit/>
          </a:bodyPr>
          <a:lstStyle/>
          <a:p>
            <a:r>
              <a:rPr lang="es-ES" sz="800" dirty="0" smtClean="0">
                <a:solidFill>
                  <a:schemeClr val="bg1"/>
                </a:solidFill>
              </a:rPr>
              <a:t>PPS.PAC-JAZ</a:t>
            </a:r>
          </a:p>
          <a:p>
            <a:endParaRPr lang="es-ES" dirty="0" smtClean="0"/>
          </a:p>
          <a:p>
            <a:endParaRPr lang="es-ES" dirty="0"/>
          </a:p>
        </p:txBody>
      </p:sp>
    </p:spTree>
  </p:cSld>
  <p:clrMapOvr>
    <a:masterClrMapping/>
  </p:clrMapOvr>
  <p:transition spd="slow" advTm="8000">
    <p:cover dir="l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casa-lujo-singapur-13.jpg"/>
          <p:cNvPicPr>
            <a:picLocks noChangeAspect="1"/>
          </p:cNvPicPr>
          <p:nvPr/>
        </p:nvPicPr>
        <p:blipFill>
          <a:blip r:embed="rId2"/>
          <a:stretch>
            <a:fillRect/>
          </a:stretch>
        </p:blipFill>
        <p:spPr>
          <a:xfrm>
            <a:off x="0" y="357166"/>
            <a:ext cx="9144000" cy="6219825"/>
          </a:xfrm>
          <a:prstGeom prst="rect">
            <a:avLst/>
          </a:prstGeom>
          <a:scene3d>
            <a:camera prst="orthographicFront"/>
            <a:lightRig rig="threePt" dir="t"/>
          </a:scene3d>
          <a:sp3d>
            <a:bevelT prst="angle"/>
          </a:sp3d>
        </p:spPr>
      </p:pic>
      <p:pic>
        <p:nvPicPr>
          <p:cNvPr id="7" name="Picture 2" descr="0_7074c_466b2150_L.png"/>
          <p:cNvPicPr>
            <a:picLocks noChangeAspect="1" noChangeArrowheads="1"/>
          </p:cNvPicPr>
          <p:nvPr/>
        </p:nvPicPr>
        <p:blipFill>
          <a:blip r:embed="rId3"/>
          <a:srcRect/>
          <a:stretch>
            <a:fillRect/>
          </a:stretch>
        </p:blipFill>
        <p:spPr bwMode="auto">
          <a:xfrm>
            <a:off x="4857752" y="1785926"/>
            <a:ext cx="3929090" cy="4696658"/>
          </a:xfrm>
          <a:prstGeom prst="rect">
            <a:avLst/>
          </a:prstGeom>
          <a:noFill/>
        </p:spPr>
      </p:pic>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asa-lujo-singapur-9.jpg"/>
          <p:cNvPicPr>
            <a:picLocks noChangeAspect="1"/>
          </p:cNvPicPr>
          <p:nvPr/>
        </p:nvPicPr>
        <p:blipFill>
          <a:blip r:embed="rId2"/>
          <a:stretch>
            <a:fillRect/>
          </a:stretch>
        </p:blipFill>
        <p:spPr>
          <a:xfrm>
            <a:off x="0" y="571480"/>
            <a:ext cx="9144000" cy="5743575"/>
          </a:xfrm>
          <a:prstGeom prst="rect">
            <a:avLst/>
          </a:prstGeom>
          <a:scene3d>
            <a:camera prst="orthographicFront"/>
            <a:lightRig rig="threePt" dir="t"/>
          </a:scene3d>
          <a:sp3d>
            <a:bevelT prst="angle"/>
          </a:sp3d>
        </p:spPr>
      </p:pic>
      <p:sp>
        <p:nvSpPr>
          <p:cNvPr id="6" name="5 CuadroTexto"/>
          <p:cNvSpPr txBox="1"/>
          <p:nvPr/>
        </p:nvSpPr>
        <p:spPr>
          <a:xfrm>
            <a:off x="785786" y="1785926"/>
            <a:ext cx="707245" cy="215444"/>
          </a:xfrm>
          <a:prstGeom prst="rect">
            <a:avLst/>
          </a:prstGeom>
          <a:noFill/>
        </p:spPr>
        <p:txBody>
          <a:bodyPr wrap="none" rtlCol="0">
            <a:spAutoFit/>
          </a:bodyPr>
          <a:lstStyle/>
          <a:p>
            <a:r>
              <a:rPr lang="es-ES" sz="800" dirty="0" smtClean="0">
                <a:solidFill>
                  <a:schemeClr val="bg1"/>
                </a:solidFill>
              </a:rPr>
              <a:t>PPS-PAC-JAZ</a:t>
            </a:r>
            <a:endParaRPr lang="es-ES" sz="800" dirty="0">
              <a:solidFill>
                <a:schemeClr val="bg1"/>
              </a:solidFill>
            </a:endParaRPr>
          </a:p>
        </p:txBody>
      </p:sp>
    </p:spTree>
  </p:cSld>
  <p:clrMapOvr>
    <a:masterClrMapping/>
  </p:clrMapOvr>
  <p:transition spd="slow" advTm="8000">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5" name="4 Imagen" descr="casa-lujo-singapur-14.jpg"/>
          <p:cNvPicPr>
            <a:picLocks noChangeAspect="1"/>
          </p:cNvPicPr>
          <p:nvPr/>
        </p:nvPicPr>
        <p:blipFill>
          <a:blip r:embed="rId2"/>
          <a:stretch>
            <a:fillRect/>
          </a:stretch>
        </p:blipFill>
        <p:spPr>
          <a:xfrm>
            <a:off x="0" y="357166"/>
            <a:ext cx="9144000" cy="6019800"/>
          </a:xfrm>
          <a:prstGeom prst="rect">
            <a:avLst/>
          </a:prstGeom>
          <a:scene3d>
            <a:camera prst="orthographicFront"/>
            <a:lightRig rig="threePt" dir="t"/>
          </a:scene3d>
          <a:sp3d>
            <a:bevelT prst="angle"/>
          </a:sp3d>
        </p:spPr>
      </p:pic>
      <p:sp>
        <p:nvSpPr>
          <p:cNvPr id="6" name="5 CuadroTexto"/>
          <p:cNvSpPr txBox="1"/>
          <p:nvPr/>
        </p:nvSpPr>
        <p:spPr>
          <a:xfrm>
            <a:off x="0" y="5715016"/>
            <a:ext cx="707245" cy="338554"/>
          </a:xfrm>
          <a:prstGeom prst="rect">
            <a:avLst/>
          </a:prstGeom>
          <a:noFill/>
        </p:spPr>
        <p:txBody>
          <a:bodyPr wrap="none" rtlCol="0">
            <a:spAutoFit/>
          </a:bodyPr>
          <a:lstStyle/>
          <a:p>
            <a:r>
              <a:rPr lang="es-ES" sz="800" dirty="0" smtClean="0">
                <a:solidFill>
                  <a:schemeClr val="bg1"/>
                </a:solidFill>
              </a:rPr>
              <a:t>PPS-PAC-JAZ</a:t>
            </a:r>
          </a:p>
          <a:p>
            <a:endParaRPr lang="es-ES" sz="800" dirty="0"/>
          </a:p>
        </p:txBody>
      </p:sp>
    </p:spTree>
  </p:cSld>
  <p:clrMapOvr>
    <a:masterClrMapping/>
  </p:clrMapOvr>
  <p:transition spd="slow" advTm="8000">
    <p:cover dir="u"/>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_230211_05-940x644.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pic>
        <p:nvPicPr>
          <p:cNvPr id="13318" name="Picture 6" descr="0_d3619_804cf56c_L.png"/>
          <p:cNvPicPr>
            <a:picLocks noChangeAspect="1" noChangeArrowheads="1"/>
          </p:cNvPicPr>
          <p:nvPr/>
        </p:nvPicPr>
        <p:blipFill>
          <a:blip r:embed="rId4"/>
          <a:srcRect/>
          <a:stretch>
            <a:fillRect/>
          </a:stretch>
        </p:blipFill>
        <p:spPr bwMode="auto">
          <a:xfrm>
            <a:off x="500034" y="2938122"/>
            <a:ext cx="3357554" cy="3919878"/>
          </a:xfrm>
          <a:prstGeom prst="rect">
            <a:avLst/>
          </a:prstGeom>
          <a:noFill/>
        </p:spPr>
      </p:pic>
    </p:spTree>
  </p:cSld>
  <p:clrMapOvr>
    <a:masterClrMapping/>
  </p:clrMapOvr>
  <p:transition spd="slow" advTm="18000">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318"/>
                                        </p:tgtEl>
                                        <p:attrNameLst>
                                          <p:attrName>style.visibility</p:attrName>
                                        </p:attrNameLst>
                                      </p:cBhvr>
                                      <p:to>
                                        <p:strVal val="visible"/>
                                      </p:to>
                                    </p:set>
                                    <p:animEffect transition="in" filter="fade">
                                      <p:cBhvr>
                                        <p:cTn id="7" dur="5000"/>
                                        <p:tgtEl>
                                          <p:spTgt spid="13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_230211_06-940x544.jpg"/>
          <p:cNvPicPr>
            <a:picLocks noChangeAspect="1"/>
          </p:cNvPicPr>
          <p:nvPr/>
        </p:nvPicPr>
        <p:blipFill>
          <a:blip r:embed="rId2"/>
          <a:stretch>
            <a:fillRect/>
          </a:stretch>
        </p:blipFill>
        <p:spPr>
          <a:xfrm>
            <a:off x="0" y="500042"/>
            <a:ext cx="9144000" cy="5715016"/>
          </a:xfrm>
          <a:prstGeom prst="rect">
            <a:avLst/>
          </a:prstGeom>
          <a:scene3d>
            <a:camera prst="orthographicFront"/>
            <a:lightRig rig="threePt" dir="t"/>
          </a:scene3d>
          <a:sp3d>
            <a:bevelT prst="angle"/>
          </a:sp3d>
        </p:spPr>
      </p:pic>
      <p:pic>
        <p:nvPicPr>
          <p:cNvPr id="12292" name="Picture 4" descr="0_d3676_4ac009e4_L.png"/>
          <p:cNvPicPr>
            <a:picLocks noChangeAspect="1" noChangeArrowheads="1"/>
          </p:cNvPicPr>
          <p:nvPr/>
        </p:nvPicPr>
        <p:blipFill>
          <a:blip r:embed="rId3" cstate="screen"/>
          <a:srcRect/>
          <a:stretch>
            <a:fillRect/>
          </a:stretch>
        </p:blipFill>
        <p:spPr bwMode="auto">
          <a:xfrm>
            <a:off x="5357818" y="3786190"/>
            <a:ext cx="1689493" cy="2599220"/>
          </a:xfrm>
          <a:prstGeom prst="rect">
            <a:avLst/>
          </a:prstGeom>
          <a:noFill/>
        </p:spPr>
      </p:pic>
      <p:pic>
        <p:nvPicPr>
          <p:cNvPr id="12294" name="Picture 6" descr="64003912_022745120_1.png"/>
          <p:cNvPicPr>
            <a:picLocks noChangeAspect="1" noChangeArrowheads="1"/>
          </p:cNvPicPr>
          <p:nvPr/>
        </p:nvPicPr>
        <p:blipFill>
          <a:blip r:embed="rId4" cstate="screen"/>
          <a:srcRect/>
          <a:stretch>
            <a:fillRect/>
          </a:stretch>
        </p:blipFill>
        <p:spPr bwMode="auto">
          <a:xfrm>
            <a:off x="857224" y="4643446"/>
            <a:ext cx="1643074" cy="1322212"/>
          </a:xfrm>
          <a:prstGeom prst="rect">
            <a:avLst/>
          </a:prstGeom>
          <a:noFill/>
        </p:spPr>
      </p:pic>
    </p:spTree>
  </p:cSld>
  <p:clrMapOvr>
    <a:masterClrMapping/>
  </p:clrMapOvr>
  <p:transition spd="slow" advTm="18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12292"/>
                                        </p:tgtEl>
                                        <p:attrNameLst>
                                          <p:attrName>style.visibility</p:attrName>
                                        </p:attrNameLst>
                                      </p:cBhvr>
                                      <p:to>
                                        <p:strVal val="visible"/>
                                      </p:to>
                                    </p:set>
                                    <p:animEffect transition="in" filter="fade">
                                      <p:cBhvr>
                                        <p:cTn id="7" dur="5000"/>
                                        <p:tgtEl>
                                          <p:spTgt spid="12292"/>
                                        </p:tgtEl>
                                      </p:cBhvr>
                                    </p:animEffect>
                                  </p:childTnLst>
                                </p:cTn>
                              </p:par>
                            </p:childTnLst>
                          </p:cTn>
                        </p:par>
                        <p:par>
                          <p:cTn id="8" fill="hold">
                            <p:stCondLst>
                              <p:cond delay="6000"/>
                            </p:stCondLst>
                            <p:childTnLst>
                              <p:par>
                                <p:cTn id="9" presetID="10" presetClass="entr" presetSubtype="0" fill="hold" nodeType="afterEffect">
                                  <p:stCondLst>
                                    <p:cond delay="1000"/>
                                  </p:stCondLst>
                                  <p:childTnLst>
                                    <p:set>
                                      <p:cBhvr>
                                        <p:cTn id="10" dur="1" fill="hold">
                                          <p:stCondLst>
                                            <p:cond delay="0"/>
                                          </p:stCondLst>
                                        </p:cTn>
                                        <p:tgtEl>
                                          <p:spTgt spid="12294"/>
                                        </p:tgtEl>
                                        <p:attrNameLst>
                                          <p:attrName>style.visibility</p:attrName>
                                        </p:attrNameLst>
                                      </p:cBhvr>
                                      <p:to>
                                        <p:strVal val="visible"/>
                                      </p:to>
                                    </p:set>
                                    <p:animEffect transition="in" filter="fade">
                                      <p:cBhvr>
                                        <p:cTn id="11" dur="50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lum contrast="20000"/>
            </a:blip>
            <a:stretch>
              <a:fillRect/>
            </a:stretch>
          </a:blipFill>
        </p:spPr>
        <p:txBody>
          <a:bodyPr/>
          <a:lstStyle/>
          <a:p>
            <a:endParaRPr lang="es-ES" dirty="0"/>
          </a:p>
        </p:txBody>
      </p:sp>
      <p:pic>
        <p:nvPicPr>
          <p:cNvPr id="87042" name="Picture 2" descr="Your generated text image"/>
          <p:cNvPicPr>
            <a:picLocks noChangeAspect="1" noChangeArrowheads="1" noCrop="1"/>
          </p:cNvPicPr>
          <p:nvPr/>
        </p:nvPicPr>
        <p:blipFill>
          <a:blip r:embed="rId3">
            <a:lum contrast="20000"/>
          </a:blip>
          <a:srcRect/>
          <a:stretch>
            <a:fillRect/>
          </a:stretch>
        </p:blipFill>
        <p:spPr bwMode="auto">
          <a:xfrm>
            <a:off x="2714612" y="2214554"/>
            <a:ext cx="3686175" cy="714375"/>
          </a:xfrm>
          <a:prstGeom prst="rect">
            <a:avLst/>
          </a:prstGeom>
          <a:noFill/>
        </p:spPr>
      </p:pic>
      <p:pic>
        <p:nvPicPr>
          <p:cNvPr id="87044" name="Picture 4" descr="Your generated text image"/>
          <p:cNvPicPr>
            <a:picLocks noChangeAspect="1" noChangeArrowheads="1" noCrop="1"/>
          </p:cNvPicPr>
          <p:nvPr/>
        </p:nvPicPr>
        <p:blipFill>
          <a:blip r:embed="rId4">
            <a:lum contrast="20000"/>
          </a:blip>
          <a:srcRect/>
          <a:stretch>
            <a:fillRect/>
          </a:stretch>
        </p:blipFill>
        <p:spPr bwMode="auto">
          <a:xfrm>
            <a:off x="4000496" y="3143248"/>
            <a:ext cx="1009650" cy="695325"/>
          </a:xfrm>
          <a:prstGeom prst="rect">
            <a:avLst/>
          </a:prstGeom>
          <a:noFill/>
        </p:spPr>
      </p:pic>
      <p:pic>
        <p:nvPicPr>
          <p:cNvPr id="87046" name="Picture 6" descr="Your generated text image"/>
          <p:cNvPicPr>
            <a:picLocks noChangeAspect="1" noChangeArrowheads="1" noCrop="1"/>
          </p:cNvPicPr>
          <p:nvPr/>
        </p:nvPicPr>
        <p:blipFill>
          <a:blip r:embed="rId5">
            <a:lum contrast="20000"/>
          </a:blip>
          <a:srcRect/>
          <a:stretch>
            <a:fillRect/>
          </a:stretch>
        </p:blipFill>
        <p:spPr bwMode="auto">
          <a:xfrm>
            <a:off x="3500430" y="4214818"/>
            <a:ext cx="1866900" cy="714375"/>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0"/>
                                        <p:tgtEl>
                                          <p:spTgt spid="2"/>
                                        </p:tgtEl>
                                      </p:cBhvr>
                                    </p:animEffect>
                                  </p:childTnLst>
                                </p:cTn>
                              </p:par>
                            </p:childTnLst>
                          </p:cTn>
                        </p:par>
                        <p:par>
                          <p:cTn id="8" fill="hold">
                            <p:stCondLst>
                              <p:cond delay="5000"/>
                            </p:stCondLst>
                            <p:childTnLst>
                              <p:par>
                                <p:cTn id="9" presetID="35" presetClass="entr" presetSubtype="0" fill="hold" nodeType="afterEffect">
                                  <p:stCondLst>
                                    <p:cond delay="0"/>
                                  </p:stCondLst>
                                  <p:childTnLst>
                                    <p:set>
                                      <p:cBhvr>
                                        <p:cTn id="10" dur="1" fill="hold">
                                          <p:stCondLst>
                                            <p:cond delay="0"/>
                                          </p:stCondLst>
                                        </p:cTn>
                                        <p:tgtEl>
                                          <p:spTgt spid="87042"/>
                                        </p:tgtEl>
                                        <p:attrNameLst>
                                          <p:attrName>style.visibility</p:attrName>
                                        </p:attrNameLst>
                                      </p:cBhvr>
                                      <p:to>
                                        <p:strVal val="visible"/>
                                      </p:to>
                                    </p:set>
                                    <p:animEffect transition="in" filter="fade">
                                      <p:cBhvr>
                                        <p:cTn id="11" dur="2000"/>
                                        <p:tgtEl>
                                          <p:spTgt spid="87042"/>
                                        </p:tgtEl>
                                      </p:cBhvr>
                                    </p:animEffect>
                                    <p:anim calcmode="lin" valueType="num">
                                      <p:cBhvr>
                                        <p:cTn id="12" dur="2000" fill="hold"/>
                                        <p:tgtEl>
                                          <p:spTgt spid="87042"/>
                                        </p:tgtEl>
                                        <p:attrNameLst>
                                          <p:attrName>style.rotation</p:attrName>
                                        </p:attrNameLst>
                                      </p:cBhvr>
                                      <p:tavLst>
                                        <p:tav tm="0">
                                          <p:val>
                                            <p:fltVal val="720"/>
                                          </p:val>
                                        </p:tav>
                                        <p:tav tm="100000">
                                          <p:val>
                                            <p:fltVal val="0"/>
                                          </p:val>
                                        </p:tav>
                                      </p:tavLst>
                                    </p:anim>
                                    <p:anim calcmode="lin" valueType="num">
                                      <p:cBhvr>
                                        <p:cTn id="13" dur="2000" fill="hold"/>
                                        <p:tgtEl>
                                          <p:spTgt spid="87042"/>
                                        </p:tgtEl>
                                        <p:attrNameLst>
                                          <p:attrName>ppt_h</p:attrName>
                                        </p:attrNameLst>
                                      </p:cBhvr>
                                      <p:tavLst>
                                        <p:tav tm="0">
                                          <p:val>
                                            <p:fltVal val="0"/>
                                          </p:val>
                                        </p:tav>
                                        <p:tav tm="100000">
                                          <p:val>
                                            <p:strVal val="#ppt_h"/>
                                          </p:val>
                                        </p:tav>
                                      </p:tavLst>
                                    </p:anim>
                                    <p:anim calcmode="lin" valueType="num">
                                      <p:cBhvr>
                                        <p:cTn id="14" dur="2000" fill="hold"/>
                                        <p:tgtEl>
                                          <p:spTgt spid="87042"/>
                                        </p:tgtEl>
                                        <p:attrNameLst>
                                          <p:attrName>ppt_w</p:attrName>
                                        </p:attrNameLst>
                                      </p:cBhvr>
                                      <p:tavLst>
                                        <p:tav tm="0">
                                          <p:val>
                                            <p:fltVal val="0"/>
                                          </p:val>
                                        </p:tav>
                                        <p:tav tm="100000">
                                          <p:val>
                                            <p:strVal val="#ppt_w"/>
                                          </p:val>
                                        </p:tav>
                                      </p:tavLst>
                                    </p:anim>
                                  </p:childTnLst>
                                </p:cTn>
                              </p:par>
                            </p:childTnLst>
                          </p:cTn>
                        </p:par>
                        <p:par>
                          <p:cTn id="15" fill="hold">
                            <p:stCondLst>
                              <p:cond delay="7000"/>
                            </p:stCondLst>
                            <p:childTnLst>
                              <p:par>
                                <p:cTn id="16" presetID="35" presetClass="entr" presetSubtype="0" fill="hold" nodeType="afterEffect">
                                  <p:stCondLst>
                                    <p:cond delay="0"/>
                                  </p:stCondLst>
                                  <p:childTnLst>
                                    <p:set>
                                      <p:cBhvr>
                                        <p:cTn id="17" dur="1" fill="hold">
                                          <p:stCondLst>
                                            <p:cond delay="0"/>
                                          </p:stCondLst>
                                        </p:cTn>
                                        <p:tgtEl>
                                          <p:spTgt spid="87044"/>
                                        </p:tgtEl>
                                        <p:attrNameLst>
                                          <p:attrName>style.visibility</p:attrName>
                                        </p:attrNameLst>
                                      </p:cBhvr>
                                      <p:to>
                                        <p:strVal val="visible"/>
                                      </p:to>
                                    </p:set>
                                    <p:animEffect transition="in" filter="fade">
                                      <p:cBhvr>
                                        <p:cTn id="18" dur="2000"/>
                                        <p:tgtEl>
                                          <p:spTgt spid="87044"/>
                                        </p:tgtEl>
                                      </p:cBhvr>
                                    </p:animEffect>
                                    <p:anim calcmode="lin" valueType="num">
                                      <p:cBhvr>
                                        <p:cTn id="19" dur="2000" fill="hold"/>
                                        <p:tgtEl>
                                          <p:spTgt spid="87044"/>
                                        </p:tgtEl>
                                        <p:attrNameLst>
                                          <p:attrName>style.rotation</p:attrName>
                                        </p:attrNameLst>
                                      </p:cBhvr>
                                      <p:tavLst>
                                        <p:tav tm="0">
                                          <p:val>
                                            <p:fltVal val="720"/>
                                          </p:val>
                                        </p:tav>
                                        <p:tav tm="100000">
                                          <p:val>
                                            <p:fltVal val="0"/>
                                          </p:val>
                                        </p:tav>
                                      </p:tavLst>
                                    </p:anim>
                                    <p:anim calcmode="lin" valueType="num">
                                      <p:cBhvr>
                                        <p:cTn id="20" dur="2000" fill="hold"/>
                                        <p:tgtEl>
                                          <p:spTgt spid="87044"/>
                                        </p:tgtEl>
                                        <p:attrNameLst>
                                          <p:attrName>ppt_h</p:attrName>
                                        </p:attrNameLst>
                                      </p:cBhvr>
                                      <p:tavLst>
                                        <p:tav tm="0">
                                          <p:val>
                                            <p:fltVal val="0"/>
                                          </p:val>
                                        </p:tav>
                                        <p:tav tm="100000">
                                          <p:val>
                                            <p:strVal val="#ppt_h"/>
                                          </p:val>
                                        </p:tav>
                                      </p:tavLst>
                                    </p:anim>
                                    <p:anim calcmode="lin" valueType="num">
                                      <p:cBhvr>
                                        <p:cTn id="21" dur="2000" fill="hold"/>
                                        <p:tgtEl>
                                          <p:spTgt spid="87044"/>
                                        </p:tgtEl>
                                        <p:attrNameLst>
                                          <p:attrName>ppt_w</p:attrName>
                                        </p:attrNameLst>
                                      </p:cBhvr>
                                      <p:tavLst>
                                        <p:tav tm="0">
                                          <p:val>
                                            <p:fltVal val="0"/>
                                          </p:val>
                                        </p:tav>
                                        <p:tav tm="100000">
                                          <p:val>
                                            <p:strVal val="#ppt_w"/>
                                          </p:val>
                                        </p:tav>
                                      </p:tavLst>
                                    </p:anim>
                                  </p:childTnLst>
                                </p:cTn>
                              </p:par>
                            </p:childTnLst>
                          </p:cTn>
                        </p:par>
                        <p:par>
                          <p:cTn id="22" fill="hold">
                            <p:stCondLst>
                              <p:cond delay="9000"/>
                            </p:stCondLst>
                            <p:childTnLst>
                              <p:par>
                                <p:cTn id="23" presetID="35" presetClass="entr" presetSubtype="0" fill="hold" nodeType="afterEffect">
                                  <p:stCondLst>
                                    <p:cond delay="0"/>
                                  </p:stCondLst>
                                  <p:childTnLst>
                                    <p:set>
                                      <p:cBhvr>
                                        <p:cTn id="24" dur="1" fill="hold">
                                          <p:stCondLst>
                                            <p:cond delay="0"/>
                                          </p:stCondLst>
                                        </p:cTn>
                                        <p:tgtEl>
                                          <p:spTgt spid="87046"/>
                                        </p:tgtEl>
                                        <p:attrNameLst>
                                          <p:attrName>style.visibility</p:attrName>
                                        </p:attrNameLst>
                                      </p:cBhvr>
                                      <p:to>
                                        <p:strVal val="visible"/>
                                      </p:to>
                                    </p:set>
                                    <p:animEffect transition="in" filter="fade">
                                      <p:cBhvr>
                                        <p:cTn id="25" dur="2000"/>
                                        <p:tgtEl>
                                          <p:spTgt spid="87046"/>
                                        </p:tgtEl>
                                      </p:cBhvr>
                                    </p:animEffect>
                                    <p:anim calcmode="lin" valueType="num">
                                      <p:cBhvr>
                                        <p:cTn id="26" dur="2000" fill="hold"/>
                                        <p:tgtEl>
                                          <p:spTgt spid="87046"/>
                                        </p:tgtEl>
                                        <p:attrNameLst>
                                          <p:attrName>style.rotation</p:attrName>
                                        </p:attrNameLst>
                                      </p:cBhvr>
                                      <p:tavLst>
                                        <p:tav tm="0">
                                          <p:val>
                                            <p:fltVal val="720"/>
                                          </p:val>
                                        </p:tav>
                                        <p:tav tm="100000">
                                          <p:val>
                                            <p:fltVal val="0"/>
                                          </p:val>
                                        </p:tav>
                                      </p:tavLst>
                                    </p:anim>
                                    <p:anim calcmode="lin" valueType="num">
                                      <p:cBhvr>
                                        <p:cTn id="27" dur="2000" fill="hold"/>
                                        <p:tgtEl>
                                          <p:spTgt spid="87046"/>
                                        </p:tgtEl>
                                        <p:attrNameLst>
                                          <p:attrName>ppt_h</p:attrName>
                                        </p:attrNameLst>
                                      </p:cBhvr>
                                      <p:tavLst>
                                        <p:tav tm="0">
                                          <p:val>
                                            <p:fltVal val="0"/>
                                          </p:val>
                                        </p:tav>
                                        <p:tav tm="100000">
                                          <p:val>
                                            <p:strVal val="#ppt_h"/>
                                          </p:val>
                                        </p:tav>
                                      </p:tavLst>
                                    </p:anim>
                                    <p:anim calcmode="lin" valueType="num">
                                      <p:cBhvr>
                                        <p:cTn id="28" dur="2000" fill="hold"/>
                                        <p:tgtEl>
                                          <p:spTgt spid="8704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947_0.jpg"/>
          <p:cNvPicPr>
            <a:picLocks noChangeAspect="1"/>
          </p:cNvPicPr>
          <p:nvPr/>
        </p:nvPicPr>
        <p:blipFill>
          <a:blip r:embed="rId2"/>
          <a:stretch>
            <a:fillRect/>
          </a:stretch>
        </p:blipFill>
        <p:spPr>
          <a:xfrm>
            <a:off x="0" y="857232"/>
            <a:ext cx="9144000" cy="5072098"/>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942_0.jpg"/>
          <p:cNvPicPr>
            <a:picLocks noChangeAspect="1"/>
          </p:cNvPicPr>
          <p:nvPr/>
        </p:nvPicPr>
        <p:blipFill>
          <a:blip r:embed="rId2" cstate="screen"/>
          <a:stretch>
            <a:fillRect/>
          </a:stretch>
        </p:blipFill>
        <p:spPr>
          <a:xfrm>
            <a:off x="2214546" y="0"/>
            <a:ext cx="4786346"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951_0.jpg"/>
          <p:cNvPicPr>
            <a:picLocks noChangeAspect="1"/>
          </p:cNvPicPr>
          <p:nvPr/>
        </p:nvPicPr>
        <p:blipFill>
          <a:blip r:embed="rId2"/>
          <a:stretch>
            <a:fillRect/>
          </a:stretch>
        </p:blipFill>
        <p:spPr>
          <a:xfrm>
            <a:off x="0" y="357166"/>
            <a:ext cx="9144000" cy="6000768"/>
          </a:xfrm>
          <a:prstGeom prst="rect">
            <a:avLst/>
          </a:prstGeom>
          <a:scene3d>
            <a:camera prst="orthographicFront"/>
            <a:lightRig rig="threePt" dir="t"/>
          </a:scene3d>
          <a:sp3d>
            <a:bevelT prst="angle"/>
          </a:sp3d>
        </p:spPr>
      </p:pic>
    </p:spTree>
  </p:cSld>
  <p:clrMapOvr>
    <a:masterClrMapping/>
  </p:clrMapOvr>
  <p:transition spd="slow" advTm="8000">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944_0.jpg"/>
          <p:cNvPicPr>
            <a:picLocks noChangeAspect="1"/>
          </p:cNvPicPr>
          <p:nvPr/>
        </p:nvPicPr>
        <p:blipFill>
          <a:blip r:embed="rId2" cstate="screen"/>
          <a:stretch>
            <a:fillRect/>
          </a:stretch>
        </p:blipFill>
        <p:spPr>
          <a:xfrm>
            <a:off x="2357422" y="0"/>
            <a:ext cx="4500594"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tbabes_singapur_20080927_13.jpg"/>
          <p:cNvPicPr>
            <a:picLocks noChangeAspect="1"/>
          </p:cNvPicPr>
          <p:nvPr/>
        </p:nvPicPr>
        <p:blipFill>
          <a:blip r:embed="rId2"/>
          <a:stretch>
            <a:fillRect/>
          </a:stretch>
        </p:blipFill>
        <p:spPr>
          <a:xfrm>
            <a:off x="0" y="285728"/>
            <a:ext cx="9144000" cy="6143644"/>
          </a:xfrm>
          <a:prstGeom prst="rect">
            <a:avLst/>
          </a:prstGeom>
          <a:scene3d>
            <a:camera prst="orthographicFront"/>
            <a:lightRig rig="threePt" dir="t"/>
          </a:scene3d>
          <a:sp3d>
            <a:bevelT prst="angle"/>
          </a:sp3d>
        </p:spPr>
      </p:pic>
    </p:spTree>
  </p:cSld>
  <p:clrMapOvr>
    <a:masterClrMapping/>
  </p:clrMapOvr>
  <p:transition spd="slow" advTm="8000">
    <p:zo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tbabes_singapur_20080927_19.jpg"/>
          <p:cNvPicPr>
            <a:picLocks noChangeAspect="1"/>
          </p:cNvPicPr>
          <p:nvPr/>
        </p:nvPicPr>
        <p:blipFill>
          <a:blip r:embed="rId2"/>
          <a:stretch>
            <a:fillRect/>
          </a:stretch>
        </p:blipFill>
        <p:spPr>
          <a:xfrm>
            <a:off x="0" y="571480"/>
            <a:ext cx="9144000" cy="5715016"/>
          </a:xfrm>
          <a:prstGeom prst="rect">
            <a:avLst/>
          </a:prstGeom>
          <a:scene3d>
            <a:camera prst="orthographicFront"/>
            <a:lightRig rig="threePt" dir="t"/>
          </a:scene3d>
          <a:sp3d>
            <a:bevelT prst="angle"/>
          </a:sp3d>
        </p:spPr>
      </p:pic>
    </p:spTree>
  </p:cSld>
  <p:clrMapOvr>
    <a:masterClrMapping/>
  </p:clrMapOvr>
  <p:transition spd="slow" advTm="8000">
    <p:wheel spokes="2"/>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ngapur-29624.jpg"/>
          <p:cNvPicPr>
            <a:picLocks noChangeAspect="1"/>
          </p:cNvPicPr>
          <p:nvPr/>
        </p:nvPicPr>
        <p:blipFill>
          <a:blip r:embed="rId2"/>
          <a:stretch>
            <a:fillRect/>
          </a:stretch>
        </p:blipFill>
        <p:spPr>
          <a:xfrm>
            <a:off x="0" y="428604"/>
            <a:ext cx="9144000" cy="5643602"/>
          </a:xfrm>
          <a:prstGeom prst="rect">
            <a:avLst/>
          </a:prstGeom>
          <a:scene3d>
            <a:camera prst="orthographicFront"/>
            <a:lightRig rig="threePt" dir="t"/>
          </a:scene3d>
          <a:sp3d>
            <a:bevelT prst="angle"/>
          </a:sp3d>
        </p:spPr>
      </p:pic>
    </p:spTree>
  </p:cSld>
  <p:clrMapOvr>
    <a:masterClrMapping/>
  </p:clrMapOvr>
  <p:transition spd="slow" advTm="8000">
    <p:blinds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p_singapuru_2012_wyscig_65.jpg"/>
          <p:cNvPicPr>
            <a:picLocks noChangeAspect="1"/>
          </p:cNvPicPr>
          <p:nvPr/>
        </p:nvPicPr>
        <p:blipFill>
          <a:blip r:embed="rId2"/>
          <a:srcRect/>
          <a:stretch>
            <a:fillRect/>
          </a:stretch>
        </p:blipFill>
        <p:spPr>
          <a:xfrm>
            <a:off x="0" y="1000108"/>
            <a:ext cx="9144000" cy="4857784"/>
          </a:xfrm>
          <a:prstGeom prst="rect">
            <a:avLst/>
          </a:prstGeom>
          <a:scene3d>
            <a:camera prst="orthographicFront"/>
            <a:lightRig rig="threePt" dir="t"/>
          </a:scene3d>
          <a:sp3d>
            <a:bevelT prst="angle"/>
          </a:sp3d>
        </p:spPr>
      </p:pic>
    </p:spTree>
  </p:cSld>
  <p:clrMapOvr>
    <a:masterClrMapping/>
  </p:clrMapOvr>
  <p:transition spd="slow" advTm="8000">
    <p:spli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lfini.11697.jpg"/>
          <p:cNvPicPr>
            <a:picLocks noChangeAspect="1"/>
          </p:cNvPicPr>
          <p:nvPr/>
        </p:nvPicPr>
        <p:blipFill>
          <a:blip r:embed="rId2">
            <a:lum contrast="20000"/>
          </a:blip>
          <a:stretch>
            <a:fillRect/>
          </a:stretch>
        </p:blipFill>
        <p:spPr>
          <a:xfrm>
            <a:off x="0" y="500042"/>
            <a:ext cx="9144000" cy="5786454"/>
          </a:xfrm>
          <a:prstGeom prst="rect">
            <a:avLst/>
          </a:prstGeom>
          <a:scene3d>
            <a:camera prst="orthographicFront"/>
            <a:lightRig rig="threePt" dir="t"/>
          </a:scene3d>
          <a:sp3d>
            <a:bevelT prst="angle"/>
          </a:sp3d>
        </p:spPr>
      </p:pic>
      <p:pic>
        <p:nvPicPr>
          <p:cNvPr id="2056" name="Picture 8" descr="Your generated text image"/>
          <p:cNvPicPr>
            <a:picLocks noChangeAspect="1" noChangeArrowheads="1" noCrop="1"/>
          </p:cNvPicPr>
          <p:nvPr/>
        </p:nvPicPr>
        <p:blipFill>
          <a:blip r:embed="rId3">
            <a:lum bright="-10000" contrast="40000"/>
          </a:blip>
          <a:srcRect/>
          <a:stretch>
            <a:fillRect/>
          </a:stretch>
        </p:blipFill>
        <p:spPr bwMode="auto">
          <a:xfrm>
            <a:off x="3000364" y="5643578"/>
            <a:ext cx="3086098" cy="374865"/>
          </a:xfrm>
          <a:prstGeom prst="rect">
            <a:avLst/>
          </a:prstGeom>
          <a:noFill/>
        </p:spPr>
      </p:pic>
    </p:spTree>
  </p:cSld>
  <p:clrMapOvr>
    <a:masterClrMapping/>
  </p:clrMapOvr>
  <p:transition spd="slow" advTm="14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056"/>
                                        </p:tgtEl>
                                        <p:attrNameLst>
                                          <p:attrName>style.visibility</p:attrName>
                                        </p:attrNameLst>
                                      </p:cBhvr>
                                      <p:to>
                                        <p:strVal val="visible"/>
                                      </p:to>
                                    </p:set>
                                    <p:animEffect transition="in" filter="fade">
                                      <p:cBhvr>
                                        <p:cTn id="7" dur="2000"/>
                                        <p:tgtEl>
                                          <p:spTgt spid="2056"/>
                                        </p:tgtEl>
                                      </p:cBhvr>
                                    </p:animEffect>
                                    <p:anim calcmode="lin" valueType="num">
                                      <p:cBhvr>
                                        <p:cTn id="8" dur="2000" fill="hold"/>
                                        <p:tgtEl>
                                          <p:spTgt spid="2056"/>
                                        </p:tgtEl>
                                        <p:attrNameLst>
                                          <p:attrName>style.rotation</p:attrName>
                                        </p:attrNameLst>
                                      </p:cBhvr>
                                      <p:tavLst>
                                        <p:tav tm="0">
                                          <p:val>
                                            <p:fltVal val="720"/>
                                          </p:val>
                                        </p:tav>
                                        <p:tav tm="100000">
                                          <p:val>
                                            <p:fltVal val="0"/>
                                          </p:val>
                                        </p:tav>
                                      </p:tavLst>
                                    </p:anim>
                                    <p:anim calcmode="lin" valueType="num">
                                      <p:cBhvr>
                                        <p:cTn id="9" dur="2000" fill="hold"/>
                                        <p:tgtEl>
                                          <p:spTgt spid="2056"/>
                                        </p:tgtEl>
                                        <p:attrNameLst>
                                          <p:attrName>ppt_h</p:attrName>
                                        </p:attrNameLst>
                                      </p:cBhvr>
                                      <p:tavLst>
                                        <p:tav tm="0">
                                          <p:val>
                                            <p:fltVal val="0"/>
                                          </p:val>
                                        </p:tav>
                                        <p:tav tm="100000">
                                          <p:val>
                                            <p:strVal val="#ppt_h"/>
                                          </p:val>
                                        </p:tav>
                                      </p:tavLst>
                                    </p:anim>
                                    <p:anim calcmode="lin" valueType="num">
                                      <p:cBhvr>
                                        <p:cTn id="10" dur="2000" fill="hold"/>
                                        <p:tgtEl>
                                          <p:spTgt spid="205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SINGAPU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SINGAPUR</Template>
  <TotalTime>0</TotalTime>
  <Words>136</Words>
  <Application>Microsoft Office PowerPoint</Application>
  <PresentationFormat>Presentación en pantalla (4:3)</PresentationFormat>
  <Paragraphs>56</Paragraphs>
  <Slides>70</Slides>
  <Notes>5</Notes>
  <HiddenSlides>0</HiddenSlides>
  <MMClips>1</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SINGAPUR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2012-11-16T19:28:31Z</dcterms:created>
  <dcterms:modified xsi:type="dcterms:W3CDTF">2012-11-16T20:13:58Z</dcterms:modified>
</cp:coreProperties>
</file>