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6"/>
  </p:notesMasterIdLst>
  <p:sldIdLst>
    <p:sldId id="308" r:id="rId3"/>
    <p:sldId id="347" r:id="rId4"/>
    <p:sldId id="274" r:id="rId5"/>
    <p:sldId id="349" r:id="rId6"/>
    <p:sldId id="350" r:id="rId7"/>
    <p:sldId id="272" r:id="rId8"/>
    <p:sldId id="324" r:id="rId9"/>
    <p:sldId id="325" r:id="rId10"/>
    <p:sldId id="275" r:id="rId11"/>
    <p:sldId id="334" r:id="rId12"/>
    <p:sldId id="273" r:id="rId13"/>
    <p:sldId id="268" r:id="rId14"/>
    <p:sldId id="269" r:id="rId15"/>
    <p:sldId id="263" r:id="rId16"/>
    <p:sldId id="266" r:id="rId17"/>
    <p:sldId id="290" r:id="rId18"/>
    <p:sldId id="288" r:id="rId19"/>
    <p:sldId id="335" r:id="rId20"/>
    <p:sldId id="286" r:id="rId21"/>
    <p:sldId id="338" r:id="rId22"/>
    <p:sldId id="305" r:id="rId23"/>
    <p:sldId id="289" r:id="rId24"/>
    <p:sldId id="285" r:id="rId25"/>
    <p:sldId id="311" r:id="rId26"/>
    <p:sldId id="297" r:id="rId27"/>
    <p:sldId id="330" r:id="rId28"/>
    <p:sldId id="291" r:id="rId29"/>
    <p:sldId id="318" r:id="rId30"/>
    <p:sldId id="331" r:id="rId31"/>
    <p:sldId id="326" r:id="rId32"/>
    <p:sldId id="284" r:id="rId33"/>
    <p:sldId id="260" r:id="rId34"/>
    <p:sldId id="329" r:id="rId35"/>
    <p:sldId id="328" r:id="rId36"/>
    <p:sldId id="322" r:id="rId37"/>
    <p:sldId id="267" r:id="rId38"/>
    <p:sldId id="287" r:id="rId39"/>
    <p:sldId id="282" r:id="rId40"/>
    <p:sldId id="279" r:id="rId41"/>
    <p:sldId id="265" r:id="rId42"/>
    <p:sldId id="259" r:id="rId43"/>
    <p:sldId id="264" r:id="rId44"/>
    <p:sldId id="303" r:id="rId45"/>
    <p:sldId id="344" r:id="rId46"/>
    <p:sldId id="342" r:id="rId47"/>
    <p:sldId id="319" r:id="rId48"/>
    <p:sldId id="346" r:id="rId49"/>
    <p:sldId id="283" r:id="rId50"/>
    <p:sldId id="332" r:id="rId51"/>
    <p:sldId id="343" r:id="rId52"/>
    <p:sldId id="294" r:id="rId53"/>
    <p:sldId id="292" r:id="rId54"/>
    <p:sldId id="293" r:id="rId55"/>
    <p:sldId id="280" r:id="rId56"/>
    <p:sldId id="281" r:id="rId57"/>
    <p:sldId id="277" r:id="rId58"/>
    <p:sldId id="257" r:id="rId59"/>
    <p:sldId id="323" r:id="rId60"/>
    <p:sldId id="270" r:id="rId61"/>
    <p:sldId id="295" r:id="rId62"/>
    <p:sldId id="296" r:id="rId63"/>
    <p:sldId id="317" r:id="rId64"/>
    <p:sldId id="276" r:id="rId65"/>
    <p:sldId id="309" r:id="rId66"/>
    <p:sldId id="278" r:id="rId67"/>
    <p:sldId id="345" r:id="rId68"/>
    <p:sldId id="306" r:id="rId69"/>
    <p:sldId id="299" r:id="rId70"/>
    <p:sldId id="298" r:id="rId71"/>
    <p:sldId id="271" r:id="rId72"/>
    <p:sldId id="262" r:id="rId73"/>
    <p:sldId id="321" r:id="rId74"/>
    <p:sldId id="348" r:id="rId7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ry5nvT+fjv3VzIdByC6Tg" hashData="Fw4dV03II2NKSfA7+64d6HavTO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008000"/>
    <a:srgbClr val="1B1FCF"/>
    <a:srgbClr val="0031CC"/>
    <a:srgbClr val="FFCC66"/>
    <a:srgbClr val="D60093"/>
    <a:srgbClr val="82EED9"/>
    <a:srgbClr val="255997"/>
    <a:srgbClr val="003399"/>
    <a:srgbClr val="94E2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05" autoAdjust="0"/>
    <p:restoredTop sz="95194" autoAdjust="0"/>
  </p:normalViewPr>
  <p:slideViewPr>
    <p:cSldViewPr>
      <p:cViewPr>
        <p:scale>
          <a:sx n="40" d="100"/>
          <a:sy n="40" d="100"/>
        </p:scale>
        <p:origin x="-912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9930-291F-47AE-80E4-BB3614989465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6C0E6D-E5FB-44FF-BAEF-683718F222C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6C0E6D-E5FB-44FF-BAEF-683718F222C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4F740F-E462-41CE-BBFA-64D7EF20CF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449E9-8443-4CDF-8F19-B4485FBB3FBA}" type="datetimeFigureOut">
              <a:rPr lang="es-ES" smtClean="0"/>
              <a:pPr/>
              <a:t>15/07/2013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381DB2-7D30-4392-AF83-E781B15A991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6C5EC78-DCF2-4A26-AF2B-8BCE3E9AB5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1.png"/><Relationship Id="rId7" Type="http://schemas.openxmlformats.org/officeDocument/2006/relationships/image" Target="../media/image8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-World-Entranc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water-43040_64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 rot="17356324">
            <a:off x="1009706" y="884655"/>
            <a:ext cx="4238612" cy="3331284"/>
          </a:xfrm>
          <a:prstGeom prst="rect">
            <a:avLst/>
          </a:prstGeom>
        </p:spPr>
      </p:pic>
      <p:pic>
        <p:nvPicPr>
          <p:cNvPr id="9" name="8 Imagen" descr="water-43040_640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 rot="17356324">
            <a:off x="2467621" y="3104267"/>
            <a:ext cx="4238612" cy="263626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28596" y="6215082"/>
            <a:ext cx="21675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Esta es una creación de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Jaz-Pac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1" name="10 Imagen" descr="cooltext1116986235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7290" y="3929066"/>
            <a:ext cx="3000396" cy="665794"/>
          </a:xfrm>
          <a:prstGeom prst="rect">
            <a:avLst/>
          </a:prstGeom>
        </p:spPr>
      </p:pic>
      <p:pic>
        <p:nvPicPr>
          <p:cNvPr id="12" name="11 Imagen" descr="cooltext1116986799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00628" y="3857628"/>
            <a:ext cx="2714644" cy="699366"/>
          </a:xfrm>
          <a:prstGeom prst="rect">
            <a:avLst/>
          </a:prstGeom>
        </p:spPr>
      </p:pic>
      <p:pic>
        <p:nvPicPr>
          <p:cNvPr id="13" name="12 Imagen" descr="cooltext1116986945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034" y="4929198"/>
            <a:ext cx="4368254" cy="965079"/>
          </a:xfrm>
          <a:prstGeom prst="rect">
            <a:avLst/>
          </a:prstGeom>
        </p:spPr>
      </p:pic>
      <p:pic>
        <p:nvPicPr>
          <p:cNvPr id="14" name="13 Imagen" descr="cooltext1116987153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57752" y="4857760"/>
            <a:ext cx="3885715" cy="97777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ndAc>
      <p:stSnd loop="1">
        <p:snd r:embed="rId3" name="SeaWorld Soundtrack - Blue Horizon - SeaWorld (Orlando Florida) - Dolphin Sho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46597 0.9391 C -0.44566 0.68489 -0.42534 0.43091 -0.34774 0.27451 C -0.27013 0.11788 -0.05885 0.04683 -4.72222E-6 -3.10265E-6 " pathEditMode="relative" rAng="0" ptsTypes="aaA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3" y="-47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42708 0.83611 C -0.40851 0.60995 -0.38993 0.3838 -0.31875 0.24444 C -0.24757 0.10509 -0.05382 0.04167 -2.5E-6 3.7037E-6 " pathEditMode="relative" ptsTypes="a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3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 redondeado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 redondeado"/>
          <p:cNvSpPr/>
          <p:nvPr/>
        </p:nvSpPr>
        <p:spPr>
          <a:xfrm>
            <a:off x="0" y="490518"/>
            <a:ext cx="8572560" cy="6367482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285852" y="-3429048"/>
            <a:ext cx="8215370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  <a:p>
            <a:pPr algn="ctr"/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  <a:p>
            <a:pPr algn="ctr"/>
            <a:endParaRPr lang="es-ES" sz="3600" b="1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gency FB" pitchFamily="34" charset="0"/>
            </a:endParaRPr>
          </a:p>
          <a:p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500042"/>
            <a:ext cx="764386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SeaWorld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es una compañía estadounidense dedicada a la explotación de varios parques temáticos relacionados con los animales marinos. Pertenece a Busch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Entertainment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Corporation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una división de 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Anheuser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-Busch. Destacan los espectáculos relacionados con las orcas, los leones marinos y los delfines. El icono del parque es 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Shamu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una orca. </a:t>
            </a:r>
          </a:p>
          <a:p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SeaWorld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te lleva a una travesía única para conocer las maravillas que existen más allá de las puertas del océano. Es un lugar donde los encuentros cercanos te conectan con la energía, las emociones y los misterios del mar y la vida marina. Es un mundo donde los días son fascinantes, las noches cautivadoras y las aventuras ofrecen gran emoción. Al visitar 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SeaWorld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, nunca podrás ver el mar y a sus habitantes de la misma manera. Desde encuentros cercanos con animales marinos hasta montañas rusas voladoras, </a:t>
            </a:r>
            <a:r>
              <a:rPr lang="es-ES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SeaWorld</a:t>
            </a: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en Orlando ofrece una aventura inolvidable para toda la familia. </a:t>
            </a:r>
          </a:p>
          <a:p>
            <a:endParaRPr lang="es-E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9 Imagen" descr="3b707a91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4286256"/>
            <a:ext cx="2128861" cy="2571744"/>
          </a:xfrm>
          <a:prstGeom prst="rect">
            <a:avLst/>
          </a:prstGeom>
        </p:spPr>
      </p:pic>
      <p:pic>
        <p:nvPicPr>
          <p:cNvPr id="11" name="10 Imagen" descr="a6b62887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19590348">
            <a:off x="4513392" y="4520967"/>
            <a:ext cx="2867025" cy="168592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9" name="8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1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47315371_dbe2bf705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-357222" y="571480"/>
            <a:ext cx="2786050" cy="2786082"/>
          </a:xfrm>
          <a:prstGeom prst="moon">
            <a:avLst>
              <a:gd name="adj" fmla="val 32055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16" y="571480"/>
            <a:ext cx="2786050" cy="2786082"/>
          </a:xfrm>
          <a:prstGeom prst="moon">
            <a:avLst>
              <a:gd name="adj" fmla="val 40427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24" y="500042"/>
            <a:ext cx="2786050" cy="2786082"/>
          </a:xfrm>
          <a:prstGeom prst="moon">
            <a:avLst>
              <a:gd name="adj" fmla="val 39744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071770" y="428604"/>
            <a:ext cx="2786050" cy="2786082"/>
          </a:xfrm>
          <a:prstGeom prst="moon">
            <a:avLst>
              <a:gd name="adj" fmla="val 39744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778" y="428604"/>
            <a:ext cx="2786050" cy="2786082"/>
          </a:xfrm>
          <a:prstGeom prst="moon">
            <a:avLst>
              <a:gd name="adj" fmla="val 40428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500662" y="428604"/>
            <a:ext cx="2786050" cy="2786082"/>
          </a:xfrm>
          <a:prstGeom prst="moon">
            <a:avLst>
              <a:gd name="adj" fmla="val 39060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643670" y="428604"/>
            <a:ext cx="2786050" cy="2786082"/>
          </a:xfrm>
          <a:prstGeom prst="moon">
            <a:avLst>
              <a:gd name="adj" fmla="val 39060"/>
            </a:avLst>
          </a:prstGeom>
          <a:gradFill flip="none" rotWithShape="1">
            <a:gsLst>
              <a:gs pos="0">
                <a:srgbClr val="003399">
                  <a:alpha val="60000"/>
                </a:srgbClr>
              </a:gs>
              <a:gs pos="50000">
                <a:srgbClr val="94E2F4">
                  <a:shade val="67500"/>
                  <a:satMod val="115000"/>
                </a:srgbClr>
              </a:gs>
              <a:gs pos="100000">
                <a:srgbClr val="94E2F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-357222" y="0"/>
            <a:ext cx="9858444" cy="701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uests-at-TurtleTre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Anillo"/>
          <p:cNvSpPr/>
          <p:nvPr/>
        </p:nvSpPr>
        <p:spPr>
          <a:xfrm>
            <a:off x="1357290" y="0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857752" y="7143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357290" y="642918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929190" y="714356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357290" y="157161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857752" y="157161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290" y="2357430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2285992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357290" y="300037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857752" y="314324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357290" y="3786190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52" y="3857628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357290" y="442913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857752" y="457200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357290" y="5072074"/>
            <a:ext cx="2857520" cy="1785926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857752" y="5286388"/>
            <a:ext cx="2857520" cy="1571612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 flipH="1">
            <a:off x="0" y="0"/>
            <a:ext cx="9296400" cy="7010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emps-ridley-sea-turtle-returned-to-ocean-by-seaworld-orland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ágrima"/>
          <p:cNvSpPr/>
          <p:nvPr/>
        </p:nvSpPr>
        <p:spPr>
          <a:xfrm rot="18806249">
            <a:off x="3428879" y="428511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186632">
            <a:off x="3352897" y="1281223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41107">
            <a:off x="3356752" y="2285211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06249">
            <a:off x="3500317" y="2857378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86632">
            <a:off x="3424335" y="3710090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41107">
            <a:off x="3428190" y="4714078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9" presetClass="exit" presetSubtype="0" ac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9" presetClass="exit" presetSubtype="0" ac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quatica-landing-p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3357554" y="0"/>
            <a:ext cx="2357454" cy="2285992"/>
          </a:xfrm>
          <a:prstGeom prst="donut">
            <a:avLst>
              <a:gd name="adj" fmla="val 18878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428992" y="571480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1214446"/>
            <a:ext cx="2357454" cy="2285992"/>
          </a:xfrm>
          <a:prstGeom prst="donut">
            <a:avLst>
              <a:gd name="adj" fmla="val 18878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1785926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2571744"/>
            <a:ext cx="2357454" cy="2285992"/>
          </a:xfrm>
          <a:prstGeom prst="donut">
            <a:avLst>
              <a:gd name="adj" fmla="val 18878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00430" y="3143224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428992" y="3786190"/>
            <a:ext cx="2357454" cy="2285992"/>
          </a:xfrm>
          <a:prstGeom prst="donut">
            <a:avLst>
              <a:gd name="adj" fmla="val 18878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00430" y="4572008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1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06249">
            <a:off x="2285870" y="428511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186632">
            <a:off x="2209888" y="1281223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9041107">
            <a:off x="2213743" y="2285211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06249">
            <a:off x="2285871" y="3000256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9186632">
            <a:off x="2209889" y="3852968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41107">
            <a:off x="2213744" y="4856956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06249">
            <a:off x="5286265" y="428511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186632">
            <a:off x="5210283" y="1281223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9041107">
            <a:off x="5214138" y="2285211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806249">
            <a:off x="5286266" y="3000256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9186632">
            <a:off x="5210284" y="3852968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041107">
            <a:off x="5214139" y="4856956"/>
            <a:ext cx="2071670" cy="2071678"/>
          </a:xfrm>
          <a:prstGeom prst="teardrop">
            <a:avLst/>
          </a:prstGeom>
          <a:gradFill flip="none" rotWithShape="1">
            <a:gsLst>
              <a:gs pos="79000">
                <a:schemeClr val="tx1">
                  <a:lumMod val="95000"/>
                  <a:alpha val="61000"/>
                </a:schemeClr>
              </a:gs>
              <a:gs pos="50000">
                <a:srgbClr val="9CB86E"/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1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2428868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214546" y="2428868"/>
            <a:ext cx="2214578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2428868"/>
            <a:ext cx="2286016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6715108" y="2428868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1500174"/>
            <a:ext cx="2580698" cy="2357478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2227941" y="1500174"/>
            <a:ext cx="2352989" cy="2357478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4509492" y="1500174"/>
            <a:ext cx="2428892" cy="2357478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6715108" y="1500174"/>
            <a:ext cx="2580698" cy="2357478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586481431_d7fbf5aafa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649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1357290" y="0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4857752" y="7143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357290" y="642918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929190" y="714356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290" y="157161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857752" y="157161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357290" y="2357430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52" y="2285992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357290" y="300037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4857752" y="314324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357290" y="3786190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857752" y="3857628"/>
            <a:ext cx="2857520" cy="1643074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357290" y="4429132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857752" y="4572008"/>
            <a:ext cx="2857520" cy="1643074"/>
          </a:xfrm>
          <a:prstGeom prst="donu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357290" y="5072074"/>
            <a:ext cx="2857520" cy="1785926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857752" y="5286388"/>
            <a:ext cx="2857520" cy="1571612"/>
          </a:xfrm>
          <a:prstGeom prst="donu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8" grpId="0" animBg="1"/>
      <p:bldP spid="28" grpId="1" animBg="1"/>
      <p:bldP spid="28" grpId="2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149__1140x755_DSC_57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802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1500166" y="0"/>
            <a:ext cx="6429420" cy="257174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75000"/>
                  <a:alpha val="7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71604" y="857232"/>
            <a:ext cx="6429420" cy="257174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75000"/>
                  <a:alpha val="7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500166" y="2000240"/>
            <a:ext cx="6429420" cy="257174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75000"/>
                  <a:alpha val="7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500166" y="3286124"/>
            <a:ext cx="6429420" cy="257174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75000"/>
                  <a:alpha val="7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1571604" y="4286256"/>
            <a:ext cx="6429420" cy="2571744"/>
          </a:xfrm>
          <a:prstGeom prst="triangle">
            <a:avLst/>
          </a:prstGeom>
          <a:gradFill flip="none" rotWithShape="1">
            <a:gsLst>
              <a:gs pos="48000">
                <a:schemeClr val="accent6">
                  <a:lumMod val="75000"/>
                  <a:alpha val="79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0F7DC64C555506BD305F46038C8EC8.jpg"/>
          <p:cNvPicPr>
            <a:picLocks noChangeAspect="1"/>
          </p:cNvPicPr>
          <p:nvPr/>
        </p:nvPicPr>
        <p:blipFill>
          <a:blip r:embed="rId2"/>
          <a:srcRect b="4133"/>
          <a:stretch>
            <a:fillRect/>
          </a:stretch>
        </p:blipFill>
        <p:spPr>
          <a:xfrm>
            <a:off x="0" y="1000108"/>
            <a:ext cx="9144000" cy="4609385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2000232" y="2143116"/>
            <a:ext cx="2571768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786314" y="2143116"/>
            <a:ext cx="2562244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71472" y="2143116"/>
            <a:ext cx="2571768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6072198" y="2071678"/>
            <a:ext cx="2562244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429520" y="2071678"/>
            <a:ext cx="2562244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-857288" y="2143116"/>
            <a:ext cx="2571768" cy="1928826"/>
          </a:xfrm>
          <a:prstGeom prst="moon">
            <a:avLst/>
          </a:prstGeom>
          <a:gradFill flip="none" rotWithShape="1">
            <a:gsLst>
              <a:gs pos="7200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1000164" y="-285776"/>
            <a:ext cx="11144328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6296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2" name="11 Cheurón"/>
          <p:cNvSpPr/>
          <p:nvPr/>
        </p:nvSpPr>
        <p:spPr>
          <a:xfrm rot="16200000">
            <a:off x="3786198" y="704816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786198" y="-71454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786198" y="2347890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795722" y="1571620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786198" y="3990964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786198" y="3133708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3714764" y="5634034"/>
            <a:ext cx="2000224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786198" y="4776790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24000">
                <a:schemeClr val="bg2">
                  <a:lumMod val="60000"/>
                  <a:lumOff val="40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 flipH="1">
            <a:off x="-285784" y="-285776"/>
            <a:ext cx="9429784" cy="7929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ourney-to-Atlantis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840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0029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4324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92905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35781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0076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78657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429520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8215338" y="1500174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8572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07153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71448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50029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14324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92905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57200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35781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00076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78657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429520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215338" y="3786190"/>
            <a:ext cx="571504" cy="200026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16" presetClass="exit" presetSubtype="2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7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6" presetClass="exit" presetSubtype="2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-seaworld-orlando-animal-connections-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xtracto"/>
          <p:cNvSpPr/>
          <p:nvPr/>
        </p:nvSpPr>
        <p:spPr>
          <a:xfrm>
            <a:off x="2500298" y="3214686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flipV="1">
            <a:off x="2428860" y="1928802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 flipV="1">
            <a:off x="2428860" y="1500174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500298" y="3643314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 flipV="1">
            <a:off x="2428860" y="1214422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 flipV="1">
            <a:off x="2428860" y="785794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500298" y="4000504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500298" y="4429132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xtracto"/>
          <p:cNvSpPr/>
          <p:nvPr/>
        </p:nvSpPr>
        <p:spPr>
          <a:xfrm flipV="1">
            <a:off x="2428860" y="357166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xtracto"/>
          <p:cNvSpPr/>
          <p:nvPr/>
        </p:nvSpPr>
        <p:spPr>
          <a:xfrm>
            <a:off x="2500298" y="4929198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 flipV="1">
            <a:off x="2428860" y="0"/>
            <a:ext cx="4786346" cy="1223970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2571736" y="5429264"/>
            <a:ext cx="4786346" cy="1428736"/>
          </a:xfrm>
          <a:prstGeom prst="flowChartExtract">
            <a:avLst/>
          </a:prstGeom>
          <a:gradFill flip="none" rotWithShape="1">
            <a:gsLst>
              <a:gs pos="61000">
                <a:schemeClr val="accent5">
                  <a:lumMod val="75000"/>
                  <a:shade val="30000"/>
                  <a:satMod val="115000"/>
                  <a:alpha val="33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atee_at_Sea_World_Orlando_Mar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0800000">
            <a:off x="0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71538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 flipH="1">
            <a:off x="6858016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 flipH="1">
            <a:off x="6000760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chemeClr val="accent5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143108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 flipH="1">
            <a:off x="5072066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eaWorld-CIMG15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Cheurón"/>
          <p:cNvSpPr/>
          <p:nvPr/>
        </p:nvSpPr>
        <p:spPr>
          <a:xfrm rot="2642200">
            <a:off x="-122599" y="-56748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2886979">
            <a:off x="583316" y="663324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2726847">
            <a:off x="1303826" y="1374576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2953194">
            <a:off x="1937451" y="2021282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3455217">
            <a:off x="5163495" y="3015522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3455217">
            <a:off x="5877875" y="3729902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3455217">
            <a:off x="6592256" y="4444282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3455217">
            <a:off x="7304077" y="5161291"/>
            <a:ext cx="1605619" cy="1324368"/>
          </a:xfrm>
          <a:prstGeom prst="chevron">
            <a:avLst>
              <a:gd name="adj" fmla="val 57603"/>
            </a:avLst>
          </a:prstGeom>
          <a:gradFill flip="none" rotWithShape="1">
            <a:gsLst>
              <a:gs pos="98000">
                <a:srgbClr val="C00000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 flipH="1">
            <a:off x="-285784" y="-500090"/>
            <a:ext cx="9429784" cy="735809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Decisión"/>
          <p:cNvSpPr/>
          <p:nvPr/>
        </p:nvSpPr>
        <p:spPr>
          <a:xfrm>
            <a:off x="0" y="0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071546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857364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2928934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3929066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4714884"/>
            <a:ext cx="9144000" cy="1714488"/>
          </a:xfrm>
          <a:prstGeom prst="flowChartDecision">
            <a:avLst/>
          </a:prstGeom>
          <a:gradFill flip="none" rotWithShape="1">
            <a:gsLst>
              <a:gs pos="34000">
                <a:schemeClr val="accent6">
                  <a:lumMod val="75000"/>
                  <a:alpha val="54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2214546" y="0"/>
            <a:ext cx="2214578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00562" y="0"/>
            <a:ext cx="2286016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6715108" y="0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0" y="3857604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2214546" y="3857604"/>
            <a:ext cx="2214578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500562" y="3857604"/>
            <a:ext cx="2286016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6715108" y="3857604"/>
            <a:ext cx="2428892" cy="3000396"/>
          </a:xfrm>
          <a:prstGeom prst="triangle">
            <a:avLst/>
          </a:prstGeom>
          <a:gradFill flip="none" rotWithShape="1">
            <a:gsLst>
              <a:gs pos="80000">
                <a:schemeClr val="accent6">
                  <a:lumMod val="50000"/>
                  <a:alpha val="22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 flipH="1">
            <a:off x="1357290" y="2000240"/>
            <a:ext cx="3786214" cy="2357454"/>
          </a:xfrm>
          <a:prstGeom prst="moon">
            <a:avLst>
              <a:gd name="adj" fmla="val 34747"/>
            </a:avLst>
          </a:prstGeom>
          <a:gradFill flip="none" rotWithShape="1">
            <a:gsLst>
              <a:gs pos="61000">
                <a:schemeClr val="accent5">
                  <a:lumMod val="50000"/>
                  <a:alpha val="62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929058" y="2000240"/>
            <a:ext cx="3500462" cy="2428892"/>
          </a:xfrm>
          <a:prstGeom prst="moon">
            <a:avLst>
              <a:gd name="adj" fmla="val 30752"/>
            </a:avLst>
          </a:prstGeom>
          <a:gradFill flip="none" rotWithShape="1">
            <a:gsLst>
              <a:gs pos="61000">
                <a:schemeClr val="accent5">
                  <a:lumMod val="50000"/>
                  <a:alpha val="62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1928802"/>
            <a:ext cx="3786214" cy="2357454"/>
          </a:xfrm>
          <a:prstGeom prst="moon">
            <a:avLst>
              <a:gd name="adj" fmla="val 29663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1928802"/>
            <a:ext cx="3929058" cy="2571768"/>
          </a:xfrm>
          <a:prstGeom prst="moon">
            <a:avLst>
              <a:gd name="adj" fmla="val 23665"/>
            </a:avLst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6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0800000">
            <a:off x="3357554" y="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3428992" y="10715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3357554" y="235743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3357554" y="3357562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3357554" y="46434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-world-orlando-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4786314" y="0"/>
            <a:ext cx="3143272" cy="6858000"/>
          </a:xfrm>
          <a:prstGeom prst="moon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0"/>
            <a:ext cx="2428860" cy="6858000"/>
          </a:xfrm>
          <a:prstGeom prst="moon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786314" y="0"/>
            <a:ext cx="1857356" cy="6858000"/>
          </a:xfrm>
          <a:prstGeom prst="mo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569407" y="0"/>
            <a:ext cx="3152796" cy="6858000"/>
          </a:xfrm>
          <a:prstGeom prst="moon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85984" y="0"/>
            <a:ext cx="2436219" cy="6858000"/>
          </a:xfrm>
          <a:prstGeom prst="moon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859219" y="0"/>
            <a:ext cx="1862984" cy="6858000"/>
          </a:xfrm>
          <a:prstGeom prst="moon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3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3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928662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857356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4357686" y="0"/>
            <a:ext cx="2500330" cy="3000372"/>
          </a:xfrm>
          <a:prstGeom prst="parallelogram">
            <a:avLst>
              <a:gd name="adj" fmla="val 65036"/>
            </a:avLst>
          </a:prstGeom>
          <a:solidFill>
            <a:srgbClr val="FFCC6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5357818" y="0"/>
            <a:ext cx="2714644" cy="3000396"/>
          </a:xfrm>
          <a:prstGeom prst="parallelogram">
            <a:avLst>
              <a:gd name="adj" fmla="val 64858"/>
            </a:avLst>
          </a:prstGeom>
          <a:solidFill>
            <a:srgbClr val="FFCC6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6357950" y="0"/>
            <a:ext cx="2786050" cy="3000372"/>
          </a:xfrm>
          <a:prstGeom prst="parallelogram">
            <a:avLst>
              <a:gd name="adj" fmla="val 70148"/>
            </a:avLst>
          </a:prstGeom>
          <a:solidFill>
            <a:srgbClr val="FFCC66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1035807" y="2250285"/>
            <a:ext cx="3000396" cy="1785926"/>
          </a:xfrm>
          <a:prstGeom prst="flowChartMerge">
            <a:avLst/>
          </a:prstGeom>
          <a:gradFill flip="none" rotWithShape="1">
            <a:gsLst>
              <a:gs pos="100000">
                <a:schemeClr val="tx1">
                  <a:lumMod val="85000"/>
                  <a:alpha val="82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 flipV="1">
            <a:off x="5264963" y="2378847"/>
            <a:ext cx="3186130" cy="1714536"/>
          </a:xfrm>
          <a:prstGeom prst="flowChartMerge">
            <a:avLst/>
          </a:prstGeom>
          <a:gradFill flip="none" rotWithShape="1">
            <a:gsLst>
              <a:gs pos="100000">
                <a:schemeClr val="tx1">
                  <a:lumMod val="85000"/>
                  <a:alpha val="82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3214678" y="0"/>
            <a:ext cx="2928958" cy="1785926"/>
          </a:xfrm>
          <a:prstGeom prst="flowChartMerge">
            <a:avLst/>
          </a:prstGeom>
          <a:gradFill flip="none" rotWithShape="1">
            <a:gsLst>
              <a:gs pos="100000">
                <a:schemeClr val="tx1">
                  <a:lumMod val="85000"/>
                  <a:alpha val="82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 flipV="1">
            <a:off x="3214678" y="4500570"/>
            <a:ext cx="3186130" cy="1571660"/>
          </a:xfrm>
          <a:prstGeom prst="flowChartMerge">
            <a:avLst/>
          </a:prstGeom>
          <a:gradFill flip="none" rotWithShape="1">
            <a:gsLst>
              <a:gs pos="100000">
                <a:schemeClr val="tx1">
                  <a:lumMod val="85000"/>
                  <a:alpha val="82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6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7358082" y="2357430"/>
            <a:ext cx="1785918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429388" y="2357430"/>
            <a:ext cx="1785918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214942" y="2357430"/>
            <a:ext cx="1785918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286248" y="2357430"/>
            <a:ext cx="1785918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2285992"/>
            <a:ext cx="1643074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214546" y="2285992"/>
            <a:ext cx="1643074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214414" y="2214554"/>
            <a:ext cx="1643074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20" y="2214554"/>
            <a:ext cx="1643074" cy="1785950"/>
          </a:xfrm>
          <a:prstGeom prst="donut">
            <a:avLst>
              <a:gd name="adj" fmla="val 17495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lando_Sea_World_Dolphins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V="1">
            <a:off x="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07153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V="1">
            <a:off x="107153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214314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V="1">
            <a:off x="214314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321467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V="1">
            <a:off x="321467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428628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V="1">
            <a:off x="428628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535781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V="1">
            <a:off x="535781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6500826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rgbClr val="D6009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V="1">
            <a:off x="6500826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1B1FCF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-285784" y="-285776"/>
            <a:ext cx="10001320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77837">
            <a:off x="-20884" y="2205150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77837">
            <a:off x="1024927" y="2179247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77837">
            <a:off x="2050818" y="2276589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837">
            <a:off x="3096629" y="2250686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77837">
            <a:off x="4294347" y="2276587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77837">
            <a:off x="5340158" y="2250684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77837">
            <a:off x="6366049" y="2348026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77837">
            <a:off x="7411860" y="2322123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91000">
                <a:schemeClr val="accent5">
                  <a:lumMod val="60000"/>
                  <a:lumOff val="40000"/>
                  <a:shade val="30000"/>
                  <a:satMod val="115000"/>
                  <a:alpha val="18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50000"/>
              <a:lumOff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1" y="0"/>
            <a:ext cx="578647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ranja diagonal"/>
          <p:cNvSpPr/>
          <p:nvPr/>
        </p:nvSpPr>
        <p:spPr>
          <a:xfrm>
            <a:off x="2714612" y="0"/>
            <a:ext cx="2143140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H="1">
            <a:off x="4786314" y="0"/>
            <a:ext cx="1919302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>
            <a:off x="2786050" y="928670"/>
            <a:ext cx="2143140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flipH="1">
            <a:off x="4643438" y="857232"/>
            <a:ext cx="1919302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>
            <a:off x="3000364" y="3000372"/>
            <a:ext cx="2143140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Franja diagonal"/>
          <p:cNvSpPr/>
          <p:nvPr/>
        </p:nvSpPr>
        <p:spPr>
          <a:xfrm flipH="1">
            <a:off x="4643438" y="2928934"/>
            <a:ext cx="1919302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Franja diagonal"/>
          <p:cNvSpPr/>
          <p:nvPr/>
        </p:nvSpPr>
        <p:spPr>
          <a:xfrm>
            <a:off x="2857488" y="1857364"/>
            <a:ext cx="2143140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Franja diagonal"/>
          <p:cNvSpPr/>
          <p:nvPr/>
        </p:nvSpPr>
        <p:spPr>
          <a:xfrm flipH="1">
            <a:off x="4572000" y="1785926"/>
            <a:ext cx="1919302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Franja diagonal"/>
          <p:cNvSpPr/>
          <p:nvPr/>
        </p:nvSpPr>
        <p:spPr>
          <a:xfrm>
            <a:off x="2928926" y="4357694"/>
            <a:ext cx="2143140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Franja diagonal"/>
          <p:cNvSpPr/>
          <p:nvPr/>
        </p:nvSpPr>
        <p:spPr>
          <a:xfrm flipH="1">
            <a:off x="4643438" y="4357694"/>
            <a:ext cx="1919302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Franja diagonal"/>
          <p:cNvSpPr/>
          <p:nvPr/>
        </p:nvSpPr>
        <p:spPr>
          <a:xfrm>
            <a:off x="0" y="0"/>
            <a:ext cx="1643042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Franja diagonal"/>
          <p:cNvSpPr/>
          <p:nvPr/>
        </p:nvSpPr>
        <p:spPr>
          <a:xfrm>
            <a:off x="71438" y="928670"/>
            <a:ext cx="1643042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Franja diagonal"/>
          <p:cNvSpPr/>
          <p:nvPr/>
        </p:nvSpPr>
        <p:spPr>
          <a:xfrm>
            <a:off x="285752" y="3000372"/>
            <a:ext cx="1428728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Franja diagonal"/>
          <p:cNvSpPr/>
          <p:nvPr/>
        </p:nvSpPr>
        <p:spPr>
          <a:xfrm>
            <a:off x="142876" y="1857364"/>
            <a:ext cx="1571604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Franja diagonal"/>
          <p:cNvSpPr/>
          <p:nvPr/>
        </p:nvSpPr>
        <p:spPr>
          <a:xfrm>
            <a:off x="285752" y="4357694"/>
            <a:ext cx="1428728" cy="2500306"/>
          </a:xfrm>
          <a:prstGeom prst="diagStripe">
            <a:avLst>
              <a:gd name="adj" fmla="val 77649"/>
            </a:avLst>
          </a:prstGeom>
          <a:solidFill>
            <a:srgbClr val="00206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Franja diagonal"/>
          <p:cNvSpPr/>
          <p:nvPr/>
        </p:nvSpPr>
        <p:spPr>
          <a:xfrm flipH="1">
            <a:off x="7643834" y="357190"/>
            <a:ext cx="1500166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Franja diagonal"/>
          <p:cNvSpPr/>
          <p:nvPr/>
        </p:nvSpPr>
        <p:spPr>
          <a:xfrm flipH="1">
            <a:off x="7500958" y="1214422"/>
            <a:ext cx="1500166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Franja diagonal"/>
          <p:cNvSpPr/>
          <p:nvPr/>
        </p:nvSpPr>
        <p:spPr>
          <a:xfrm flipH="1">
            <a:off x="7500958" y="3286124"/>
            <a:ext cx="1500166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Franja diagonal"/>
          <p:cNvSpPr/>
          <p:nvPr/>
        </p:nvSpPr>
        <p:spPr>
          <a:xfrm flipH="1">
            <a:off x="7429520" y="2143116"/>
            <a:ext cx="1500166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Franja diagonal"/>
          <p:cNvSpPr/>
          <p:nvPr/>
        </p:nvSpPr>
        <p:spPr>
          <a:xfrm flipH="1">
            <a:off x="7643834" y="4714884"/>
            <a:ext cx="1500166" cy="2500306"/>
          </a:xfrm>
          <a:prstGeom prst="diagStripe">
            <a:avLst>
              <a:gd name="adj" fmla="val 77649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eryl-Crow-and-Family-at-SeaWorld-Orl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7220623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7220623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220491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220491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363235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5363235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4363103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4434541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3362971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3362971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2362839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2362839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1505583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1505583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505451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>
            <a:off x="576889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785786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571636" y="928670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2214546" y="928670"/>
            <a:ext cx="928662" cy="464347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3071802" y="928670"/>
            <a:ext cx="785786" cy="464347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3857620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4643438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>
            <a:off x="5286348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6000728" y="928670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6715108" y="1000108"/>
            <a:ext cx="857288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7572396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8358214" y="928670"/>
            <a:ext cx="785786" cy="471490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43000">
                <a:schemeClr val="accent5">
                  <a:lumMod val="75000"/>
                  <a:shade val="30000"/>
                  <a:satMod val="115000"/>
                  <a:alpha val="5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1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1500166" y="0"/>
            <a:ext cx="6429420" cy="2571744"/>
          </a:xfrm>
          <a:prstGeom prst="triangle">
            <a:avLst/>
          </a:prstGeom>
          <a:gradFill flip="none" rotWithShape="1">
            <a:gsLst>
              <a:gs pos="54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571604" y="857232"/>
            <a:ext cx="6429420" cy="2571744"/>
          </a:xfrm>
          <a:prstGeom prst="triangle">
            <a:avLst/>
          </a:prstGeom>
          <a:gradFill flip="none" rotWithShape="1">
            <a:gsLst>
              <a:gs pos="54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00166" y="2000240"/>
            <a:ext cx="6429420" cy="2571744"/>
          </a:xfrm>
          <a:prstGeom prst="triangle">
            <a:avLst/>
          </a:prstGeom>
          <a:gradFill flip="none" rotWithShape="1">
            <a:gsLst>
              <a:gs pos="54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500166" y="3286124"/>
            <a:ext cx="6429420" cy="2571744"/>
          </a:xfrm>
          <a:prstGeom prst="triangle">
            <a:avLst/>
          </a:prstGeom>
          <a:gradFill flip="none" rotWithShape="1">
            <a:gsLst>
              <a:gs pos="54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571604" y="4286256"/>
            <a:ext cx="6429420" cy="2571744"/>
          </a:xfrm>
          <a:prstGeom prst="triangle">
            <a:avLst/>
          </a:prstGeom>
          <a:gradFill flip="none" rotWithShape="1">
            <a:gsLst>
              <a:gs pos="54000">
                <a:srgbClr val="03D4A8">
                  <a:alpha val="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143116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2143116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214" y="2285992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857752" y="2285992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572264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358082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008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ns-seaworld-orlando-20120510-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0800000">
            <a:off x="1285852" y="0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1285852" y="107154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1285852" y="2357430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1285852" y="357187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1285852" y="464344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643570" y="0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643570" y="107154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643570" y="2357430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643570" y="357187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5643570" y="4643446"/>
            <a:ext cx="2214546" cy="2214554"/>
          </a:xfrm>
          <a:prstGeom prst="flowChartMerge">
            <a:avLst/>
          </a:prstGeom>
          <a:gradFill flip="none" rotWithShape="1">
            <a:gsLst>
              <a:gs pos="53000">
                <a:schemeClr val="accent2">
                  <a:lumMod val="75000"/>
                  <a:shade val="30000"/>
                  <a:satMod val="115000"/>
                  <a:alpha val="3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4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1357290" y="2000240"/>
            <a:ext cx="3786214" cy="2357454"/>
          </a:xfrm>
          <a:prstGeom prst="moon">
            <a:avLst>
              <a:gd name="adj" fmla="val 34747"/>
            </a:avLst>
          </a:prstGeom>
          <a:gradFill flip="none" rotWithShape="1">
            <a:gsLst>
              <a:gs pos="61000">
                <a:schemeClr val="accent5">
                  <a:lumMod val="50000"/>
                  <a:alpha val="62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3929058" y="2000240"/>
            <a:ext cx="3500462" cy="2428892"/>
          </a:xfrm>
          <a:prstGeom prst="moon">
            <a:avLst>
              <a:gd name="adj" fmla="val 30752"/>
            </a:avLst>
          </a:prstGeom>
          <a:gradFill flip="none" rotWithShape="1">
            <a:gsLst>
              <a:gs pos="61000">
                <a:schemeClr val="accent5">
                  <a:lumMod val="50000"/>
                  <a:alpha val="62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1928802"/>
            <a:ext cx="3786214" cy="2357454"/>
          </a:xfrm>
          <a:prstGeom prst="moon">
            <a:avLst>
              <a:gd name="adj" fmla="val 29663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1928802"/>
            <a:ext cx="3929058" cy="2571768"/>
          </a:xfrm>
          <a:prstGeom prst="moon">
            <a:avLst>
              <a:gd name="adj" fmla="val 23665"/>
            </a:avLst>
          </a:prstGeom>
          <a:solidFill>
            <a:schemeClr val="tx1">
              <a:lumMod val="6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5" name="24 Paralelogramo"/>
          <p:cNvSpPr/>
          <p:nvPr/>
        </p:nvSpPr>
        <p:spPr>
          <a:xfrm>
            <a:off x="0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928662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1857356" y="0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 flipH="1">
            <a:off x="4357686" y="0"/>
            <a:ext cx="2500330" cy="3000372"/>
          </a:xfrm>
          <a:prstGeom prst="parallelogram">
            <a:avLst>
              <a:gd name="adj" fmla="val 65036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Paralelogramo"/>
          <p:cNvSpPr/>
          <p:nvPr/>
        </p:nvSpPr>
        <p:spPr>
          <a:xfrm flipH="1">
            <a:off x="5357818" y="0"/>
            <a:ext cx="2714644" cy="3000396"/>
          </a:xfrm>
          <a:prstGeom prst="parallelogram">
            <a:avLst>
              <a:gd name="adj" fmla="val 64858"/>
            </a:avLst>
          </a:prstGeom>
          <a:solidFill>
            <a:schemeClr val="accent5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Paralelogramo"/>
          <p:cNvSpPr/>
          <p:nvPr/>
        </p:nvSpPr>
        <p:spPr>
          <a:xfrm flipH="1">
            <a:off x="6357950" y="0"/>
            <a:ext cx="2786050" cy="3000372"/>
          </a:xfrm>
          <a:prstGeom prst="parallelogram">
            <a:avLst>
              <a:gd name="adj" fmla="val 70148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tour-orlando-7259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Paralelogramo"/>
          <p:cNvSpPr/>
          <p:nvPr/>
        </p:nvSpPr>
        <p:spPr>
          <a:xfrm>
            <a:off x="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107153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14314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321467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4286280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5357818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500826" y="357166"/>
            <a:ext cx="2786050" cy="3000372"/>
          </a:xfrm>
          <a:prstGeom prst="parallelogram">
            <a:avLst>
              <a:gd name="adj" fmla="val 680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V="1">
            <a:off x="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V="1">
            <a:off x="107153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V="1">
            <a:off x="214314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V="1">
            <a:off x="321467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V="1">
            <a:off x="4286280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V="1">
            <a:off x="5357818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V="1">
            <a:off x="6500826" y="3357562"/>
            <a:ext cx="2928926" cy="2786082"/>
          </a:xfrm>
          <a:prstGeom prst="parallelogram">
            <a:avLst>
              <a:gd name="adj" fmla="val 72420"/>
            </a:avLst>
          </a:prstGeom>
          <a:solidFill>
            <a:srgbClr val="00B050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ids in front of sea wor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 rot="5400000">
            <a:off x="7220623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7220623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6220491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6220491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5363235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5363235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4363103" y="99469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4434541" y="320926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3362971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3362971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2362839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2362839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1505583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1505583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505451" y="1066129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>
            <a:off x="576889" y="3280707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5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6259557">
            <a:off x="2720039" y="4739894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9929293">
            <a:off x="4640062" y="4726634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59557">
            <a:off x="2434287" y="4193851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9929293">
            <a:off x="4997251" y="4278548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259557">
            <a:off x="2077097" y="3550909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9929293">
            <a:off x="5354442" y="3635606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6259557">
            <a:off x="1862784" y="3122281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9929293">
            <a:off x="5711631" y="3064103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9929293">
            <a:off x="5967399" y="2369179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9929293">
            <a:off x="6324588" y="1921093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9929293">
            <a:off x="6681779" y="1278151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9929293">
            <a:off x="7038968" y="849525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6259557">
            <a:off x="1719906" y="2668192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6259557">
            <a:off x="1434154" y="2122149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6259557">
            <a:off x="1076964" y="1479207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6259557">
            <a:off x="862651" y="1050579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6259557">
            <a:off x="719775" y="621975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6259557">
            <a:off x="505462" y="193346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9929293">
            <a:off x="7140393" y="492334"/>
            <a:ext cx="1894094" cy="1924759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9929293">
            <a:off x="7354706" y="206607"/>
            <a:ext cx="1894094" cy="1924759"/>
          </a:xfrm>
          <a:prstGeom prst="teardrop">
            <a:avLst/>
          </a:prstGeom>
          <a:gradFill flip="none" rotWithShape="1">
            <a:gsLst>
              <a:gs pos="69000">
                <a:schemeClr val="accent5">
                  <a:lumMod val="75000"/>
                  <a:shade val="30000"/>
                  <a:satMod val="115000"/>
                  <a:alpha val="5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9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Kraken_(SeaWorld_Orlando)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42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84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826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68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710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857652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94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143536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786478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429420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072362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15304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358246" y="0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42942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285884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1928826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571768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214710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3857652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00594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786478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420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072362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715304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358246" y="3500438"/>
            <a:ext cx="571504" cy="2357454"/>
          </a:xfrm>
          <a:prstGeom prst="rect">
            <a:avLst/>
          </a:prstGeom>
          <a:gradFill flip="none" rotWithShape="1">
            <a:gsLst>
              <a:gs pos="51000">
                <a:srgbClr val="82EED9">
                  <a:shade val="30000"/>
                  <a:satMod val="115000"/>
                  <a:alpha val="57000"/>
                </a:srgbClr>
              </a:gs>
              <a:gs pos="50000">
                <a:srgbClr val="82EED9">
                  <a:shade val="67500"/>
                  <a:satMod val="115000"/>
                </a:srgbClr>
              </a:gs>
              <a:gs pos="100000">
                <a:srgbClr val="82EED9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2809-swo001-l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357554" y="0"/>
            <a:ext cx="2357454" cy="2285992"/>
          </a:xfrm>
          <a:prstGeom prst="donut">
            <a:avLst>
              <a:gd name="adj" fmla="val 1887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428992" y="571480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1214446"/>
            <a:ext cx="2357454" cy="2285992"/>
          </a:xfrm>
          <a:prstGeom prst="donut">
            <a:avLst>
              <a:gd name="adj" fmla="val 1887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1785926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428992" y="2571744"/>
            <a:ext cx="2357454" cy="2285992"/>
          </a:xfrm>
          <a:prstGeom prst="donut">
            <a:avLst>
              <a:gd name="adj" fmla="val 1887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00430" y="3143224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428992" y="3786190"/>
            <a:ext cx="2357454" cy="2285992"/>
          </a:xfrm>
          <a:prstGeom prst="donut">
            <a:avLst>
              <a:gd name="adj" fmla="val 1887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00430" y="4572008"/>
            <a:ext cx="2357454" cy="2285992"/>
          </a:xfrm>
          <a:prstGeom prst="donut">
            <a:avLst>
              <a:gd name="adj" fmla="val 18878"/>
            </a:avLst>
          </a:prstGeom>
          <a:solidFill>
            <a:srgbClr val="255997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ta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0800000">
            <a:off x="1285852" y="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1285852" y="10715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1285852" y="235743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1285852" y="357187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1285852" y="46434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643570" y="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643570" y="10715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643570" y="235743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643570" y="357187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5643570" y="46434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_manta_at_sea_world_orlando__by_fbgnep-d5fb0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2143116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2143116"/>
            <a:ext cx="1785918" cy="1785950"/>
          </a:xfrm>
          <a:prstGeom prst="donut">
            <a:avLst>
              <a:gd name="adj" fmla="val 17495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2214554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214" y="2285992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857752" y="2285992"/>
            <a:ext cx="1785918" cy="1785950"/>
          </a:xfrm>
          <a:prstGeom prst="donut">
            <a:avLst>
              <a:gd name="adj" fmla="val 17495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2214554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572264" y="2214554"/>
            <a:ext cx="1785918" cy="1785950"/>
          </a:xfrm>
          <a:prstGeom prst="donut">
            <a:avLst>
              <a:gd name="adj" fmla="val 17495"/>
            </a:avLst>
          </a:prstGeom>
          <a:solidFill>
            <a:srgbClr val="3366FF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358082" y="2214554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ta_at_SeaWorld_Orlando_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785794"/>
            <a:ext cx="2000232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785918" y="785794"/>
            <a:ext cx="2000232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571868" y="785794"/>
            <a:ext cx="2000232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5357818" y="785794"/>
            <a:ext cx="2000232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785794"/>
            <a:ext cx="2000232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3491934"/>
            <a:ext cx="1928794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785918" y="3491934"/>
            <a:ext cx="2143140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3786182" y="3491934"/>
            <a:ext cx="1785950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5357818" y="3491934"/>
            <a:ext cx="2000264" cy="2643182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7143768" y="3429000"/>
            <a:ext cx="2000232" cy="2706115"/>
          </a:xfrm>
          <a:prstGeom prst="triangle">
            <a:avLst/>
          </a:prstGeom>
          <a:gradFill flip="none" rotWithShape="1">
            <a:gsLst>
              <a:gs pos="58000">
                <a:srgbClr val="3366FF">
                  <a:shade val="30000"/>
                  <a:satMod val="115000"/>
                  <a:alpha val="4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Orlando-Kraken-16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5"/>
            <a:ext cx="9144000" cy="6798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2689609">
            <a:off x="6753054" y="1349538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699574">
            <a:off x="5681437" y="1349597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9609">
            <a:off x="4681352" y="1349538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89609">
            <a:off x="3824095" y="1349539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689609">
            <a:off x="2823964" y="1420976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689609">
            <a:off x="1752395" y="1420977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68416">
            <a:off x="752262" y="1492413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526470">
            <a:off x="-254419" y="1497154"/>
            <a:ext cx="2014058" cy="1934255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689609">
            <a:off x="6753055" y="3778428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699574">
            <a:off x="5681438" y="3778487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689609">
            <a:off x="4681353" y="3778428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689609">
            <a:off x="3824096" y="3778429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689609">
            <a:off x="2823965" y="3849866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689609">
            <a:off x="1752396" y="3849867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468416">
            <a:off x="752263" y="3921303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526470">
            <a:off x="-254418" y="3926044"/>
            <a:ext cx="2014058" cy="1934255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Orlando - sea world 07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-357222" y="571480"/>
            <a:ext cx="2786050" cy="2786082"/>
          </a:xfrm>
          <a:prstGeom prst="moon">
            <a:avLst>
              <a:gd name="adj" fmla="val 37009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16" y="571480"/>
            <a:ext cx="2786050" cy="2786082"/>
          </a:xfrm>
          <a:prstGeom prst="moon">
            <a:avLst>
              <a:gd name="adj" fmla="val 40427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24" y="500042"/>
            <a:ext cx="2786050" cy="2786082"/>
          </a:xfrm>
          <a:prstGeom prst="moon">
            <a:avLst>
              <a:gd name="adj" fmla="val 39744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071770" y="428604"/>
            <a:ext cx="2786050" cy="2786082"/>
          </a:xfrm>
          <a:prstGeom prst="moon">
            <a:avLst>
              <a:gd name="adj" fmla="val 39744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778" y="428604"/>
            <a:ext cx="2786050" cy="2786082"/>
          </a:xfrm>
          <a:prstGeom prst="moon">
            <a:avLst>
              <a:gd name="adj" fmla="val 40428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500662" y="428604"/>
            <a:ext cx="2786050" cy="2786082"/>
          </a:xfrm>
          <a:prstGeom prst="moon">
            <a:avLst>
              <a:gd name="adj" fmla="val 39060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643670" y="428604"/>
            <a:ext cx="2786050" cy="2786082"/>
          </a:xfrm>
          <a:prstGeom prst="moon">
            <a:avLst>
              <a:gd name="adj" fmla="val 39060"/>
            </a:avLst>
          </a:prstGeom>
          <a:gradFill flip="none" rotWithShape="1">
            <a:gsLst>
              <a:gs pos="29000">
                <a:srgbClr val="1B1FCF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nta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sp>
        <p:nvSpPr>
          <p:cNvPr id="5" name="4 Anillo"/>
          <p:cNvSpPr/>
          <p:nvPr/>
        </p:nvSpPr>
        <p:spPr>
          <a:xfrm>
            <a:off x="1357290" y="0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857752" y="71438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357290" y="642918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929190" y="714356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357290" y="1571612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857752" y="1571612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357290" y="2357430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2285992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357290" y="3000372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857752" y="3143248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357290" y="3786190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857752" y="3857628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357290" y="4429132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4857752" y="4572008"/>
            <a:ext cx="2857520" cy="1643074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1357290" y="5072074"/>
            <a:ext cx="2857520" cy="1785926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857752" y="5286388"/>
            <a:ext cx="2857520" cy="1571612"/>
          </a:xfrm>
          <a:prstGeom prst="donut">
            <a:avLst/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amu-Expres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1500166" y="0"/>
            <a:ext cx="6429420" cy="2571744"/>
          </a:xfrm>
          <a:prstGeom prst="triangle">
            <a:avLst/>
          </a:prstGeom>
          <a:gradFill flip="none" rotWithShape="1">
            <a:gsLst>
              <a:gs pos="44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571604" y="857232"/>
            <a:ext cx="6429420" cy="2571744"/>
          </a:xfrm>
          <a:prstGeom prst="triangle">
            <a:avLst/>
          </a:prstGeom>
          <a:gradFill flip="none" rotWithShape="1">
            <a:gsLst>
              <a:gs pos="44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500166" y="2000240"/>
            <a:ext cx="6429420" cy="2571744"/>
          </a:xfrm>
          <a:prstGeom prst="triangle">
            <a:avLst/>
          </a:prstGeom>
          <a:gradFill flip="none" rotWithShape="1">
            <a:gsLst>
              <a:gs pos="44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500166" y="3286124"/>
            <a:ext cx="6429420" cy="2571744"/>
          </a:xfrm>
          <a:prstGeom prst="triangle">
            <a:avLst/>
          </a:prstGeom>
          <a:gradFill flip="none" rotWithShape="1">
            <a:gsLst>
              <a:gs pos="44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1571604" y="4286256"/>
            <a:ext cx="6429420" cy="2571744"/>
          </a:xfrm>
          <a:prstGeom prst="triangle">
            <a:avLst/>
          </a:prstGeom>
          <a:gradFill flip="none" rotWithShape="1">
            <a:gsLst>
              <a:gs pos="44000">
                <a:schemeClr val="bg2">
                  <a:lumMod val="60000"/>
                  <a:lumOff val="40000"/>
                  <a:alpha val="48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590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</p:spPr>
      </p:pic>
      <p:sp>
        <p:nvSpPr>
          <p:cNvPr id="5" name="4 Luna"/>
          <p:cNvSpPr/>
          <p:nvPr/>
        </p:nvSpPr>
        <p:spPr>
          <a:xfrm>
            <a:off x="1500166" y="571480"/>
            <a:ext cx="5072098" cy="5429288"/>
          </a:xfrm>
          <a:prstGeom prst="moon">
            <a:avLst>
              <a:gd name="adj" fmla="val 29793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3357554" y="428604"/>
            <a:ext cx="4143404" cy="5429288"/>
          </a:xfrm>
          <a:prstGeom prst="moon">
            <a:avLst>
              <a:gd name="adj" fmla="val 33832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928662" y="500042"/>
            <a:ext cx="5072098" cy="5429288"/>
          </a:xfrm>
          <a:prstGeom prst="moon">
            <a:avLst>
              <a:gd name="adj" fmla="val 27895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000496" y="428604"/>
            <a:ext cx="4143404" cy="5429288"/>
          </a:xfrm>
          <a:prstGeom prst="moon">
            <a:avLst>
              <a:gd name="adj" fmla="val 33832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0" y="500042"/>
            <a:ext cx="6572296" cy="5429288"/>
          </a:xfrm>
          <a:prstGeom prst="moon">
            <a:avLst>
              <a:gd name="adj" fmla="val 32165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000596" y="571480"/>
            <a:ext cx="4143404" cy="5429288"/>
          </a:xfrm>
          <a:prstGeom prst="moon">
            <a:avLst>
              <a:gd name="adj" fmla="val 33832"/>
            </a:avLst>
          </a:prstGeom>
          <a:gradFill flip="none" rotWithShape="1">
            <a:gsLst>
              <a:gs pos="18000">
                <a:schemeClr val="accent1">
                  <a:shade val="30000"/>
                  <a:satMod val="115000"/>
                  <a:alpha val="31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accent1">
                <a:lumMod val="75000"/>
              </a:schemeClr>
            </a:solidFill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b0728fe03d2611330f6a70670097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7220623" y="2352013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6220491" y="2352013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5363235" y="2352013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4363103" y="2352013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3362971" y="242345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2362839" y="242345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505583" y="242345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505451" y="2423451"/>
            <a:ext cx="1632208" cy="2214546"/>
          </a:xfrm>
          <a:prstGeom prst="triangle">
            <a:avLst/>
          </a:prstGeom>
          <a:gradFill flip="none" rotWithShape="1">
            <a:gsLst>
              <a:gs pos="56000">
                <a:srgbClr val="3366FF">
                  <a:shade val="30000"/>
                  <a:satMod val="115000"/>
                  <a:alpha val="52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P81700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30164">
            <a:off x="5109270" y="421012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698525">
            <a:off x="1820320" y="419611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649630">
            <a:off x="5247782" y="1775865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578528">
            <a:off x="5374811" y="3191970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658302">
            <a:off x="1890495" y="1847510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655474">
            <a:off x="5450483" y="4504433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869927">
            <a:off x="2037884" y="4492873"/>
            <a:ext cx="1995841" cy="1944090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776406">
            <a:off x="1958598" y="3143544"/>
            <a:ext cx="2014058" cy="1934255"/>
          </a:xfrm>
          <a:prstGeom prst="teardrop">
            <a:avLst/>
          </a:prstGeom>
          <a:gradFill flip="none" rotWithShape="1">
            <a:gsLst>
              <a:gs pos="61000">
                <a:srgbClr val="FFCC66">
                  <a:shade val="30000"/>
                  <a:satMod val="115000"/>
                  <a:alpha val="34000"/>
                </a:srgbClr>
              </a:gs>
              <a:gs pos="50000">
                <a:srgbClr val="FFCC66">
                  <a:shade val="67500"/>
                  <a:satMod val="115000"/>
                </a:srgbClr>
              </a:gs>
              <a:gs pos="100000">
                <a:srgbClr val="FFCC66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895cab1b6c1724a6123bb696b25c9c1_0b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7156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6259557">
            <a:off x="2720039" y="4739894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6259557">
            <a:off x="2434287" y="4193851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6259557">
            <a:off x="2077097" y="3550909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6259557">
            <a:off x="1862784" y="3122281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6259557">
            <a:off x="1719906" y="2668192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6259557">
            <a:off x="1434154" y="2122149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6259557">
            <a:off x="1076964" y="1479207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6259557">
            <a:off x="862651" y="1050579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6259557">
            <a:off x="719775" y="621975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6259557">
            <a:off x="505462" y="193346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42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9929293">
            <a:off x="4640062" y="4726634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9929293">
            <a:off x="4997251" y="4278548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9929293">
            <a:off x="5354442" y="3635606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9929293">
            <a:off x="5711631" y="3064103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9929293">
            <a:off x="5967399" y="2369179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9929293">
            <a:off x="6324588" y="1921093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9929293">
            <a:off x="6681779" y="1278151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9929293">
            <a:off x="7038968" y="849525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9929293">
            <a:off x="7140393" y="492334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9929293">
            <a:off x="7354706" y="206607"/>
            <a:ext cx="1894094" cy="1924759"/>
          </a:xfrm>
          <a:prstGeom prst="teardrop">
            <a:avLst/>
          </a:prstGeom>
          <a:gradFill flip="none" rotWithShape="1">
            <a:gsLst>
              <a:gs pos="49000">
                <a:schemeClr val="accent6">
                  <a:lumMod val="75000"/>
                  <a:shade val="30000"/>
                  <a:satMod val="115000"/>
                  <a:alpha val="34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flipH="1">
            <a:off x="-285784" y="-285776"/>
            <a:ext cx="9787006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" presetClass="exit" presetSubtype="3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an-diego-tour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una"/>
          <p:cNvSpPr/>
          <p:nvPr/>
        </p:nvSpPr>
        <p:spPr>
          <a:xfrm>
            <a:off x="0" y="642918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286016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868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786314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6000760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286612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 flipV="1">
            <a:off x="214282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 flipV="1">
            <a:off x="1643042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 flipV="1">
            <a:off x="2786050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 flipV="1">
            <a:off x="4143372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 flipV="1">
            <a:off x="5357818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 flipV="1">
            <a:off x="6572264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 flipV="1">
            <a:off x="7581856" y="3286124"/>
            <a:ext cx="1562144" cy="2571768"/>
          </a:xfrm>
          <a:prstGeom prst="moon">
            <a:avLst>
              <a:gd name="adj" fmla="val 42684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_orlando_shamu_937184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14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348246">
            <a:off x="7157437" y="90839"/>
            <a:ext cx="1894094" cy="1924759"/>
          </a:xfrm>
          <a:prstGeom prst="teardrop">
            <a:avLst/>
          </a:prstGeom>
          <a:gradFill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357950" y="785794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5357818" y="1643050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4643438" y="2285992"/>
            <a:ext cx="1965532" cy="1928826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6200000">
            <a:off x="86571" y="57155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872557" y="770462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200000">
            <a:off x="1586938" y="1413404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6200000">
            <a:off x="2444194" y="2199222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9182802">
            <a:off x="3469466" y="3813114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9182802">
            <a:off x="3469467" y="4549127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9182802">
            <a:off x="3469467" y="5456188"/>
            <a:ext cx="1894094" cy="1924759"/>
          </a:xfrm>
          <a:prstGeom prst="teardrop">
            <a:avLst/>
          </a:prstGeom>
          <a:gradFill flip="none" rotWithShape="1">
            <a:gsLst>
              <a:gs pos="67000">
                <a:srgbClr val="1B1FCF">
                  <a:alpha val="43000"/>
                </a:srgb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H="1">
            <a:off x="-285784" y="-285776"/>
            <a:ext cx="9429784" cy="76438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_world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Datos almacenados"/>
          <p:cNvSpPr/>
          <p:nvPr/>
        </p:nvSpPr>
        <p:spPr>
          <a:xfrm>
            <a:off x="8001024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 almacenados"/>
          <p:cNvSpPr/>
          <p:nvPr/>
        </p:nvSpPr>
        <p:spPr>
          <a:xfrm>
            <a:off x="8001024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 almacenados"/>
          <p:cNvSpPr/>
          <p:nvPr/>
        </p:nvSpPr>
        <p:spPr>
          <a:xfrm>
            <a:off x="6929454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 almacenados"/>
          <p:cNvSpPr/>
          <p:nvPr/>
        </p:nvSpPr>
        <p:spPr>
          <a:xfrm>
            <a:off x="6929454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 almacenados"/>
          <p:cNvSpPr/>
          <p:nvPr/>
        </p:nvSpPr>
        <p:spPr>
          <a:xfrm>
            <a:off x="5857884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 almacenados"/>
          <p:cNvSpPr/>
          <p:nvPr/>
        </p:nvSpPr>
        <p:spPr>
          <a:xfrm>
            <a:off x="5857884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 almacenados"/>
          <p:cNvSpPr/>
          <p:nvPr/>
        </p:nvSpPr>
        <p:spPr>
          <a:xfrm>
            <a:off x="4786314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 almacenados"/>
          <p:cNvSpPr/>
          <p:nvPr/>
        </p:nvSpPr>
        <p:spPr>
          <a:xfrm>
            <a:off x="4786314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 almacenados"/>
          <p:cNvSpPr/>
          <p:nvPr/>
        </p:nvSpPr>
        <p:spPr>
          <a:xfrm>
            <a:off x="3786182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 almacenados"/>
          <p:cNvSpPr/>
          <p:nvPr/>
        </p:nvSpPr>
        <p:spPr>
          <a:xfrm>
            <a:off x="3786182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 almacenados"/>
          <p:cNvSpPr/>
          <p:nvPr/>
        </p:nvSpPr>
        <p:spPr>
          <a:xfrm>
            <a:off x="2714612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 almacenados"/>
          <p:cNvSpPr/>
          <p:nvPr/>
        </p:nvSpPr>
        <p:spPr>
          <a:xfrm>
            <a:off x="2714612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 almacenados"/>
          <p:cNvSpPr/>
          <p:nvPr/>
        </p:nvSpPr>
        <p:spPr>
          <a:xfrm>
            <a:off x="1643042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 almacenados"/>
          <p:cNvSpPr/>
          <p:nvPr/>
        </p:nvSpPr>
        <p:spPr>
          <a:xfrm>
            <a:off x="1643042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 almacenados"/>
          <p:cNvSpPr/>
          <p:nvPr/>
        </p:nvSpPr>
        <p:spPr>
          <a:xfrm>
            <a:off x="571472" y="1571612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 almacenados"/>
          <p:cNvSpPr/>
          <p:nvPr/>
        </p:nvSpPr>
        <p:spPr>
          <a:xfrm>
            <a:off x="571472" y="3214686"/>
            <a:ext cx="1142976" cy="1428760"/>
          </a:xfrm>
          <a:prstGeom prst="flowChartOnlineStorage">
            <a:avLst/>
          </a:prstGeom>
          <a:gradFill flip="none" rotWithShape="1">
            <a:gsLst>
              <a:gs pos="73000">
                <a:schemeClr val="accent5">
                  <a:lumMod val="40000"/>
                  <a:lumOff val="60000"/>
                  <a:alpha val="43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H="1">
            <a:off x="-285784" y="-285776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2000"/>
                            </p:stCondLst>
                            <p:childTnLst>
                              <p:par>
                                <p:cTn id="182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Seaworld-Orlando-Shamu-15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18930383">
            <a:off x="2447470" y="355043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69589">
            <a:off x="5141143" y="354842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800888">
            <a:off x="2497683" y="1497571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838484">
            <a:off x="5211773" y="1497016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02746">
            <a:off x="2498186" y="2641083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773846">
            <a:off x="5212014" y="2640268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33274">
            <a:off x="2569568" y="3784034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72247">
            <a:off x="5212564" y="3783823"/>
            <a:ext cx="1714512" cy="1714488"/>
          </a:xfrm>
          <a:prstGeom prst="teardrop">
            <a:avLst/>
          </a:prstGeom>
          <a:gradFill flip="none" rotWithShape="1">
            <a:gsLst>
              <a:gs pos="53000">
                <a:schemeClr val="tx1">
                  <a:alpha val="67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4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px-Seaworld-Orlando-Shamu-15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rectángulo"/>
          <p:cNvSpPr/>
          <p:nvPr/>
        </p:nvSpPr>
        <p:spPr>
          <a:xfrm>
            <a:off x="0" y="1785926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1714488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3214678" y="1785926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3214678" y="1714488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6425306" y="1785926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 flipV="1">
            <a:off x="6425306" y="1714488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0" y="3786190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0" y="3714752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3214678" y="3786190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 flipV="1">
            <a:off x="3286116" y="3643314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6425306" y="3786190"/>
            <a:ext cx="2714612" cy="1571636"/>
          </a:xfrm>
          <a:prstGeom prst="rtTriangle">
            <a:avLst/>
          </a:prstGeom>
          <a:gradFill>
            <a:gsLst>
              <a:gs pos="29000">
                <a:srgbClr val="1B1FCF">
                  <a:shade val="30000"/>
                  <a:satMod val="115000"/>
                  <a:alpha val="77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6425306" y="3714752"/>
            <a:ext cx="2718694" cy="1571636"/>
          </a:xfrm>
          <a:prstGeom prst="rtTriangle">
            <a:avLst/>
          </a:prstGeom>
          <a:gradFill>
            <a:gsLst>
              <a:gs pos="0">
                <a:srgbClr val="1B1FCF">
                  <a:shade val="30000"/>
                  <a:satMod val="115000"/>
                  <a:alpha val="66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2215897_a9c15fe0a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2689609">
            <a:off x="6753055" y="2063920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699574">
            <a:off x="5681438" y="2063979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689609">
            <a:off x="4681353" y="2063920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89609">
            <a:off x="3824096" y="2063921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689609">
            <a:off x="2823965" y="2135358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689609">
            <a:off x="1752396" y="2135359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468416">
            <a:off x="752263" y="2206795"/>
            <a:ext cx="1995841" cy="1944090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526470">
            <a:off x="-254418" y="2211536"/>
            <a:ext cx="2014058" cy="1934255"/>
          </a:xfrm>
          <a:prstGeom prst="teardrop">
            <a:avLst/>
          </a:prstGeom>
          <a:gradFill flip="none" rotWithShape="1">
            <a:gsLst>
              <a:gs pos="51000">
                <a:schemeClr val="bg1">
                  <a:alpha val="6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mdlgljzFx21r2hxrno1_1280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Lágrima"/>
          <p:cNvSpPr/>
          <p:nvPr/>
        </p:nvSpPr>
        <p:spPr>
          <a:xfrm>
            <a:off x="7072330" y="0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419821">
            <a:off x="6000760" y="785794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419821">
            <a:off x="5047658" y="1547205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200000">
            <a:off x="4" y="-4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200000">
            <a:off x="928666" y="1000104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200000">
            <a:off x="1714484" y="1785922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8806249">
            <a:off x="3500317" y="2857378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19186632">
            <a:off x="3424335" y="3710090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19041107">
            <a:off x="3428190" y="4714078"/>
            <a:ext cx="2071670" cy="2071678"/>
          </a:xfrm>
          <a:prstGeom prst="teardrop">
            <a:avLst/>
          </a:prstGeom>
          <a:gradFill flip="none" rotWithShape="1">
            <a:gsLst>
              <a:gs pos="55000">
                <a:srgbClr val="1B1FCF">
                  <a:shade val="30000"/>
                  <a:satMod val="115000"/>
                  <a:alpha val="29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14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Shamu-and-Traine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10800000" flipH="1">
            <a:off x="6429388" y="1857364"/>
            <a:ext cx="2643206" cy="2928958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 flipH="1">
            <a:off x="5572132" y="1857364"/>
            <a:ext cx="2643206" cy="2928958"/>
          </a:xfrm>
          <a:prstGeom prst="chevron">
            <a:avLst>
              <a:gd name="adj" fmla="val 6687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 flipH="1">
            <a:off x="4643438" y="1857364"/>
            <a:ext cx="2643206" cy="2928958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1714480" y="1857364"/>
            <a:ext cx="2714612" cy="2928958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928694" y="1857364"/>
            <a:ext cx="2714612" cy="2928958"/>
          </a:xfrm>
          <a:prstGeom prst="chevron">
            <a:avLst>
              <a:gd name="adj" fmla="val 66871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>
            <a:off x="0" y="1857364"/>
            <a:ext cx="2714612" cy="2928958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2000240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2000240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928826" y="2071678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000364" y="2071678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86214" y="2143116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857752" y="2143116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715008" y="2071678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572264" y="2071678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7358082" y="2071678"/>
            <a:ext cx="1785918" cy="1785950"/>
          </a:xfrm>
          <a:prstGeom prst="donut">
            <a:avLst>
              <a:gd name="adj" fmla="val 17495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lando_Sea_World_Shamu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785794"/>
            <a:ext cx="2000232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785918" y="785794"/>
            <a:ext cx="2000232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571868" y="785794"/>
            <a:ext cx="2000232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5357818" y="785794"/>
            <a:ext cx="2000232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785794"/>
            <a:ext cx="2000232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3491934"/>
            <a:ext cx="1928794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785918" y="3491934"/>
            <a:ext cx="2143140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3786182" y="3491934"/>
            <a:ext cx="1785950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5357818" y="3491934"/>
            <a:ext cx="2000264" cy="2643182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7143768" y="3429000"/>
            <a:ext cx="2000232" cy="2706115"/>
          </a:xfrm>
          <a:prstGeom prst="triangle">
            <a:avLst/>
          </a:prstGeom>
          <a:gradFill flip="none" rotWithShape="1">
            <a:gsLst>
              <a:gs pos="48000">
                <a:schemeClr val="accent5">
                  <a:lumMod val="75000"/>
                  <a:shade val="30000"/>
                  <a:satMod val="115000"/>
                  <a:alpha val="71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lando_Sea_World_Dolphins_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4" name="13 Lágrima"/>
          <p:cNvSpPr/>
          <p:nvPr/>
        </p:nvSpPr>
        <p:spPr>
          <a:xfrm rot="18983830">
            <a:off x="2474128" y="387653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ágrima"/>
          <p:cNvSpPr/>
          <p:nvPr/>
        </p:nvSpPr>
        <p:spPr>
          <a:xfrm rot="18983830">
            <a:off x="5117334" y="387652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ágrima"/>
          <p:cNvSpPr/>
          <p:nvPr/>
        </p:nvSpPr>
        <p:spPr>
          <a:xfrm rot="18983830">
            <a:off x="2402690" y="1316321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ágrima"/>
          <p:cNvSpPr/>
          <p:nvPr/>
        </p:nvSpPr>
        <p:spPr>
          <a:xfrm rot="18983830">
            <a:off x="5045896" y="1316320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ágrima"/>
          <p:cNvSpPr/>
          <p:nvPr/>
        </p:nvSpPr>
        <p:spPr>
          <a:xfrm rot="18983830">
            <a:off x="2402689" y="2387919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ágrima"/>
          <p:cNvSpPr/>
          <p:nvPr/>
        </p:nvSpPr>
        <p:spPr>
          <a:xfrm rot="18983830">
            <a:off x="5045895" y="2387918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8983830">
            <a:off x="2331251" y="3316587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8983830">
            <a:off x="4974457" y="3316586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8983830">
            <a:off x="2331252" y="4245280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8983830">
            <a:off x="4974458" y="4245279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8983830">
            <a:off x="2331251" y="5031098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8983830">
            <a:off x="4974457" y="4888222"/>
            <a:ext cx="1894094" cy="1924759"/>
          </a:xfrm>
          <a:prstGeom prst="teardrop">
            <a:avLst/>
          </a:prstGeom>
          <a:gradFill flip="none" rotWithShape="1">
            <a:gsLst>
              <a:gs pos="58000">
                <a:srgbClr val="D60093">
                  <a:shade val="30000"/>
                  <a:satMod val="115000"/>
                  <a:alpha val="52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1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ika-_original-1308042391-483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7842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>
            <a:off x="0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1000100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000232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071802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143372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5214942" y="2285992"/>
            <a:ext cx="1857356" cy="2000264"/>
          </a:xfrm>
          <a:prstGeom prst="chevron">
            <a:avLst/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286512" y="2285992"/>
            <a:ext cx="1857356" cy="2000264"/>
          </a:xfrm>
          <a:prstGeom prst="chevron">
            <a:avLst>
              <a:gd name="adj" fmla="val 48974"/>
            </a:avLst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286644" y="2285992"/>
            <a:ext cx="1857356" cy="2000264"/>
          </a:xfrm>
          <a:prstGeom prst="chevron">
            <a:avLst>
              <a:gd name="adj" fmla="val 54103"/>
            </a:avLst>
          </a:prstGeom>
          <a:gradFill flip="none" rotWithShape="1">
            <a:gsLst>
              <a:gs pos="47000">
                <a:schemeClr val="tx1">
                  <a:alpha val="77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02544153_c756e7759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10800000">
            <a:off x="1285852" y="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0800000">
            <a:off x="1285852" y="10715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0800000">
            <a:off x="1285852" y="235743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0800000">
            <a:off x="1285852" y="357187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0800000">
            <a:off x="1285852" y="46434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0800000">
            <a:off x="5643570" y="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0800000">
            <a:off x="5643570" y="10715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0800000">
            <a:off x="5643570" y="2357430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5643570" y="357187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5643570" y="4643446"/>
            <a:ext cx="2214546" cy="2214554"/>
          </a:xfrm>
          <a:prstGeom prst="flowChartMerge">
            <a:avLst/>
          </a:prstGeom>
          <a:gradFill flip="none" rotWithShape="1">
            <a:gsLst>
              <a:gs pos="46000">
                <a:schemeClr val="bg2">
                  <a:lumMod val="60000"/>
                  <a:lumOff val="40000"/>
                  <a:alpha val="37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CIMG16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77837">
            <a:off x="-20884" y="2205150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77837">
            <a:off x="1024927" y="2179247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277837">
            <a:off x="2050818" y="2276589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277837">
            <a:off x="3096629" y="2250686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277837">
            <a:off x="4294347" y="2276587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277837">
            <a:off x="5340158" y="2250684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277837">
            <a:off x="6366049" y="2348026"/>
            <a:ext cx="1635876" cy="2450926"/>
          </a:xfrm>
          <a:prstGeom prst="moon">
            <a:avLst>
              <a:gd name="adj" fmla="val 58827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277837">
            <a:off x="7411860" y="2322123"/>
            <a:ext cx="1635876" cy="2450926"/>
          </a:xfrm>
          <a:prstGeom prst="moon">
            <a:avLst>
              <a:gd name="adj" fmla="val 52312"/>
            </a:avLst>
          </a:prstGeom>
          <a:gradFill flip="none" rotWithShape="1">
            <a:gsLst>
              <a:gs pos="27000">
                <a:schemeClr val="bg2">
                  <a:lumMod val="60000"/>
                  <a:lumOff val="40000"/>
                  <a:alpha val="73000"/>
                </a:scheme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5745155_6c0a1f83c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0800000">
            <a:off x="0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800000">
            <a:off x="1071538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 flipH="1">
            <a:off x="6858016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 flipH="1">
            <a:off x="6000760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chemeClr val="tx1">
              <a:lumMod val="7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2143108" y="1714488"/>
            <a:ext cx="2655373" cy="2788902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0800000" flipH="1">
            <a:off x="5072066" y="1714488"/>
            <a:ext cx="2285984" cy="2786082"/>
          </a:xfrm>
          <a:prstGeom prst="chevron">
            <a:avLst>
              <a:gd name="adj" fmla="val 66871"/>
            </a:avLst>
          </a:prstGeom>
          <a:solidFill>
            <a:srgbClr val="1B1FCF"/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ea-world-01bdb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Luna"/>
          <p:cNvSpPr/>
          <p:nvPr/>
        </p:nvSpPr>
        <p:spPr>
          <a:xfrm>
            <a:off x="0" y="642918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14414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286016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571868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786314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6000760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286612" y="714356"/>
            <a:ext cx="1857388" cy="2317877"/>
          </a:xfrm>
          <a:prstGeom prst="moon">
            <a:avLst/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 flipV="1">
            <a:off x="214282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 flipV="1">
            <a:off x="1643042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 flipV="1">
            <a:off x="2786050" y="3357562"/>
            <a:ext cx="1562144" cy="2643206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 flipV="1">
            <a:off x="4143372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 flipV="1">
            <a:off x="5357818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 flipV="1">
            <a:off x="6572264" y="3286124"/>
            <a:ext cx="1562144" cy="2571768"/>
          </a:xfrm>
          <a:prstGeom prst="moon">
            <a:avLst>
              <a:gd name="adj" fmla="val 52439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 flipV="1">
            <a:off x="7581856" y="3286124"/>
            <a:ext cx="1562144" cy="2571768"/>
          </a:xfrm>
          <a:prstGeom prst="moon">
            <a:avLst>
              <a:gd name="adj" fmla="val 42684"/>
            </a:avLst>
          </a:prstGeom>
          <a:gradFill flip="none" rotWithShape="1">
            <a:gsLst>
              <a:gs pos="16000">
                <a:schemeClr val="bg2">
                  <a:lumMod val="40000"/>
                  <a:lumOff val="60000"/>
                  <a:alpha val="83000"/>
                </a:scheme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49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-World-Orla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6143636" y="0"/>
            <a:ext cx="3000364" cy="6858000"/>
          </a:xfrm>
          <a:prstGeom prst="mo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0" y="0"/>
            <a:ext cx="3143272" cy="6858000"/>
          </a:xfrm>
          <a:prstGeom prst="moon">
            <a:avLst/>
          </a:prstGeom>
          <a:solidFill>
            <a:srgbClr val="33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2428860" cy="6858000"/>
          </a:xfrm>
          <a:prstGeom prst="moon">
            <a:avLst/>
          </a:prstGeom>
          <a:solidFill>
            <a:srgbClr val="0031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6929454" y="0"/>
            <a:ext cx="2214546" cy="6858000"/>
          </a:xfrm>
          <a:prstGeom prst="moon">
            <a:avLst/>
          </a:prstGeom>
          <a:solidFill>
            <a:srgbClr val="0031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0"/>
            <a:ext cx="1857356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358082" y="0"/>
            <a:ext cx="1785918" cy="6858000"/>
          </a:xfrm>
          <a:prstGeom prst="moon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Orlando-Shamu-15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edondear rectángulo de esquina diagonal"/>
          <p:cNvSpPr/>
          <p:nvPr/>
        </p:nvSpPr>
        <p:spPr>
          <a:xfrm>
            <a:off x="0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dondear rectángulo de esquina diagonal"/>
          <p:cNvSpPr/>
          <p:nvPr/>
        </p:nvSpPr>
        <p:spPr>
          <a:xfrm>
            <a:off x="785786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dondear rectángulo de esquina diagonal"/>
          <p:cNvSpPr/>
          <p:nvPr/>
        </p:nvSpPr>
        <p:spPr>
          <a:xfrm>
            <a:off x="1571636" y="928670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dondear rectángulo de esquina diagonal"/>
          <p:cNvSpPr/>
          <p:nvPr/>
        </p:nvSpPr>
        <p:spPr>
          <a:xfrm>
            <a:off x="2214546" y="928670"/>
            <a:ext cx="928662" cy="464347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dondear rectángulo de esquina diagonal"/>
          <p:cNvSpPr/>
          <p:nvPr/>
        </p:nvSpPr>
        <p:spPr>
          <a:xfrm>
            <a:off x="3071802" y="928670"/>
            <a:ext cx="785786" cy="4643470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dondear rectángulo de esquina diagonal"/>
          <p:cNvSpPr/>
          <p:nvPr/>
        </p:nvSpPr>
        <p:spPr>
          <a:xfrm>
            <a:off x="3857620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dondear rectángulo de esquina diagonal"/>
          <p:cNvSpPr/>
          <p:nvPr/>
        </p:nvSpPr>
        <p:spPr>
          <a:xfrm>
            <a:off x="4643438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dondear rectángulo de esquina diagonal"/>
          <p:cNvSpPr/>
          <p:nvPr/>
        </p:nvSpPr>
        <p:spPr>
          <a:xfrm>
            <a:off x="5286348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dondear rectángulo de esquina diagonal"/>
          <p:cNvSpPr/>
          <p:nvPr/>
        </p:nvSpPr>
        <p:spPr>
          <a:xfrm>
            <a:off x="6000728" y="928670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dondear rectángulo de esquina diagonal"/>
          <p:cNvSpPr/>
          <p:nvPr/>
        </p:nvSpPr>
        <p:spPr>
          <a:xfrm>
            <a:off x="6715108" y="1000108"/>
            <a:ext cx="857288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dondear rectángulo de esquina diagonal"/>
          <p:cNvSpPr/>
          <p:nvPr/>
        </p:nvSpPr>
        <p:spPr>
          <a:xfrm>
            <a:off x="7572396" y="1000108"/>
            <a:ext cx="785786" cy="4572032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dondear rectángulo de esquina diagonal"/>
          <p:cNvSpPr/>
          <p:nvPr/>
        </p:nvSpPr>
        <p:spPr>
          <a:xfrm>
            <a:off x="8358214" y="928670"/>
            <a:ext cx="785786" cy="471490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22000">
                <a:srgbClr val="1B1FCF">
                  <a:shade val="30000"/>
                  <a:satMod val="115000"/>
                  <a:alpha val="71000"/>
                </a:srgbClr>
              </a:gs>
              <a:gs pos="50000">
                <a:srgbClr val="1B1FCF">
                  <a:shade val="67500"/>
                  <a:satMod val="115000"/>
                </a:srgbClr>
              </a:gs>
              <a:gs pos="100000">
                <a:srgbClr val="1B1FCF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-orlando-sh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Luna"/>
          <p:cNvSpPr/>
          <p:nvPr/>
        </p:nvSpPr>
        <p:spPr>
          <a:xfrm flipH="1">
            <a:off x="6000728" y="0"/>
            <a:ext cx="3241454" cy="6286520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000728" y="0"/>
            <a:ext cx="2799470" cy="6286520"/>
          </a:xfrm>
          <a:prstGeom prst="moon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929322" y="0"/>
            <a:ext cx="2357454" cy="6286520"/>
          </a:xfrm>
          <a:prstGeom prst="moon">
            <a:avLst>
              <a:gd name="adj" fmla="val 36316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3643306" y="0"/>
            <a:ext cx="3038496" cy="6286520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000496" y="0"/>
            <a:ext cx="2140728" cy="6286520"/>
          </a:xfrm>
          <a:prstGeom prst="moon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3714744" y="0"/>
            <a:ext cx="2071702" cy="6286520"/>
          </a:xfrm>
          <a:prstGeom prst="moon">
            <a:avLst>
              <a:gd name="adj" fmla="val 33158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1785917" y="0"/>
            <a:ext cx="3038496" cy="6286520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1785918" y="0"/>
            <a:ext cx="2555099" cy="6286520"/>
          </a:xfrm>
          <a:prstGeom prst="moon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1714480" y="0"/>
            <a:ext cx="2071702" cy="6286520"/>
          </a:xfrm>
          <a:prstGeom prst="moon">
            <a:avLst>
              <a:gd name="adj" fmla="val 39895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331725" y="0"/>
            <a:ext cx="2361914" cy="6357958"/>
          </a:xfrm>
          <a:prstGeom prst="moon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129058" y="0"/>
            <a:ext cx="2156926" cy="6357958"/>
          </a:xfrm>
          <a:prstGeom prst="moon">
            <a:avLst>
              <a:gd name="adj" fmla="val 25960"/>
            </a:avLst>
          </a:prstGeom>
          <a:solidFill>
            <a:schemeClr val="bg1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0" y="0"/>
            <a:ext cx="1714480" cy="6357958"/>
          </a:xfrm>
          <a:prstGeom prst="moon">
            <a:avLst>
              <a:gd name="adj" fmla="val 29978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mn-killer-whale-move-awa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>
            <a:off x="7572396" y="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572396" y="5357802"/>
            <a:ext cx="1571604" cy="1500198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786578" y="57148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000892" y="478632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6215074" y="4429132"/>
            <a:ext cx="1571604" cy="1500198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215074" y="1071546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157161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715008" y="407194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0" y="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14348" y="57148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285852" y="1071546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785918" y="157161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0" y="5286364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42910" y="4929198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285852" y="450057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00232" y="407194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428860" y="2071678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072066" y="192880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2571736" y="3786190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143504" y="3714752"/>
            <a:ext cx="1571604" cy="1571636"/>
          </a:xfrm>
          <a:prstGeom prst="donut">
            <a:avLst>
              <a:gd name="adj" fmla="val 20106"/>
            </a:avLst>
          </a:prstGeom>
          <a:solidFill>
            <a:schemeClr val="tx1">
              <a:lumMod val="95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i-seaworld-orlando-shamu-rocks-2011-1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785794"/>
            <a:ext cx="2000232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785918" y="785794"/>
            <a:ext cx="2000232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3571868" y="785794"/>
            <a:ext cx="2000232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5357818" y="785794"/>
            <a:ext cx="2000232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7143768" y="785794"/>
            <a:ext cx="2000232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0" y="3491934"/>
            <a:ext cx="1928794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1785918" y="3491934"/>
            <a:ext cx="2143140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3786182" y="3491934"/>
            <a:ext cx="1785950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5357818" y="3491934"/>
            <a:ext cx="2000264" cy="2643182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7143768" y="3429000"/>
            <a:ext cx="2000232" cy="2706115"/>
          </a:xfrm>
          <a:prstGeom prst="triangle">
            <a:avLst/>
          </a:prstGeom>
          <a:gradFill flip="none" rotWithShape="1">
            <a:gsLst>
              <a:gs pos="52000">
                <a:srgbClr val="C00000">
                  <a:shade val="30000"/>
                  <a:satMod val="115000"/>
                  <a:alpha val="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worldwh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eaworldwh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eaworldwha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sp>
        <p:nvSpPr>
          <p:cNvPr id="7" name="6 CuadroTexto"/>
          <p:cNvSpPr txBox="1"/>
          <p:nvPr/>
        </p:nvSpPr>
        <p:spPr>
          <a:xfrm>
            <a:off x="4071934" y="5786454"/>
            <a:ext cx="387612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2000" dirty="0" smtClean="0"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Jazmín ♦Francisco  del  Olmo</a:t>
            </a:r>
            <a:endParaRPr lang="es-ES" sz="2000" dirty="0">
              <a:blipFill dpi="0" rotWithShape="1">
                <a:blip r:embed="rId3"/>
                <a:srcRect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500562" y="53578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20 Rectángulo"/>
          <p:cNvSpPr/>
          <p:nvPr/>
        </p:nvSpPr>
        <p:spPr>
          <a:xfrm flipH="1">
            <a:off x="-142892" y="-142888"/>
            <a:ext cx="9429784" cy="71437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54</Words>
  <Application>Microsoft Office PowerPoint</Application>
  <PresentationFormat>Presentación en pantalla (4:3)</PresentationFormat>
  <Paragraphs>23</Paragraphs>
  <Slides>73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73</vt:i4>
      </vt:variant>
    </vt:vector>
  </HeadingPairs>
  <TitlesOfParts>
    <vt:vector size="75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 </vt:lpstr>
      <vt:lpstr>Diapositiva 73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8</cp:revision>
  <dcterms:created xsi:type="dcterms:W3CDTF">2013-07-15T23:19:49Z</dcterms:created>
  <dcterms:modified xsi:type="dcterms:W3CDTF">2013-07-16T01:11:26Z</dcterms:modified>
</cp:coreProperties>
</file>