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3" r:id="rId3"/>
    <p:sldId id="260" r:id="rId4"/>
    <p:sldId id="318" r:id="rId5"/>
    <p:sldId id="316" r:id="rId6"/>
    <p:sldId id="257" r:id="rId7"/>
    <p:sldId id="317" r:id="rId8"/>
    <p:sldId id="261" r:id="rId9"/>
    <p:sldId id="258" r:id="rId10"/>
    <p:sldId id="262" r:id="rId11"/>
    <p:sldId id="274" r:id="rId12"/>
    <p:sldId id="259" r:id="rId13"/>
    <p:sldId id="271" r:id="rId14"/>
    <p:sldId id="265" r:id="rId15"/>
    <p:sldId id="266" r:id="rId16"/>
    <p:sldId id="268" r:id="rId17"/>
    <p:sldId id="293" r:id="rId18"/>
    <p:sldId id="267" r:id="rId19"/>
    <p:sldId id="269" r:id="rId20"/>
    <p:sldId id="272" r:id="rId21"/>
    <p:sldId id="275" r:id="rId22"/>
    <p:sldId id="276" r:id="rId23"/>
    <p:sldId id="277" r:id="rId24"/>
    <p:sldId id="278" r:id="rId25"/>
    <p:sldId id="279" r:id="rId26"/>
    <p:sldId id="280" r:id="rId27"/>
    <p:sldId id="281" r:id="rId28"/>
    <p:sldId id="282" r:id="rId29"/>
    <p:sldId id="285" r:id="rId30"/>
    <p:sldId id="287" r:id="rId31"/>
    <p:sldId id="288" r:id="rId32"/>
    <p:sldId id="289" r:id="rId33"/>
    <p:sldId id="291" r:id="rId34"/>
    <p:sldId id="301" r:id="rId35"/>
    <p:sldId id="296" r:id="rId36"/>
    <p:sldId id="295" r:id="rId37"/>
    <p:sldId id="302" r:id="rId38"/>
    <p:sldId id="306" r:id="rId39"/>
    <p:sldId id="308" r:id="rId40"/>
    <p:sldId id="310" r:id="rId41"/>
    <p:sldId id="311" r:id="rId42"/>
    <p:sldId id="298" r:id="rId43"/>
    <p:sldId id="270" r:id="rId44"/>
    <p:sldId id="297" r:id="rId45"/>
    <p:sldId id="264" r:id="rId46"/>
    <p:sldId id="314" r:id="rId47"/>
    <p:sldId id="315" r:id="rId48"/>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6p1mjDNWO2DFlNwk+6hlbQ" hashData="BX+QsWEPnc5agjRKENpz/nKwiT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582"/>
    <a:srgbClr val="0033CC"/>
    <a:srgbClr val="0000FF"/>
    <a:srgbClr val="0066FF"/>
    <a:srgbClr val="314DDB"/>
    <a:srgbClr val="4C2510"/>
    <a:srgbClr val="FFCC99"/>
    <a:srgbClr val="0058DA"/>
    <a:srgbClr val="008080"/>
    <a:srgbClr val="D2005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0449" autoAdjust="0"/>
    <p:restoredTop sz="94660"/>
  </p:normalViewPr>
  <p:slideViewPr>
    <p:cSldViewPr>
      <p:cViewPr>
        <p:scale>
          <a:sx n="238" d="100"/>
          <a:sy n="238" d="100"/>
        </p:scale>
        <p:origin x="1230" y="1506"/>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8" name="7 Marcador de pie de página"/>
          <p:cNvSpPr>
            <a:spLocks noGrp="1"/>
          </p:cNvSpPr>
          <p:nvPr>
            <p:ph type="ftr" sz="quarter" idx="11"/>
          </p:nvPr>
        </p:nvSpPr>
        <p:spPr/>
        <p:txBody>
          <a:bodyPr/>
          <a:lstStyle/>
          <a:p>
            <a:endParaRPr lang="es-PE" dirty="0"/>
          </a:p>
        </p:txBody>
      </p:sp>
      <p:sp>
        <p:nvSpPr>
          <p:cNvPr id="9" name="8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4" name="3 Marcador de pie de página"/>
          <p:cNvSpPr>
            <a:spLocks noGrp="1"/>
          </p:cNvSpPr>
          <p:nvPr>
            <p:ph type="ftr" sz="quarter" idx="11"/>
          </p:nvPr>
        </p:nvSpPr>
        <p:spPr/>
        <p:txBody>
          <a:bodyPr/>
          <a:lstStyle/>
          <a:p>
            <a:endParaRPr lang="es-PE" dirty="0"/>
          </a:p>
        </p:txBody>
      </p:sp>
      <p:sp>
        <p:nvSpPr>
          <p:cNvPr id="5" name="4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3" name="2 Marcador de pie de página"/>
          <p:cNvSpPr>
            <a:spLocks noGrp="1"/>
          </p:cNvSpPr>
          <p:nvPr>
            <p:ph type="ftr" sz="quarter" idx="11"/>
          </p:nvPr>
        </p:nvSpPr>
        <p:spPr/>
        <p:txBody>
          <a:bodyPr/>
          <a:lstStyle/>
          <a:p>
            <a:endParaRPr lang="es-PE" dirty="0"/>
          </a:p>
        </p:txBody>
      </p:sp>
      <p:sp>
        <p:nvSpPr>
          <p:cNvPr id="4" name="3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dirty="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6A0E3A49-A52C-409D-A287-8094FEA443A5}" type="slidenum">
              <a:rPr lang="es-PE" smtClean="0"/>
              <a:pPr/>
              <a:t>‹Nº›</a:t>
            </a:fld>
            <a:endParaRPr lang="es-PE" dirty="0"/>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F336D32-ED59-4FCA-8955-4902FECAA0EA}" type="datetimeFigureOut">
              <a:rPr lang="es-PE" smtClean="0"/>
              <a:pPr/>
              <a:t>17/10/2016</a:t>
            </a:fld>
            <a:endParaRPr lang="es-PE" dirty="0"/>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A0E3A49-A52C-409D-A287-8094FEA443A5}" type="slidenum">
              <a:rPr lang="es-PE" smtClean="0"/>
              <a:pPr/>
              <a:t>‹Nº›</a:t>
            </a:fld>
            <a:endParaRPr lang="es-PE"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jpe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1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jpe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7.jpe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15.png"/></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0.jpe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82.jpe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45.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87.png"/><Relationship Id="rId13" Type="http://schemas.openxmlformats.org/officeDocument/2006/relationships/image" Target="../media/image90.png"/><Relationship Id="rId18" Type="http://schemas.openxmlformats.org/officeDocument/2006/relationships/image" Target="../media/image93.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92.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86.png"/><Relationship Id="rId11" Type="http://schemas.openxmlformats.org/officeDocument/2006/relationships/image" Target="../media/image89.png"/><Relationship Id="rId5" Type="http://schemas.openxmlformats.org/officeDocument/2006/relationships/hyperlink" Target="http://www.mispps.com/" TargetMode="External"/><Relationship Id="rId15" Type="http://schemas.openxmlformats.org/officeDocument/2006/relationships/image" Target="../media/image91.png"/><Relationship Id="rId10" Type="http://schemas.openxmlformats.org/officeDocument/2006/relationships/hyperlink" Target="https://www.facebook.com/mispps" TargetMode="External"/><Relationship Id="rId4" Type="http://schemas.openxmlformats.org/officeDocument/2006/relationships/image" Target="../media/image85.png"/><Relationship Id="rId9" Type="http://schemas.openxmlformats.org/officeDocument/2006/relationships/image" Target="../media/image88.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210416005955_522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Luna"/>
          <p:cNvSpPr/>
          <p:nvPr/>
        </p:nvSpPr>
        <p:spPr>
          <a:xfrm rot="1224842">
            <a:off x="4676870" y="-465390"/>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rot="9585063">
            <a:off x="1754329" y="-444588"/>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9328003">
            <a:off x="1818538" y="346124"/>
            <a:ext cx="2786082" cy="4401355"/>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361845">
            <a:off x="4681254" y="347570"/>
            <a:ext cx="2786082" cy="440505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9328003">
            <a:off x="1904742" y="1468770"/>
            <a:ext cx="2786082" cy="3242683"/>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1361845">
            <a:off x="4617955" y="1347925"/>
            <a:ext cx="2786082" cy="3389291"/>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46082" name="Picture 2" descr="Rendered Image"/>
          <p:cNvPicPr>
            <a:picLocks noChangeAspect="1" noChangeArrowheads="1"/>
          </p:cNvPicPr>
          <p:nvPr/>
        </p:nvPicPr>
        <p:blipFill>
          <a:blip r:embed="rId4"/>
          <a:srcRect/>
          <a:stretch>
            <a:fillRect/>
          </a:stretch>
        </p:blipFill>
        <p:spPr bwMode="auto">
          <a:xfrm>
            <a:off x="4714876" y="214296"/>
            <a:ext cx="4029075" cy="1304926"/>
          </a:xfrm>
          <a:prstGeom prst="rect">
            <a:avLst/>
          </a:prstGeom>
          <a:noFill/>
        </p:spPr>
      </p:pic>
      <p:pic>
        <p:nvPicPr>
          <p:cNvPr id="46084" name="Picture 4" descr="Rendered Image"/>
          <p:cNvPicPr>
            <a:picLocks noChangeAspect="1" noChangeArrowheads="1"/>
          </p:cNvPicPr>
          <p:nvPr/>
        </p:nvPicPr>
        <p:blipFill>
          <a:blip r:embed="rId5"/>
          <a:srcRect/>
          <a:stretch>
            <a:fillRect/>
          </a:stretch>
        </p:blipFill>
        <p:spPr bwMode="auto">
          <a:xfrm>
            <a:off x="6010275" y="2000246"/>
            <a:ext cx="3133725" cy="1209676"/>
          </a:xfrm>
          <a:prstGeom prst="rect">
            <a:avLst/>
          </a:prstGeom>
          <a:noFill/>
        </p:spPr>
      </p:pic>
      <p:pic>
        <p:nvPicPr>
          <p:cNvPr id="46086" name="Picture 6" descr="Rendered Image"/>
          <p:cNvPicPr>
            <a:picLocks noChangeAspect="1" noChangeArrowheads="1"/>
          </p:cNvPicPr>
          <p:nvPr/>
        </p:nvPicPr>
        <p:blipFill>
          <a:blip r:embed="rId6">
            <a:lum bright="-40000" contrast="40000"/>
          </a:blip>
          <a:srcRect/>
          <a:stretch>
            <a:fillRect/>
          </a:stretch>
        </p:blipFill>
        <p:spPr bwMode="auto">
          <a:xfrm>
            <a:off x="6215074" y="4572014"/>
            <a:ext cx="2275607" cy="347663"/>
          </a:xfrm>
          <a:prstGeom prst="rect">
            <a:avLst/>
          </a:prstGeom>
          <a:noFill/>
        </p:spPr>
      </p:pic>
      <p:pic>
        <p:nvPicPr>
          <p:cNvPr id="12" name="11 Imagen" descr="210416005955_5224.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18000">
    <p:sndAc>
      <p:stSnd loop="1">
        <p:snd r:embed="rId2" name="Grecia_y_su_M_sica_Parte_I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0" presetClass="entr" presetSubtype="0" fill="hold" grpId="2"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edge">
                                      <p:cBhvr>
                                        <p:cTn id="33" dur="2000"/>
                                        <p:tgtEl>
                                          <p:spTgt spid="3"/>
                                        </p:tgtEl>
                                      </p:cBhvr>
                                    </p:animEffect>
                                  </p:childTnLst>
                                </p:cTn>
                              </p:par>
                              <p:par>
                                <p:cTn id="34" presetID="20" presetClass="entr" presetSubtype="0" fill="hold" grpId="2"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edge">
                                      <p:cBhvr>
                                        <p:cTn id="36" dur="2000"/>
                                        <p:tgtEl>
                                          <p:spTgt spid="4"/>
                                        </p:tgtEl>
                                      </p:cBhvr>
                                    </p:animEffect>
                                  </p:childTnLst>
                                </p:cTn>
                              </p:par>
                              <p:par>
                                <p:cTn id="37" presetID="20" presetClass="entr" presetSubtype="0" fill="hold" grpId="2"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edge">
                                      <p:cBhvr>
                                        <p:cTn id="39" dur="2000"/>
                                        <p:tgtEl>
                                          <p:spTgt spid="5"/>
                                        </p:tgtEl>
                                      </p:cBhvr>
                                    </p:animEffect>
                                  </p:childTnLst>
                                </p:cTn>
                              </p:par>
                              <p:par>
                                <p:cTn id="40" presetID="20" presetClass="entr" presetSubtype="0" fill="hold" grpId="2"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edge">
                                      <p:cBhvr>
                                        <p:cTn id="42" dur="2000"/>
                                        <p:tgtEl>
                                          <p:spTgt spid="6"/>
                                        </p:tgtEl>
                                      </p:cBhvr>
                                    </p:animEffect>
                                  </p:childTnLst>
                                </p:cTn>
                              </p:par>
                              <p:par>
                                <p:cTn id="43" presetID="20" presetClass="entr" presetSubtype="0" fill="hold" grpId="2"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edge">
                                      <p:cBhvr>
                                        <p:cTn id="45" dur="2000"/>
                                        <p:tgtEl>
                                          <p:spTgt spid="7"/>
                                        </p:tgtEl>
                                      </p:cBhvr>
                                    </p:animEffect>
                                  </p:childTnLst>
                                </p:cTn>
                              </p:par>
                              <p:par>
                                <p:cTn id="46" presetID="20" presetClass="entr" presetSubtype="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edge">
                                      <p:cBhvr>
                                        <p:cTn id="48" dur="2000"/>
                                        <p:tgtEl>
                                          <p:spTgt spid="8"/>
                                        </p:tgtEl>
                                      </p:cBhvr>
                                    </p:animEffec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childTnLst>
                          </p:cTn>
                        </p:par>
                        <p:par>
                          <p:cTn id="61" fill="hold">
                            <p:stCondLst>
                              <p:cond delay="2000"/>
                            </p:stCondLst>
                            <p:childTnLst>
                              <p:par>
                                <p:cTn id="62" presetID="2" presetClass="exit" presetSubtype="2" fill="hold" grpId="3"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grpId="3"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1+ppt_w/2"/>
                                          </p:val>
                                        </p:tav>
                                      </p:tavLst>
                                    </p:anim>
                                    <p:anim calcmode="lin" valueType="num">
                                      <p:cBhvr additive="base">
                                        <p:cTn id="68" dur="2000"/>
                                        <p:tgtEl>
                                          <p:spTgt spid="5"/>
                                        </p:tgtEl>
                                        <p:attrNameLst>
                                          <p:attrName>ppt_y</p:attrName>
                                        </p:attrNameLst>
                                      </p:cBhvr>
                                      <p:tavLst>
                                        <p:tav tm="0">
                                          <p:val>
                                            <p:strVal val="ppt_y"/>
                                          </p:val>
                                        </p:tav>
                                        <p:tav tm="100000">
                                          <p:val>
                                            <p:strVal val="ppt_y"/>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2" fill="hold" grpId="3"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1+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grpId="3" nodeType="with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0-ppt_w/2"/>
                                          </p:val>
                                        </p:tav>
                                      </p:tavLst>
                                    </p:anim>
                                    <p:anim calcmode="lin" valueType="num">
                                      <p:cBhvr additive="base">
                                        <p:cTn id="76" dur="2000"/>
                                        <p:tgtEl>
                                          <p:spTgt spid="3"/>
                                        </p:tgtEl>
                                        <p:attrNameLst>
                                          <p:attrName>ppt_y</p:attrName>
                                        </p:attrNameLst>
                                      </p:cBhvr>
                                      <p:tavLst>
                                        <p:tav tm="0">
                                          <p:val>
                                            <p:strVal val="ppt_y"/>
                                          </p:val>
                                        </p:tav>
                                        <p:tav tm="100000">
                                          <p:val>
                                            <p:strVal val="ppt_y"/>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8" fill="hold" grpId="3" nodeType="withEffect">
                                  <p:stCondLst>
                                    <p:cond delay="0"/>
                                  </p:stCondLst>
                                  <p:childTnLst>
                                    <p:anim calcmode="lin" valueType="num">
                                      <p:cBhvr additive="base">
                                        <p:cTn id="79" dur="2000"/>
                                        <p:tgtEl>
                                          <p:spTgt spid="6"/>
                                        </p:tgtEl>
                                        <p:attrNameLst>
                                          <p:attrName>ppt_x</p:attrName>
                                        </p:attrNameLst>
                                      </p:cBhvr>
                                      <p:tavLst>
                                        <p:tav tm="0">
                                          <p:val>
                                            <p:strVal val="ppt_x"/>
                                          </p:val>
                                        </p:tav>
                                        <p:tav tm="100000">
                                          <p:val>
                                            <p:strVal val="0-ppt_w/2"/>
                                          </p:val>
                                        </p:tav>
                                      </p:tavLst>
                                    </p:anim>
                                    <p:anim calcmode="lin" valueType="num">
                                      <p:cBhvr additive="base">
                                        <p:cTn id="80" dur="2000"/>
                                        <p:tgtEl>
                                          <p:spTgt spid="6"/>
                                        </p:tgtEl>
                                        <p:attrNameLst>
                                          <p:attrName>ppt_y</p:attrName>
                                        </p:attrNameLst>
                                      </p:cBhvr>
                                      <p:tavLst>
                                        <p:tav tm="0">
                                          <p:val>
                                            <p:strVal val="ppt_y"/>
                                          </p:val>
                                        </p:tav>
                                        <p:tav tm="100000">
                                          <p:val>
                                            <p:strVal val="ppt_y"/>
                                          </p:val>
                                        </p:tav>
                                      </p:tavLst>
                                    </p:anim>
                                    <p:set>
                                      <p:cBhvr>
                                        <p:cTn id="81" dur="1" fill="hold">
                                          <p:stCondLst>
                                            <p:cond delay="1999"/>
                                          </p:stCondLst>
                                        </p:cTn>
                                        <p:tgtEl>
                                          <p:spTgt spid="6"/>
                                        </p:tgtEl>
                                        <p:attrNameLst>
                                          <p:attrName>style.visibility</p:attrName>
                                        </p:attrNameLst>
                                      </p:cBhvr>
                                      <p:to>
                                        <p:strVal val="hidden"/>
                                      </p:to>
                                    </p:set>
                                  </p:childTnLst>
                                </p:cTn>
                              </p:par>
                              <p:par>
                                <p:cTn id="82" presetID="2" presetClass="exit" presetSubtype="8" fill="hold" grpId="3"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0-ppt_w/2"/>
                                          </p:val>
                                        </p:tav>
                                      </p:tavLst>
                                    </p:anim>
                                    <p:anim calcmode="lin" valueType="num">
                                      <p:cBhvr additive="base">
                                        <p:cTn id="84" dur="2000"/>
                                        <p:tgtEl>
                                          <p:spTgt spid="8"/>
                                        </p:tgtEl>
                                        <p:attrNameLst>
                                          <p:attrName>ppt_y</p:attrName>
                                        </p:attrNameLst>
                                      </p:cBhvr>
                                      <p:tavLst>
                                        <p:tav tm="0">
                                          <p:val>
                                            <p:strVal val="ppt_y"/>
                                          </p:val>
                                        </p:tav>
                                        <p:tav tm="100000">
                                          <p:val>
                                            <p:strVal val="ppt_y"/>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Vertical)">
                                      <p:cBhvr>
                                        <p:cTn id="92" dur="2000"/>
                                        <p:tgtEl>
                                          <p:spTgt spid="2"/>
                                        </p:tgtEl>
                                      </p:cBhvr>
                                    </p:animEffect>
                                  </p:childTnLst>
                                </p:cTn>
                              </p:par>
                            </p:childTnLst>
                          </p:cTn>
                        </p:par>
                        <p:par>
                          <p:cTn id="93" fill="hold">
                            <p:stCondLst>
                              <p:cond delay="4000"/>
                            </p:stCondLst>
                            <p:childTnLst>
                              <p:par>
                                <p:cTn id="94" presetID="52" presetClass="entr" presetSubtype="0" fill="hold" nodeType="afterEffect">
                                  <p:stCondLst>
                                    <p:cond delay="2500"/>
                                  </p:stCondLst>
                                  <p:childTnLst>
                                    <p:set>
                                      <p:cBhvr>
                                        <p:cTn id="95" dur="1" fill="hold">
                                          <p:stCondLst>
                                            <p:cond delay="0"/>
                                          </p:stCondLst>
                                        </p:cTn>
                                        <p:tgtEl>
                                          <p:spTgt spid="46082"/>
                                        </p:tgtEl>
                                        <p:attrNameLst>
                                          <p:attrName>style.visibility</p:attrName>
                                        </p:attrNameLst>
                                      </p:cBhvr>
                                      <p:to>
                                        <p:strVal val="visible"/>
                                      </p:to>
                                    </p:set>
                                    <p:animScale>
                                      <p:cBhvr>
                                        <p:cTn id="96" dur="2000" decel="50000" fill="hold">
                                          <p:stCondLst>
                                            <p:cond delay="0"/>
                                          </p:stCondLst>
                                        </p:cTn>
                                        <p:tgtEl>
                                          <p:spTgt spid="460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97" dur="2000" decel="50000" fill="hold">
                                          <p:stCondLst>
                                            <p:cond delay="0"/>
                                          </p:stCondLst>
                                        </p:cTn>
                                        <p:tgtEl>
                                          <p:spTgt spid="46082"/>
                                        </p:tgtEl>
                                        <p:attrNameLst>
                                          <p:attrName>ppt_x</p:attrName>
                                          <p:attrName>ppt_y</p:attrName>
                                        </p:attrNameLst>
                                      </p:cBhvr>
                                    </p:animMotion>
                                    <p:animEffect transition="in" filter="fade">
                                      <p:cBhvr>
                                        <p:cTn id="98" dur="2000"/>
                                        <p:tgtEl>
                                          <p:spTgt spid="46082"/>
                                        </p:tgtEl>
                                      </p:cBhvr>
                                    </p:animEffect>
                                  </p:childTnLst>
                                </p:cTn>
                              </p:par>
                            </p:childTnLst>
                          </p:cTn>
                        </p:par>
                        <p:par>
                          <p:cTn id="99" fill="hold">
                            <p:stCondLst>
                              <p:cond delay="8500"/>
                            </p:stCondLst>
                            <p:childTnLst>
                              <p:par>
                                <p:cTn id="100" presetID="52" presetClass="entr" presetSubtype="0" fill="hold" nodeType="afterEffect">
                                  <p:stCondLst>
                                    <p:cond delay="2500"/>
                                  </p:stCondLst>
                                  <p:childTnLst>
                                    <p:set>
                                      <p:cBhvr>
                                        <p:cTn id="101" dur="1" fill="hold">
                                          <p:stCondLst>
                                            <p:cond delay="0"/>
                                          </p:stCondLst>
                                        </p:cTn>
                                        <p:tgtEl>
                                          <p:spTgt spid="46084"/>
                                        </p:tgtEl>
                                        <p:attrNameLst>
                                          <p:attrName>style.visibility</p:attrName>
                                        </p:attrNameLst>
                                      </p:cBhvr>
                                      <p:to>
                                        <p:strVal val="visible"/>
                                      </p:to>
                                    </p:set>
                                    <p:animScale>
                                      <p:cBhvr>
                                        <p:cTn id="102" dur="2000" decel="50000" fill="hold">
                                          <p:stCondLst>
                                            <p:cond delay="0"/>
                                          </p:stCondLst>
                                        </p:cTn>
                                        <p:tgtEl>
                                          <p:spTgt spid="4608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03" dur="2000" decel="50000" fill="hold">
                                          <p:stCondLst>
                                            <p:cond delay="0"/>
                                          </p:stCondLst>
                                        </p:cTn>
                                        <p:tgtEl>
                                          <p:spTgt spid="46084"/>
                                        </p:tgtEl>
                                        <p:attrNameLst>
                                          <p:attrName>ppt_x</p:attrName>
                                          <p:attrName>ppt_y</p:attrName>
                                        </p:attrNameLst>
                                      </p:cBhvr>
                                    </p:animMotion>
                                    <p:animEffect transition="in" filter="fade">
                                      <p:cBhvr>
                                        <p:cTn id="104" dur="2000"/>
                                        <p:tgtEl>
                                          <p:spTgt spid="46084"/>
                                        </p:tgtEl>
                                      </p:cBhvr>
                                    </p:animEffect>
                                  </p:childTnLst>
                                </p:cTn>
                              </p:par>
                            </p:childTnLst>
                          </p:cTn>
                        </p:par>
                        <p:par>
                          <p:cTn id="105" fill="hold">
                            <p:stCondLst>
                              <p:cond delay="13000"/>
                            </p:stCondLst>
                            <p:childTnLst>
                              <p:par>
                                <p:cTn id="106" presetID="12" presetClass="entr" presetSubtype="8" fill="hold" nodeType="afterEffect">
                                  <p:stCondLst>
                                    <p:cond delay="0"/>
                                  </p:stCondLst>
                                  <p:childTnLst>
                                    <p:set>
                                      <p:cBhvr>
                                        <p:cTn id="107" dur="1" fill="hold">
                                          <p:stCondLst>
                                            <p:cond delay="0"/>
                                          </p:stCondLst>
                                        </p:cTn>
                                        <p:tgtEl>
                                          <p:spTgt spid="46086"/>
                                        </p:tgtEl>
                                        <p:attrNameLst>
                                          <p:attrName>style.visibility</p:attrName>
                                        </p:attrNameLst>
                                      </p:cBhvr>
                                      <p:to>
                                        <p:strVal val="visible"/>
                                      </p:to>
                                    </p:set>
                                    <p:animEffect transition="in" filter="slide(fromLeft)">
                                      <p:cBhvr>
                                        <p:cTn id="108" dur="2000"/>
                                        <p:tgtEl>
                                          <p:spTgt spid="460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4a5f8f8eda15d0e615163b104f8aa5d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6" name="5 Onda"/>
          <p:cNvSpPr/>
          <p:nvPr/>
        </p:nvSpPr>
        <p:spPr>
          <a:xfrm rot="18949263" flipV="1">
            <a:off x="1331385" y="1105201"/>
            <a:ext cx="3608065" cy="569901"/>
          </a:xfrm>
          <a:prstGeom prst="wave">
            <a:avLst>
              <a:gd name="adj1" fmla="val 20000"/>
              <a:gd name="adj2" fmla="val -10000"/>
            </a:avLst>
          </a:prstGeom>
          <a:blipFill dpi="0" rotWithShape="1">
            <a:blip r:embed="rId3"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80106" flipV="1">
            <a:off x="4254599" y="3530254"/>
            <a:ext cx="3608065" cy="526074"/>
          </a:xfrm>
          <a:prstGeom prst="wave">
            <a:avLst>
              <a:gd name="adj1" fmla="val 20000"/>
              <a:gd name="adj2" fmla="val -10000"/>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204683" y="1128766"/>
            <a:ext cx="3608065" cy="550586"/>
          </a:xfrm>
          <a:prstGeom prst="wave">
            <a:avLst>
              <a:gd name="adj1" fmla="val 20000"/>
              <a:gd name="adj2" fmla="val -10000"/>
            </a:avLst>
          </a:prstGeom>
          <a:blipFill dpi="0" rotWithShape="1">
            <a:blip r:embed="rId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380869" y="3423043"/>
            <a:ext cx="3608065" cy="619909"/>
          </a:xfrm>
          <a:prstGeom prst="wave">
            <a:avLst>
              <a:gd name="adj1" fmla="val 20000"/>
              <a:gd name="adj2" fmla="val -10000"/>
            </a:avLst>
          </a:prstGeom>
          <a:blipFill dpi="0" rotWithShape="1">
            <a:blip r:embed="rId6"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rot="18949263" flipV="1">
            <a:off x="974196" y="890871"/>
            <a:ext cx="3608065" cy="569901"/>
          </a:xfrm>
          <a:prstGeom prst="wave">
            <a:avLst>
              <a:gd name="adj1" fmla="val 20000"/>
              <a:gd name="adj2" fmla="val -10000"/>
            </a:avLst>
          </a:prstGeom>
          <a:blipFill dpi="0" rotWithShape="1">
            <a:blip r:embed="rId3"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rot="2719483">
            <a:off x="4517876" y="915346"/>
            <a:ext cx="3608065" cy="550586"/>
          </a:xfrm>
          <a:prstGeom prst="wave">
            <a:avLst>
              <a:gd name="adj1" fmla="val 20000"/>
              <a:gd name="adj2" fmla="val -10000"/>
            </a:avLst>
          </a:prstGeom>
          <a:blipFill dpi="0" rotWithShape="1">
            <a:blip r:embed="rId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rot="2778129">
            <a:off x="1166555" y="3637357"/>
            <a:ext cx="3608065" cy="619909"/>
          </a:xfrm>
          <a:prstGeom prst="wave">
            <a:avLst>
              <a:gd name="adj1" fmla="val 20000"/>
              <a:gd name="adj2" fmla="val -10000"/>
            </a:avLst>
          </a:prstGeom>
          <a:blipFill dpi="0" rotWithShape="1">
            <a:blip r:embed="rId6"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rot="18980106" flipV="1">
            <a:off x="4540350" y="3744567"/>
            <a:ext cx="3608065" cy="526074"/>
          </a:xfrm>
          <a:prstGeom prst="wave">
            <a:avLst>
              <a:gd name="adj1" fmla="val 20000"/>
              <a:gd name="adj2" fmla="val -10000"/>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1+#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2000" fill="hold"/>
                                        <p:tgtEl>
                                          <p:spTgt spid="13"/>
                                        </p:tgtEl>
                                        <p:attrNameLst>
                                          <p:attrName>ppt_x</p:attrName>
                                        </p:attrNameLst>
                                      </p:cBhvr>
                                      <p:tavLst>
                                        <p:tav tm="0">
                                          <p:val>
                                            <p:strVal val="1+#ppt_w/2"/>
                                          </p:val>
                                        </p:tav>
                                        <p:tav tm="100000">
                                          <p:val>
                                            <p:strVal val="#ppt_x"/>
                                          </p:val>
                                        </p:tav>
                                      </p:tavLst>
                                    </p:anim>
                                    <p:anim calcmode="lin" valueType="num">
                                      <p:cBhvr additive="base">
                                        <p:cTn id="34" dur="2000" fill="hold"/>
                                        <p:tgtEl>
                                          <p:spTgt spid="1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0-#ppt_w/2"/>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2000" fill="hold"/>
                                        <p:tgtEl>
                                          <p:spTgt spid="6"/>
                                        </p:tgtEl>
                                        <p:attrNameLst>
                                          <p:attrName>ppt_w</p:attrName>
                                        </p:attrNameLst>
                                      </p:cBhvr>
                                      <p:tavLst>
                                        <p:tav tm="0" fmla="#ppt_w*sin(2.5*pi*$)">
                                          <p:val>
                                            <p:fltVal val="0"/>
                                          </p:val>
                                        </p:tav>
                                        <p:tav tm="100000">
                                          <p:val>
                                            <p:fltVal val="1"/>
                                          </p:val>
                                        </p:tav>
                                      </p:tavLst>
                                    </p:anim>
                                    <p:anim calcmode="lin" valueType="num">
                                      <p:cBhvr>
                                        <p:cTn id="42" dur="2000" fill="hold"/>
                                        <p:tgtEl>
                                          <p:spTgt spid="6"/>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2000" fill="hold"/>
                                        <p:tgtEl>
                                          <p:spTgt spid="7"/>
                                        </p:tgtEl>
                                        <p:attrNameLst>
                                          <p:attrName>ppt_w</p:attrName>
                                        </p:attrNameLst>
                                      </p:cBhvr>
                                      <p:tavLst>
                                        <p:tav tm="0" fmla="#ppt_w*sin(2.5*pi*$)">
                                          <p:val>
                                            <p:fltVal val="0"/>
                                          </p:val>
                                        </p:tav>
                                        <p:tav tm="100000">
                                          <p:val>
                                            <p:fltVal val="1"/>
                                          </p:val>
                                        </p:tav>
                                      </p:tavLst>
                                    </p:anim>
                                    <p:anim calcmode="lin" valueType="num">
                                      <p:cBhvr>
                                        <p:cTn id="46" dur="2000" fill="hold"/>
                                        <p:tgtEl>
                                          <p:spTgt spid="7"/>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2000" fill="hold"/>
                                        <p:tgtEl>
                                          <p:spTgt spid="8"/>
                                        </p:tgtEl>
                                        <p:attrNameLst>
                                          <p:attrName>ppt_w</p:attrName>
                                        </p:attrNameLst>
                                      </p:cBhvr>
                                      <p:tavLst>
                                        <p:tav tm="0" fmla="#ppt_w*sin(2.5*pi*$)">
                                          <p:val>
                                            <p:fltVal val="0"/>
                                          </p:val>
                                        </p:tav>
                                        <p:tav tm="100000">
                                          <p:val>
                                            <p:fltVal val="1"/>
                                          </p:val>
                                        </p:tav>
                                      </p:tavLst>
                                    </p:anim>
                                    <p:anim calcmode="lin" valueType="num">
                                      <p:cBhvr>
                                        <p:cTn id="50" dur="2000" fill="hold"/>
                                        <p:tgtEl>
                                          <p:spTgt spid="8"/>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2000" fill="hold"/>
                                        <p:tgtEl>
                                          <p:spTgt spid="9"/>
                                        </p:tgtEl>
                                        <p:attrNameLst>
                                          <p:attrName>ppt_w</p:attrName>
                                        </p:attrNameLst>
                                      </p:cBhvr>
                                      <p:tavLst>
                                        <p:tav tm="0" fmla="#ppt_w*sin(2.5*pi*$)">
                                          <p:val>
                                            <p:fltVal val="0"/>
                                          </p:val>
                                        </p:tav>
                                        <p:tav tm="100000">
                                          <p:val>
                                            <p:fltVal val="1"/>
                                          </p:val>
                                        </p:tav>
                                      </p:tavLst>
                                    </p:anim>
                                    <p:anim calcmode="lin" valueType="num">
                                      <p:cBhvr>
                                        <p:cTn id="54" dur="2000" fill="hold"/>
                                        <p:tgtEl>
                                          <p:spTgt spid="9"/>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fmla="#ppt_w*sin(2.5*pi*$)">
                                          <p:val>
                                            <p:fltVal val="0"/>
                                          </p:val>
                                        </p:tav>
                                        <p:tav tm="100000">
                                          <p:val>
                                            <p:fltVal val="1"/>
                                          </p:val>
                                        </p:tav>
                                      </p:tavLst>
                                    </p:anim>
                                    <p:anim calcmode="lin" valueType="num">
                                      <p:cBhvr>
                                        <p:cTn id="58" dur="2000" fill="hold"/>
                                        <p:tgtEl>
                                          <p:spTgt spid="11"/>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2000" fill="hold"/>
                                        <p:tgtEl>
                                          <p:spTgt spid="12"/>
                                        </p:tgtEl>
                                        <p:attrNameLst>
                                          <p:attrName>ppt_w</p:attrName>
                                        </p:attrNameLst>
                                      </p:cBhvr>
                                      <p:tavLst>
                                        <p:tav tm="0" fmla="#ppt_w*sin(2.5*pi*$)">
                                          <p:val>
                                            <p:fltVal val="0"/>
                                          </p:val>
                                        </p:tav>
                                        <p:tav tm="100000">
                                          <p:val>
                                            <p:fltVal val="1"/>
                                          </p:val>
                                        </p:tav>
                                      </p:tavLst>
                                    </p:anim>
                                    <p:anim calcmode="lin" valueType="num">
                                      <p:cBhvr>
                                        <p:cTn id="62" dur="2000" fill="hold"/>
                                        <p:tgtEl>
                                          <p:spTgt spid="12"/>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2000" fill="hold"/>
                                        <p:tgtEl>
                                          <p:spTgt spid="13"/>
                                        </p:tgtEl>
                                        <p:attrNameLst>
                                          <p:attrName>ppt_w</p:attrName>
                                        </p:attrNameLst>
                                      </p:cBhvr>
                                      <p:tavLst>
                                        <p:tav tm="0" fmla="#ppt_w*sin(2.5*pi*$)">
                                          <p:val>
                                            <p:fltVal val="0"/>
                                          </p:val>
                                        </p:tav>
                                        <p:tav tm="100000">
                                          <p:val>
                                            <p:fltVal val="1"/>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fmla="#ppt_w*sin(2.5*pi*$)">
                                          <p:val>
                                            <p:fltVal val="0"/>
                                          </p:val>
                                        </p:tav>
                                        <p:tav tm="100000">
                                          <p:val>
                                            <p:fltVal val="1"/>
                                          </p:val>
                                        </p:tav>
                                      </p:tavLst>
                                    </p:anim>
                                    <p:anim calcmode="lin" valueType="num">
                                      <p:cBhvr>
                                        <p:cTn id="70" dur="2000" fill="hold"/>
                                        <p:tgtEl>
                                          <p:spTgt spid="14"/>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6"/>
                                        </p:tgtEl>
                                        <p:attrNameLst>
                                          <p:attrName>ppt_x</p:attrName>
                                        </p:attrNameLst>
                                      </p:cBhvr>
                                      <p:tavLst>
                                        <p:tav tm="0">
                                          <p:val>
                                            <p:strVal val="ppt_x"/>
                                          </p:val>
                                        </p:tav>
                                        <p:tav tm="100000">
                                          <p:val>
                                            <p:strVal val="1+ppt_w/2"/>
                                          </p:val>
                                        </p:tav>
                                      </p:tavLst>
                                    </p:anim>
                                    <p:anim calcmode="lin" valueType="num">
                                      <p:cBhvr additive="base">
                                        <p:cTn id="74" dur="2000"/>
                                        <p:tgtEl>
                                          <p:spTgt spid="6"/>
                                        </p:tgtEl>
                                        <p:attrNameLst>
                                          <p:attrName>ppt_y</p:attrName>
                                        </p:attrNameLst>
                                      </p:cBhvr>
                                      <p:tavLst>
                                        <p:tav tm="0">
                                          <p:val>
                                            <p:strVal val="ppt_y"/>
                                          </p:val>
                                        </p:tav>
                                        <p:tav tm="100000">
                                          <p:val>
                                            <p:strVal val="1+ppt_h/2"/>
                                          </p:val>
                                        </p:tav>
                                      </p:tavLst>
                                    </p:anim>
                                    <p:set>
                                      <p:cBhvr>
                                        <p:cTn id="75" dur="1" fill="hold">
                                          <p:stCondLst>
                                            <p:cond delay="1999"/>
                                          </p:stCondLst>
                                        </p:cTn>
                                        <p:tgtEl>
                                          <p:spTgt spid="6"/>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0-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8"/>
                                        </p:tgtEl>
                                        <p:attrNameLst>
                                          <p:attrName>ppt_x</p:attrName>
                                        </p:attrNameLst>
                                      </p:cBhvr>
                                      <p:tavLst>
                                        <p:tav tm="0">
                                          <p:val>
                                            <p:strVal val="ppt_x"/>
                                          </p:val>
                                        </p:tav>
                                        <p:tav tm="100000">
                                          <p:val>
                                            <p:strVal val="0-ppt_w/2"/>
                                          </p:val>
                                        </p:tav>
                                      </p:tavLst>
                                    </p:anim>
                                    <p:anim calcmode="lin" valueType="num">
                                      <p:cBhvr additive="base">
                                        <p:cTn id="82" dur="2000"/>
                                        <p:tgtEl>
                                          <p:spTgt spid="8"/>
                                        </p:tgtEl>
                                        <p:attrNameLst>
                                          <p:attrName>ppt_y</p:attrName>
                                        </p:attrNameLst>
                                      </p:cBhvr>
                                      <p:tavLst>
                                        <p:tav tm="0">
                                          <p:val>
                                            <p:strVal val="ppt_y"/>
                                          </p:val>
                                        </p:tav>
                                        <p:tav tm="100000">
                                          <p:val>
                                            <p:strVal val="1+ppt_h/2"/>
                                          </p:val>
                                        </p:tav>
                                      </p:tavLst>
                                    </p:anim>
                                    <p:set>
                                      <p:cBhvr>
                                        <p:cTn id="83" dur="1" fill="hold">
                                          <p:stCondLst>
                                            <p:cond delay="1999"/>
                                          </p:stCondLst>
                                        </p:cTn>
                                        <p:tgtEl>
                                          <p:spTgt spid="8"/>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9"/>
                                        </p:tgtEl>
                                        <p:attrNameLst>
                                          <p:attrName>ppt_x</p:attrName>
                                        </p:attrNameLst>
                                      </p:cBhvr>
                                      <p:tavLst>
                                        <p:tav tm="0">
                                          <p:val>
                                            <p:strVal val="ppt_x"/>
                                          </p:val>
                                        </p:tav>
                                        <p:tav tm="100000">
                                          <p:val>
                                            <p:strVal val="1+ppt_w/2"/>
                                          </p:val>
                                        </p:tav>
                                      </p:tavLst>
                                    </p:anim>
                                    <p:anim calcmode="lin" valueType="num">
                                      <p:cBhvr additive="base">
                                        <p:cTn id="86" dur="2000"/>
                                        <p:tgtEl>
                                          <p:spTgt spid="9"/>
                                        </p:tgtEl>
                                        <p:attrNameLst>
                                          <p:attrName>ppt_y</p:attrName>
                                        </p:attrNameLst>
                                      </p:cBhvr>
                                      <p:tavLst>
                                        <p:tav tm="0">
                                          <p:val>
                                            <p:strVal val="ppt_y"/>
                                          </p:val>
                                        </p:tav>
                                        <p:tav tm="100000">
                                          <p:val>
                                            <p:strVal val="0-ppt_h/2"/>
                                          </p:val>
                                        </p:tav>
                                      </p:tavLst>
                                    </p:anim>
                                    <p:set>
                                      <p:cBhvr>
                                        <p:cTn id="87" dur="1" fill="hold">
                                          <p:stCondLst>
                                            <p:cond delay="1999"/>
                                          </p:stCondLst>
                                        </p:cTn>
                                        <p:tgtEl>
                                          <p:spTgt spid="9"/>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12"/>
                                        </p:tgtEl>
                                        <p:attrNameLst>
                                          <p:attrName>ppt_x</p:attrName>
                                        </p:attrNameLst>
                                      </p:cBhvr>
                                      <p:tavLst>
                                        <p:tav tm="0">
                                          <p:val>
                                            <p:strVal val="ppt_x"/>
                                          </p:val>
                                        </p:tav>
                                        <p:tav tm="100000">
                                          <p:val>
                                            <p:strVal val="0-ppt_w/2"/>
                                          </p:val>
                                        </p:tav>
                                      </p:tavLst>
                                    </p:anim>
                                    <p:anim calcmode="lin" valueType="num">
                                      <p:cBhvr additive="base">
                                        <p:cTn id="94" dur="2000"/>
                                        <p:tgtEl>
                                          <p:spTgt spid="12"/>
                                        </p:tgtEl>
                                        <p:attrNameLst>
                                          <p:attrName>ppt_y</p:attrName>
                                        </p:attrNameLst>
                                      </p:cBhvr>
                                      <p:tavLst>
                                        <p:tav tm="0">
                                          <p:val>
                                            <p:strVal val="ppt_y"/>
                                          </p:val>
                                        </p:tav>
                                        <p:tav tm="100000">
                                          <p:val>
                                            <p:strVal val="1+ppt_h/2"/>
                                          </p:val>
                                        </p:tav>
                                      </p:tavLst>
                                    </p:anim>
                                    <p:set>
                                      <p:cBhvr>
                                        <p:cTn id="95" dur="1" fill="hold">
                                          <p:stCondLst>
                                            <p:cond delay="1999"/>
                                          </p:stCondLst>
                                        </p:cTn>
                                        <p:tgtEl>
                                          <p:spTgt spid="12"/>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13"/>
                                        </p:tgtEl>
                                        <p:attrNameLst>
                                          <p:attrName>ppt_x</p:attrName>
                                        </p:attrNameLst>
                                      </p:cBhvr>
                                      <p:tavLst>
                                        <p:tav tm="0">
                                          <p:val>
                                            <p:strVal val="ppt_x"/>
                                          </p:val>
                                        </p:tav>
                                        <p:tav tm="100000">
                                          <p:val>
                                            <p:strVal val="1+ppt_w/2"/>
                                          </p:val>
                                        </p:tav>
                                      </p:tavLst>
                                    </p:anim>
                                    <p:anim calcmode="lin" valueType="num">
                                      <p:cBhvr additive="base">
                                        <p:cTn id="98" dur="2000"/>
                                        <p:tgtEl>
                                          <p:spTgt spid="13"/>
                                        </p:tgtEl>
                                        <p:attrNameLst>
                                          <p:attrName>ppt_y</p:attrName>
                                        </p:attrNameLst>
                                      </p:cBhvr>
                                      <p:tavLst>
                                        <p:tav tm="0">
                                          <p:val>
                                            <p:strVal val="ppt_y"/>
                                          </p:val>
                                        </p:tav>
                                        <p:tav tm="100000">
                                          <p:val>
                                            <p:strVal val="0-ppt_h/2"/>
                                          </p:val>
                                        </p:tav>
                                      </p:tavLst>
                                    </p:anim>
                                    <p:set>
                                      <p:cBhvr>
                                        <p:cTn id="99" dur="1" fill="hold">
                                          <p:stCondLst>
                                            <p:cond delay="1999"/>
                                          </p:stCondLst>
                                        </p:cTn>
                                        <p:tgtEl>
                                          <p:spTgt spid="13"/>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0-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prstClr val="black"/>
              <a:srgbClr val="0066FF">
                <a:tint val="45000"/>
                <a:satMod val="400000"/>
              </a:srgbClr>
            </a:duotone>
            <a:lum contrast="40000"/>
          </a:blip>
          <a:stretch>
            <a:fillRect/>
          </a:stretch>
        </p:blipFill>
        <p:spPr>
          <a:xfrm>
            <a:off x="1116" y="0"/>
            <a:ext cx="9141767" cy="5143500"/>
          </a:xfrm>
          <a:prstGeom prst="rect">
            <a:avLst/>
          </a:prstGeom>
        </p:spPr>
      </p:pic>
      <p:sp>
        <p:nvSpPr>
          <p:cNvPr id="3" name="2 CuadroTexto"/>
          <p:cNvSpPr txBox="1"/>
          <p:nvPr/>
        </p:nvSpPr>
        <p:spPr>
          <a:xfrm>
            <a:off x="928662" y="785800"/>
            <a:ext cx="7500989" cy="3970318"/>
          </a:xfrm>
          <a:prstGeom prst="rect">
            <a:avLst/>
          </a:prstGeom>
          <a:noFill/>
        </p:spPr>
        <p:txBody>
          <a:bodyPr wrap="square" rtlCol="0">
            <a:spAutoFit/>
          </a:bodyPr>
          <a:lstStyle/>
          <a:p>
            <a:r>
              <a:rPr lang="es-ES" b="1" dirty="0" err="1" smtClean="0">
                <a:effectLst>
                  <a:outerShdw blurRad="38100" dist="38100" dir="2700000" algn="tl">
                    <a:srgbClr val="000000">
                      <a:alpha val="43137"/>
                    </a:srgbClr>
                  </a:outerShdw>
                </a:effectLst>
                <a:latin typeface="Script MT Bold" pitchFamily="66" charset="0"/>
              </a:rPr>
              <a:t>Santorini</a:t>
            </a:r>
            <a:r>
              <a:rPr lang="es-ES" b="1" dirty="0" smtClean="0">
                <a:effectLst>
                  <a:outerShdw blurRad="38100" dist="38100" dir="2700000" algn="tl">
                    <a:srgbClr val="000000">
                      <a:alpha val="43137"/>
                    </a:srgbClr>
                  </a:outerShdw>
                </a:effectLst>
                <a:latin typeface="Script MT Bold" pitchFamily="66" charset="0"/>
              </a:rPr>
              <a:t>, </a:t>
            </a:r>
            <a:r>
              <a:rPr lang="es-ES" b="1" dirty="0" err="1" smtClean="0">
                <a:effectLst>
                  <a:outerShdw blurRad="38100" dist="38100" dir="2700000" algn="tl">
                    <a:srgbClr val="000000">
                      <a:alpha val="43137"/>
                    </a:srgbClr>
                  </a:outerShdw>
                </a:effectLst>
                <a:latin typeface="Script MT Bold" pitchFamily="66" charset="0"/>
              </a:rPr>
              <a:t>Thera</a:t>
            </a:r>
            <a:r>
              <a:rPr lang="es-ES" dirty="0" smtClean="0">
                <a:effectLst>
                  <a:outerShdw blurRad="38100" dist="38100" dir="2700000" algn="tl">
                    <a:srgbClr val="000000">
                      <a:alpha val="43137"/>
                    </a:srgbClr>
                  </a:outerShdw>
                </a:effectLst>
                <a:latin typeface="Script MT Bold" pitchFamily="66" charset="0"/>
              </a:rPr>
              <a:t> o </a:t>
            </a:r>
            <a:r>
              <a:rPr lang="es-ES" b="1" dirty="0" err="1" smtClean="0">
                <a:effectLst>
                  <a:outerShdw blurRad="38100" dist="38100" dir="2700000" algn="tl">
                    <a:srgbClr val="000000">
                      <a:alpha val="43137"/>
                    </a:srgbClr>
                  </a:outerShdw>
                </a:effectLst>
                <a:latin typeface="Script MT Bold" pitchFamily="66" charset="0"/>
              </a:rPr>
              <a:t>Thira</a:t>
            </a:r>
            <a:r>
              <a:rPr lang="es-ES" dirty="0" smtClean="0">
                <a:effectLst>
                  <a:outerShdw blurRad="38100" dist="38100" dir="2700000" algn="tl">
                    <a:srgbClr val="000000">
                      <a:alpha val="43137"/>
                    </a:srgbClr>
                  </a:outerShdw>
                </a:effectLst>
                <a:latin typeface="Script MT Bold" pitchFamily="66" charset="0"/>
              </a:rPr>
              <a:t> (en griego </a:t>
            </a:r>
            <a:r>
              <a:rPr lang="es-ES" dirty="0" err="1" smtClean="0">
                <a:effectLst>
                  <a:outerShdw blurRad="38100" dist="38100" dir="2700000" algn="tl">
                    <a:srgbClr val="000000">
                      <a:alpha val="43137"/>
                    </a:srgbClr>
                  </a:outerShdw>
                </a:effectLst>
                <a:latin typeface="Script MT Bold" pitchFamily="66" charset="0"/>
              </a:rPr>
              <a:t>Σαντορίνη</a:t>
            </a:r>
            <a:r>
              <a:rPr lang="es-ES" dirty="0" smtClean="0">
                <a:effectLst>
                  <a:outerShdw blurRad="38100" dist="38100" dir="2700000" algn="tl">
                    <a:srgbClr val="000000">
                      <a:alpha val="43137"/>
                    </a:srgbClr>
                  </a:outerShdw>
                </a:effectLst>
                <a:latin typeface="Script MT Bold" pitchFamily="66" charset="0"/>
              </a:rPr>
              <a:t>) es un pequeño archipiélago circular formado por islas volcánicas, localizado en el sur del mar Egeo, unos 200 km al sureste del territorio continental griego. Forma el grupo de islas más meridional de las Cícladas, con un área aproximada de unos 73 km² y una población de 13.402 habitantes en 2001.</a:t>
            </a:r>
          </a:p>
          <a:p>
            <a:r>
              <a:rPr lang="es-ES" dirty="0" smtClean="0">
                <a:effectLst>
                  <a:outerShdw blurRad="38100" dist="38100" dir="2700000" algn="tl">
                    <a:srgbClr val="000000">
                      <a:alpha val="43137"/>
                    </a:srgbClr>
                  </a:outerShdw>
                </a:effectLst>
                <a:latin typeface="Script MT Bold" pitchFamily="66" charset="0"/>
              </a:rPr>
              <a:t> </a:t>
            </a:r>
            <a:r>
              <a:rPr lang="es-ES" dirty="0" err="1" smtClean="0">
                <a:effectLst>
                  <a:outerShdw blurRad="38100" dist="38100" dir="2700000" algn="tl">
                    <a:srgbClr val="000000">
                      <a:alpha val="43137"/>
                    </a:srgbClr>
                  </a:outerShdw>
                </a:effectLst>
                <a:latin typeface="Script MT Bold" pitchFamily="66" charset="0"/>
              </a:rPr>
              <a:t>Santorini</a:t>
            </a:r>
            <a:r>
              <a:rPr lang="es-ES" dirty="0" smtClean="0">
                <a:effectLst>
                  <a:outerShdw blurRad="38100" dist="38100" dir="2700000" algn="tl">
                    <a:srgbClr val="000000">
                      <a:alpha val="43137"/>
                    </a:srgbClr>
                  </a:outerShdw>
                </a:effectLst>
                <a:latin typeface="Script MT Bold" pitchFamily="66" charset="0"/>
              </a:rPr>
              <a:t>  es, en esencia, lo que queda de una enorme explosión volcánica que destruyó los primeros asentamientos existentes, haciendo desaparecer gran parte del territorio de la antigua isla y provocando la creación de la caldera geológica actual. Su espectacular belleza, junto con una animada vida nocturna, la han convertido en uno de los principales destinos turísticos de Europa. Sus construcciones tienen un aspecto oriental, con casas blancas y marcos de ventanas y puertas en azul, como se pueden encontrar en las costas de Marruecos o Túnez. </a:t>
            </a:r>
          </a:p>
          <a:p>
            <a:endParaRPr lang="es-PE" dirty="0"/>
          </a:p>
        </p:txBody>
      </p:sp>
    </p:spTree>
  </p:cSld>
  <p:clrMapOvr>
    <a:masterClrMapping/>
  </p:clrMapOvr>
  <p:transition advTm="40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prstClr val="black"/>
              <a:srgbClr val="0066FF">
                <a:tint val="45000"/>
                <a:satMod val="400000"/>
              </a:srgbClr>
            </a:duotone>
            <a:lum contrast="40000"/>
          </a:blip>
          <a:stretch>
            <a:fillRect/>
          </a:stretch>
        </p:blipFill>
        <p:spPr>
          <a:xfrm>
            <a:off x="1116" y="0"/>
            <a:ext cx="9141767" cy="5143500"/>
          </a:xfrm>
          <a:prstGeom prst="rect">
            <a:avLst/>
          </a:prstGeom>
        </p:spPr>
      </p:pic>
      <p:pic>
        <p:nvPicPr>
          <p:cNvPr id="61442" name="Picture 2" descr="Resultado de imagen de santorini grecia mapa"/>
          <p:cNvPicPr>
            <a:picLocks noChangeAspect="1" noChangeArrowheads="1"/>
          </p:cNvPicPr>
          <p:nvPr/>
        </p:nvPicPr>
        <p:blipFill>
          <a:blip r:embed="rId3">
            <a:lum bright="-10000" contrast="10000"/>
          </a:blip>
          <a:srcRect/>
          <a:stretch>
            <a:fillRect/>
          </a:stretch>
        </p:blipFill>
        <p:spPr bwMode="auto">
          <a:xfrm>
            <a:off x="1000100" y="500048"/>
            <a:ext cx="4303503" cy="4214842"/>
          </a:xfrm>
          <a:prstGeom prst="roundRect">
            <a:avLst>
              <a:gd name="adj" fmla="val 4167"/>
            </a:avLst>
          </a:prstGeom>
          <a:solidFill>
            <a:srgbClr val="FFFFFF"/>
          </a:solidFill>
          <a:ln w="76200" cap="sq">
            <a:solidFill>
              <a:srgbClr val="0033CC"/>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1444" name="Picture 4" descr="Resultado de imagen de bandera grecia"/>
          <p:cNvPicPr>
            <a:picLocks noChangeAspect="1" noChangeArrowheads="1"/>
          </p:cNvPicPr>
          <p:nvPr/>
        </p:nvPicPr>
        <p:blipFill>
          <a:blip r:embed="rId4"/>
          <a:srcRect/>
          <a:stretch>
            <a:fillRect/>
          </a:stretch>
        </p:blipFill>
        <p:spPr bwMode="auto">
          <a:xfrm>
            <a:off x="5357818" y="1428742"/>
            <a:ext cx="3034907" cy="2262190"/>
          </a:xfrm>
          <a:prstGeom prst="rect">
            <a:avLst/>
          </a:prstGeom>
          <a:noFill/>
          <a:effectLst>
            <a:softEdge rad="31750"/>
          </a:effectLst>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withEffect">
                                  <p:stCondLst>
                                    <p:cond delay="0"/>
                                  </p:stCondLst>
                                  <p:childTnLst>
                                    <p:set>
                                      <p:cBhvr>
                                        <p:cTn id="6" dur="1" fill="hold">
                                          <p:stCondLst>
                                            <p:cond delay="0"/>
                                          </p:stCondLst>
                                        </p:cTn>
                                        <p:tgtEl>
                                          <p:spTgt spid="61444"/>
                                        </p:tgtEl>
                                        <p:attrNameLst>
                                          <p:attrName>style.visibility</p:attrName>
                                        </p:attrNameLst>
                                      </p:cBhvr>
                                      <p:to>
                                        <p:strVal val="visible"/>
                                      </p:to>
                                    </p:set>
                                    <p:animEffect transition="in" filter="slide(fromLeft)">
                                      <p:cBhvr>
                                        <p:cTn id="7" dur="3000"/>
                                        <p:tgtEl>
                                          <p:spTgt spid="61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01-andromeda-santorin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heurón"/>
          <p:cNvSpPr/>
          <p:nvPr/>
        </p:nvSpPr>
        <p:spPr>
          <a:xfrm>
            <a:off x="1571604" y="1142990"/>
            <a:ext cx="2286016" cy="2857520"/>
          </a:xfrm>
          <a:prstGeom prst="chevron">
            <a:avLst>
              <a:gd name="adj" fmla="val 60667"/>
            </a:avLst>
          </a:prstGeom>
          <a:blipFill>
            <a:blip r:embed="rId3"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10800000">
            <a:off x="5286380" y="1214428"/>
            <a:ext cx="2214578" cy="2857520"/>
          </a:xfrm>
          <a:prstGeom prst="chevron">
            <a:avLst>
              <a:gd name="adj" fmla="val 61699"/>
            </a:avLst>
          </a:prstGeom>
          <a:blipFill>
            <a:blip r:embed="rId4"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rot="5400000">
            <a:off x="3464702" y="-35728"/>
            <a:ext cx="2214596" cy="2857520"/>
          </a:xfrm>
          <a:prstGeom prst="chevron">
            <a:avLst>
              <a:gd name="adj" fmla="val 64451"/>
            </a:avLst>
          </a:prstGeom>
          <a:blipFill>
            <a:blip r:embed="rId4"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16200000">
            <a:off x="3500421" y="2285989"/>
            <a:ext cx="2143158" cy="2857520"/>
          </a:xfrm>
          <a:prstGeom prst="chevron">
            <a:avLst>
              <a:gd name="adj" fmla="val 60667"/>
            </a:avLst>
          </a:prstGeom>
          <a:blipFill>
            <a:blip r:embed="rId5"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a:off x="357158" y="1142990"/>
            <a:ext cx="2286016" cy="2857520"/>
          </a:xfrm>
          <a:prstGeom prst="chevron">
            <a:avLst>
              <a:gd name="adj" fmla="val 60667"/>
            </a:avLst>
          </a:prstGeom>
          <a:blipFill>
            <a:blip r:embed="rId3"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5400000">
            <a:off x="3464702" y="-964422"/>
            <a:ext cx="2214596" cy="2857520"/>
          </a:xfrm>
          <a:prstGeom prst="chevron">
            <a:avLst>
              <a:gd name="adj" fmla="val 64451"/>
            </a:avLst>
          </a:prstGeom>
          <a:blipFill>
            <a:blip r:embed="rId4"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Cheurón"/>
          <p:cNvSpPr/>
          <p:nvPr/>
        </p:nvSpPr>
        <p:spPr>
          <a:xfrm rot="10800000">
            <a:off x="6357950" y="1214428"/>
            <a:ext cx="2214578" cy="2857520"/>
          </a:xfrm>
          <a:prstGeom prst="chevron">
            <a:avLst>
              <a:gd name="adj" fmla="val 61699"/>
            </a:avLst>
          </a:prstGeom>
          <a:blipFill>
            <a:blip r:embed="rId4"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Cheurón"/>
          <p:cNvSpPr/>
          <p:nvPr/>
        </p:nvSpPr>
        <p:spPr>
          <a:xfrm rot="16200000">
            <a:off x="3500421" y="3357577"/>
            <a:ext cx="2143158" cy="2857520"/>
          </a:xfrm>
          <a:prstGeom prst="chevron">
            <a:avLst>
              <a:gd name="adj" fmla="val 60667"/>
            </a:avLst>
          </a:prstGeom>
          <a:blipFill>
            <a:blip r:embed="rId5" cstate="print">
              <a:duotone>
                <a:prstClr val="black"/>
                <a:schemeClr val="accent5">
                  <a:tint val="45000"/>
                  <a:satMod val="400000"/>
                </a:schemeClr>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anim calcmode="lin" valueType="num">
                                      <p:cBhvr additive="base">
                                        <p:cTn id="9" dur="2000" fill="hold"/>
                                        <p:tgtEl>
                                          <p:spTgt spid="7"/>
                                        </p:tgtEl>
                                        <p:attrNameLst>
                                          <p:attrName>ppt_x</p:attrName>
                                        </p:attrNameLst>
                                      </p:cBhvr>
                                      <p:tavLst>
                                        <p:tav tm="0">
                                          <p:val>
                                            <p:strVal val="#ppt_x"/>
                                          </p:val>
                                        </p:tav>
                                        <p:tav tm="100000">
                                          <p:val>
                                            <p:strVal val="#ppt_x"/>
                                          </p:val>
                                        </p:tav>
                                      </p:tavLst>
                                    </p:anim>
                                    <p:anim calcmode="lin" valueType="num">
                                      <p:cBhvr additive="base">
                                        <p:cTn id="10" dur="2000" fill="hold"/>
                                        <p:tgtEl>
                                          <p:spTgt spid="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1+#ppt_w/2"/>
                                          </p:val>
                                        </p:tav>
                                        <p:tav tm="100000">
                                          <p:val>
                                            <p:strVal val="#ppt_x"/>
                                          </p:val>
                                        </p:tav>
                                      </p:tavLst>
                                    </p:anim>
                                    <p:anim calcmode="lin" valueType="num">
                                      <p:cBhvr additive="base">
                                        <p:cTn id="26" dur="2000" fill="hold"/>
                                        <p:tgtEl>
                                          <p:spTgt spid="4"/>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7"/>
                                        </p:tgtEl>
                                        <p:attrNameLst>
                                          <p:attrName>style.visibility</p:attrName>
                                        </p:attrNameLst>
                                      </p:cBhvr>
                                      <p:to>
                                        <p:strVal val="visible"/>
                                      </p:to>
                                    </p:set>
                                    <p:animEffect transition="in" filter="barn(inVertical)">
                                      <p:cBhvr>
                                        <p:cTn id="41" dur="2000"/>
                                        <p:tgtEl>
                                          <p:spTgt spid="7"/>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barn(inVertical)">
                                      <p:cBhvr>
                                        <p:cTn id="44" dur="2000"/>
                                        <p:tgtEl>
                                          <p:spTgt spid="8"/>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inVertical)">
                                      <p:cBhvr>
                                        <p:cTn id="47" dur="2000"/>
                                        <p:tgtEl>
                                          <p:spTgt spid="10"/>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barn(inVertical)">
                                      <p:cBhvr>
                                        <p:cTn id="50" dur="2000"/>
                                        <p:tgtEl>
                                          <p:spTgt spid="12"/>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inHorizontal)">
                                      <p:cBhvr>
                                        <p:cTn id="53" dur="2000"/>
                                        <p:tgtEl>
                                          <p:spTgt spid="4"/>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barn(inHorizontal)">
                                      <p:cBhvr>
                                        <p:cTn id="56" dur="2000"/>
                                        <p:tgtEl>
                                          <p:spTgt spid="6"/>
                                        </p:tgtEl>
                                      </p:cBhvr>
                                    </p:animEffect>
                                  </p:childTnLst>
                                </p:cTn>
                              </p:par>
                              <p:par>
                                <p:cTn id="57" presetID="16" presetClass="entr" presetSubtype="26" fill="hold" grpId="2" nodeType="withEffect">
                                  <p:stCondLst>
                                    <p:cond delay="0"/>
                                  </p:stCondLst>
                                  <p:childTnLst>
                                    <p:set>
                                      <p:cBhvr>
                                        <p:cTn id="58" dur="1" fill="hold">
                                          <p:stCondLst>
                                            <p:cond delay="0"/>
                                          </p:stCondLst>
                                        </p:cTn>
                                        <p:tgtEl>
                                          <p:spTgt spid="8"/>
                                        </p:tgtEl>
                                        <p:attrNameLst>
                                          <p:attrName>style.visibility</p:attrName>
                                        </p:attrNameLst>
                                      </p:cBhvr>
                                      <p:to>
                                        <p:strVal val="visible"/>
                                      </p:to>
                                    </p:set>
                                    <p:animEffect transition="in" filter="barn(inHorizontal)">
                                      <p:cBhvr>
                                        <p:cTn id="59" dur="2000"/>
                                        <p:tgtEl>
                                          <p:spTgt spid="8"/>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9"/>
                                        </p:tgtEl>
                                        <p:attrNameLst>
                                          <p:attrName>style.visibility</p:attrName>
                                        </p:attrNameLst>
                                      </p:cBhvr>
                                      <p:to>
                                        <p:strVal val="visible"/>
                                      </p:to>
                                    </p:set>
                                    <p:animEffect transition="in" filter="barn(inHorizontal)">
                                      <p:cBhvr>
                                        <p:cTn id="62" dur="2000"/>
                                        <p:tgtEl>
                                          <p:spTgt spid="9"/>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barn(inHorizontal)">
                                      <p:cBhvr>
                                        <p:cTn id="65" dur="2000"/>
                                        <p:tgtEl>
                                          <p:spTgt spid="11"/>
                                        </p:tgtEl>
                                      </p:cBhvr>
                                    </p:animEffect>
                                  </p:childTnLst>
                                </p:cTn>
                              </p:par>
                            </p:childTnLst>
                          </p:cTn>
                        </p:par>
                        <p:par>
                          <p:cTn id="66" fill="hold">
                            <p:stCondLst>
                              <p:cond delay="2000"/>
                            </p:stCondLst>
                            <p:childTnLst>
                              <p:par>
                                <p:cTn id="67" presetID="2" presetClass="exit" presetSubtype="4" fill="hold" grpId="2" nodeType="afterEffect">
                                  <p:stCondLst>
                                    <p:cond delay="0"/>
                                  </p:stCondLst>
                                  <p:childTnLst>
                                    <p:anim calcmode="lin" valueType="num">
                                      <p:cBhvr additive="base">
                                        <p:cTn id="68" dur="2000"/>
                                        <p:tgtEl>
                                          <p:spTgt spid="7"/>
                                        </p:tgtEl>
                                        <p:attrNameLst>
                                          <p:attrName>ppt_x</p:attrName>
                                        </p:attrNameLst>
                                      </p:cBhvr>
                                      <p:tavLst>
                                        <p:tav tm="0">
                                          <p:val>
                                            <p:strVal val="ppt_x"/>
                                          </p:val>
                                        </p:tav>
                                        <p:tav tm="100000">
                                          <p:val>
                                            <p:strVal val="ppt_x"/>
                                          </p:val>
                                        </p:tav>
                                      </p:tavLst>
                                    </p:anim>
                                    <p:anim calcmode="lin" valueType="num">
                                      <p:cBhvr additive="base">
                                        <p:cTn id="69" dur="2000"/>
                                        <p:tgtEl>
                                          <p:spTgt spid="7"/>
                                        </p:tgtEl>
                                        <p:attrNameLst>
                                          <p:attrName>ppt_y</p:attrName>
                                        </p:attrNameLst>
                                      </p:cBhvr>
                                      <p:tavLst>
                                        <p:tav tm="0">
                                          <p:val>
                                            <p:strVal val="ppt_y"/>
                                          </p:val>
                                        </p:tav>
                                        <p:tav tm="100000">
                                          <p:val>
                                            <p:strVal val="1+ppt_h/2"/>
                                          </p:val>
                                        </p:tav>
                                      </p:tavLst>
                                    </p:anim>
                                    <p:set>
                                      <p:cBhvr>
                                        <p:cTn id="70" dur="1" fill="hold">
                                          <p:stCondLst>
                                            <p:cond delay="1999"/>
                                          </p:stCondLst>
                                        </p:cTn>
                                        <p:tgtEl>
                                          <p:spTgt spid="7"/>
                                        </p:tgtEl>
                                        <p:attrNameLst>
                                          <p:attrName>style.visibility</p:attrName>
                                        </p:attrNameLst>
                                      </p:cBhvr>
                                      <p:to>
                                        <p:strVal val="hidden"/>
                                      </p:to>
                                    </p:set>
                                  </p:childTnLst>
                                </p:cTn>
                              </p:par>
                              <p:par>
                                <p:cTn id="71" presetID="2" presetClass="exit" presetSubtype="4" fill="hold" grpId="2" nodeType="withEffect">
                                  <p:stCondLst>
                                    <p:cond delay="0"/>
                                  </p:stCondLst>
                                  <p:childTnLst>
                                    <p:anim calcmode="lin" valueType="num">
                                      <p:cBhvr additive="base">
                                        <p:cTn id="72" dur="2000"/>
                                        <p:tgtEl>
                                          <p:spTgt spid="10"/>
                                        </p:tgtEl>
                                        <p:attrNameLst>
                                          <p:attrName>ppt_x</p:attrName>
                                        </p:attrNameLst>
                                      </p:cBhvr>
                                      <p:tavLst>
                                        <p:tav tm="0">
                                          <p:val>
                                            <p:strVal val="ppt_x"/>
                                          </p:val>
                                        </p:tav>
                                        <p:tav tm="100000">
                                          <p:val>
                                            <p:strVal val="ppt_x"/>
                                          </p:val>
                                        </p:tav>
                                      </p:tavLst>
                                    </p:anim>
                                    <p:anim calcmode="lin" valueType="num">
                                      <p:cBhvr additive="base">
                                        <p:cTn id="73" dur="2000"/>
                                        <p:tgtEl>
                                          <p:spTgt spid="10"/>
                                        </p:tgtEl>
                                        <p:attrNameLst>
                                          <p:attrName>ppt_y</p:attrName>
                                        </p:attrNameLst>
                                      </p:cBhvr>
                                      <p:tavLst>
                                        <p:tav tm="0">
                                          <p:val>
                                            <p:strVal val="ppt_y"/>
                                          </p:val>
                                        </p:tav>
                                        <p:tav tm="100000">
                                          <p:val>
                                            <p:strVal val="1+ppt_h/2"/>
                                          </p:val>
                                        </p:tav>
                                      </p:tavLst>
                                    </p:anim>
                                    <p:set>
                                      <p:cBhvr>
                                        <p:cTn id="74" dur="1" fill="hold">
                                          <p:stCondLst>
                                            <p:cond delay="1999"/>
                                          </p:stCondLst>
                                        </p:cTn>
                                        <p:tgtEl>
                                          <p:spTgt spid="10"/>
                                        </p:tgtEl>
                                        <p:attrNameLst>
                                          <p:attrName>style.visibility</p:attrName>
                                        </p:attrNameLst>
                                      </p:cBhvr>
                                      <p:to>
                                        <p:strVal val="hidden"/>
                                      </p:to>
                                    </p:set>
                                  </p:childTnLst>
                                </p:cTn>
                              </p:par>
                              <p:par>
                                <p:cTn id="75" presetID="2" presetClass="exit" presetSubtype="1" fill="hold" grpId="3" nodeType="withEffect">
                                  <p:stCondLst>
                                    <p:cond delay="0"/>
                                  </p:stCondLst>
                                  <p:childTnLst>
                                    <p:anim calcmode="lin" valueType="num">
                                      <p:cBhvr additive="base">
                                        <p:cTn id="76" dur="2000"/>
                                        <p:tgtEl>
                                          <p:spTgt spid="8"/>
                                        </p:tgtEl>
                                        <p:attrNameLst>
                                          <p:attrName>ppt_x</p:attrName>
                                        </p:attrNameLst>
                                      </p:cBhvr>
                                      <p:tavLst>
                                        <p:tav tm="0">
                                          <p:val>
                                            <p:strVal val="ppt_x"/>
                                          </p:val>
                                        </p:tav>
                                        <p:tav tm="100000">
                                          <p:val>
                                            <p:strVal val="ppt_x"/>
                                          </p:val>
                                        </p:tav>
                                      </p:tavLst>
                                    </p:anim>
                                    <p:anim calcmode="lin" valueType="num">
                                      <p:cBhvr additive="base">
                                        <p:cTn id="77" dur="2000"/>
                                        <p:tgtEl>
                                          <p:spTgt spid="8"/>
                                        </p:tgtEl>
                                        <p:attrNameLst>
                                          <p:attrName>ppt_y</p:attrName>
                                        </p:attrNameLst>
                                      </p:cBhvr>
                                      <p:tavLst>
                                        <p:tav tm="0">
                                          <p:val>
                                            <p:strVal val="ppt_y"/>
                                          </p:val>
                                        </p:tav>
                                        <p:tav tm="100000">
                                          <p:val>
                                            <p:strVal val="0-ppt_h/2"/>
                                          </p:val>
                                        </p:tav>
                                      </p:tavLst>
                                    </p:anim>
                                    <p:set>
                                      <p:cBhvr>
                                        <p:cTn id="78" dur="1" fill="hold">
                                          <p:stCondLst>
                                            <p:cond delay="1999"/>
                                          </p:stCondLst>
                                        </p:cTn>
                                        <p:tgtEl>
                                          <p:spTgt spid="8"/>
                                        </p:tgtEl>
                                        <p:attrNameLst>
                                          <p:attrName>style.visibility</p:attrName>
                                        </p:attrNameLst>
                                      </p:cBhvr>
                                      <p:to>
                                        <p:strVal val="hidden"/>
                                      </p:to>
                                    </p:set>
                                  </p:childTnLst>
                                </p:cTn>
                              </p:par>
                              <p:par>
                                <p:cTn id="79" presetID="2" presetClass="exit" presetSubtype="1" fill="hold" grpId="2" nodeType="withEffect">
                                  <p:stCondLst>
                                    <p:cond delay="0"/>
                                  </p:stCondLst>
                                  <p:childTnLst>
                                    <p:anim calcmode="lin" valueType="num">
                                      <p:cBhvr additive="base">
                                        <p:cTn id="80" dur="2000"/>
                                        <p:tgtEl>
                                          <p:spTgt spid="12"/>
                                        </p:tgtEl>
                                        <p:attrNameLst>
                                          <p:attrName>ppt_x</p:attrName>
                                        </p:attrNameLst>
                                      </p:cBhvr>
                                      <p:tavLst>
                                        <p:tav tm="0">
                                          <p:val>
                                            <p:strVal val="ppt_x"/>
                                          </p:val>
                                        </p:tav>
                                        <p:tav tm="100000">
                                          <p:val>
                                            <p:strVal val="ppt_x"/>
                                          </p:val>
                                        </p:tav>
                                      </p:tavLst>
                                    </p:anim>
                                    <p:anim calcmode="lin" valueType="num">
                                      <p:cBhvr additive="base">
                                        <p:cTn id="81" dur="2000"/>
                                        <p:tgtEl>
                                          <p:spTgt spid="12"/>
                                        </p:tgtEl>
                                        <p:attrNameLst>
                                          <p:attrName>ppt_y</p:attrName>
                                        </p:attrNameLst>
                                      </p:cBhvr>
                                      <p:tavLst>
                                        <p:tav tm="0">
                                          <p:val>
                                            <p:strVal val="ppt_y"/>
                                          </p:val>
                                        </p:tav>
                                        <p:tav tm="100000">
                                          <p:val>
                                            <p:strVal val="0-ppt_h/2"/>
                                          </p:val>
                                        </p:tav>
                                      </p:tavLst>
                                    </p:anim>
                                    <p:set>
                                      <p:cBhvr>
                                        <p:cTn id="82" dur="1" fill="hold">
                                          <p:stCondLst>
                                            <p:cond delay="1999"/>
                                          </p:stCondLst>
                                        </p:cTn>
                                        <p:tgtEl>
                                          <p:spTgt spid="12"/>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2000"/>
                                        <p:tgtEl>
                                          <p:spTgt spid="6"/>
                                        </p:tgtEl>
                                        <p:attrNameLst>
                                          <p:attrName>ppt_x</p:attrName>
                                        </p:attrNameLst>
                                      </p:cBhvr>
                                      <p:tavLst>
                                        <p:tav tm="0">
                                          <p:val>
                                            <p:strVal val="ppt_x"/>
                                          </p:val>
                                        </p:tav>
                                        <p:tav tm="100000">
                                          <p:val>
                                            <p:strVal val="0-ppt_w/2"/>
                                          </p:val>
                                        </p:tav>
                                      </p:tavLst>
                                    </p:anim>
                                    <p:anim calcmode="lin" valueType="num">
                                      <p:cBhvr additive="base">
                                        <p:cTn id="85" dur="2000"/>
                                        <p:tgtEl>
                                          <p:spTgt spid="6"/>
                                        </p:tgtEl>
                                        <p:attrNameLst>
                                          <p:attrName>ppt_y</p:attrName>
                                        </p:attrNameLst>
                                      </p:cBhvr>
                                      <p:tavLst>
                                        <p:tav tm="0">
                                          <p:val>
                                            <p:strVal val="ppt_y"/>
                                          </p:val>
                                        </p:tav>
                                        <p:tav tm="100000">
                                          <p:val>
                                            <p:strVal val="ppt_y"/>
                                          </p:val>
                                        </p:tav>
                                      </p:tavLst>
                                    </p:anim>
                                    <p:set>
                                      <p:cBhvr>
                                        <p:cTn id="86" dur="1" fill="hold">
                                          <p:stCondLst>
                                            <p:cond delay="1999"/>
                                          </p:stCondLst>
                                        </p:cTn>
                                        <p:tgtEl>
                                          <p:spTgt spid="6"/>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11"/>
                                        </p:tgtEl>
                                        <p:attrNameLst>
                                          <p:attrName>ppt_x</p:attrName>
                                        </p:attrNameLst>
                                      </p:cBhvr>
                                      <p:tavLst>
                                        <p:tav tm="0">
                                          <p:val>
                                            <p:strVal val="ppt_x"/>
                                          </p:val>
                                        </p:tav>
                                        <p:tav tm="100000">
                                          <p:val>
                                            <p:strVal val="0-ppt_w/2"/>
                                          </p:val>
                                        </p:tav>
                                      </p:tavLst>
                                    </p:anim>
                                    <p:anim calcmode="lin" valueType="num">
                                      <p:cBhvr additive="base">
                                        <p:cTn id="89" dur="2000"/>
                                        <p:tgtEl>
                                          <p:spTgt spid="11"/>
                                        </p:tgtEl>
                                        <p:attrNameLst>
                                          <p:attrName>ppt_y</p:attrName>
                                        </p:attrNameLst>
                                      </p:cBhvr>
                                      <p:tavLst>
                                        <p:tav tm="0">
                                          <p:val>
                                            <p:strVal val="ppt_y"/>
                                          </p:val>
                                        </p:tav>
                                        <p:tav tm="100000">
                                          <p:val>
                                            <p:strVal val="ppt_y"/>
                                          </p:val>
                                        </p:tav>
                                      </p:tavLst>
                                    </p:anim>
                                    <p:set>
                                      <p:cBhvr>
                                        <p:cTn id="90" dur="1" fill="hold">
                                          <p:stCondLst>
                                            <p:cond delay="1999"/>
                                          </p:stCondLst>
                                        </p:cTn>
                                        <p:tgtEl>
                                          <p:spTgt spid="11"/>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4"/>
                                        </p:tgtEl>
                                        <p:attrNameLst>
                                          <p:attrName>ppt_x</p:attrName>
                                        </p:attrNameLst>
                                      </p:cBhvr>
                                      <p:tavLst>
                                        <p:tav tm="0">
                                          <p:val>
                                            <p:strVal val="ppt_x"/>
                                          </p:val>
                                        </p:tav>
                                        <p:tav tm="100000">
                                          <p:val>
                                            <p:strVal val="1+ppt_w/2"/>
                                          </p:val>
                                        </p:tav>
                                      </p:tavLst>
                                    </p:anim>
                                    <p:anim calcmode="lin" valueType="num">
                                      <p:cBhvr additive="base">
                                        <p:cTn id="93" dur="2000"/>
                                        <p:tgtEl>
                                          <p:spTgt spid="4"/>
                                        </p:tgtEl>
                                        <p:attrNameLst>
                                          <p:attrName>ppt_y</p:attrName>
                                        </p:attrNameLst>
                                      </p:cBhvr>
                                      <p:tavLst>
                                        <p:tav tm="0">
                                          <p:val>
                                            <p:strVal val="ppt_y"/>
                                          </p:val>
                                        </p:tav>
                                        <p:tav tm="100000">
                                          <p:val>
                                            <p:strVal val="ppt_y"/>
                                          </p:val>
                                        </p:tav>
                                      </p:tavLst>
                                    </p:anim>
                                    <p:set>
                                      <p:cBhvr>
                                        <p:cTn id="94" dur="1" fill="hold">
                                          <p:stCondLst>
                                            <p:cond delay="1999"/>
                                          </p:stCondLst>
                                        </p:cTn>
                                        <p:tgtEl>
                                          <p:spTgt spid="4"/>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9"/>
                                        </p:tgtEl>
                                        <p:attrNameLst>
                                          <p:attrName>ppt_x</p:attrName>
                                        </p:attrNameLst>
                                      </p:cBhvr>
                                      <p:tavLst>
                                        <p:tav tm="0">
                                          <p:val>
                                            <p:strVal val="ppt_x"/>
                                          </p:val>
                                        </p:tav>
                                        <p:tav tm="100000">
                                          <p:val>
                                            <p:strVal val="1+ppt_w/2"/>
                                          </p:val>
                                        </p:tav>
                                      </p:tavLst>
                                    </p:anim>
                                    <p:anim calcmode="lin" valueType="num">
                                      <p:cBhvr additive="base">
                                        <p:cTn id="97" dur="2000"/>
                                        <p:tgtEl>
                                          <p:spTgt spid="9"/>
                                        </p:tgtEl>
                                        <p:attrNameLst>
                                          <p:attrName>ppt_y</p:attrName>
                                        </p:attrNameLst>
                                      </p:cBhvr>
                                      <p:tavLst>
                                        <p:tav tm="0">
                                          <p:val>
                                            <p:strVal val="ppt_y"/>
                                          </p:val>
                                        </p:tav>
                                        <p:tav tm="100000">
                                          <p:val>
                                            <p:strVal val="ppt_y"/>
                                          </p:val>
                                        </p:tav>
                                      </p:tavLst>
                                    </p:anim>
                                    <p:set>
                                      <p:cBhvr>
                                        <p:cTn id="98" dur="1" fill="hold">
                                          <p:stCondLst>
                                            <p:cond delay="1999"/>
                                          </p:stCondLst>
                                        </p:cTn>
                                        <p:tgtEl>
                                          <p:spTgt spid="9"/>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2000" fill="hold"/>
                                        <p:tgtEl>
                                          <p:spTgt spid="2"/>
                                        </p:tgtEl>
                                        <p:attrNameLst>
                                          <p:attrName>ppt_w</p:attrName>
                                        </p:attrNameLst>
                                      </p:cBhvr>
                                      <p:tavLst>
                                        <p:tav tm="0">
                                          <p:val>
                                            <p:strVal val="2/3*#ppt_w"/>
                                          </p:val>
                                        </p:tav>
                                        <p:tav tm="100000">
                                          <p:val>
                                            <p:strVal val="#ppt_w"/>
                                          </p:val>
                                        </p:tav>
                                      </p:tavLst>
                                    </p:anim>
                                    <p:anim calcmode="lin" valueType="num">
                                      <p:cBhvr>
                                        <p:cTn id="102" dur="2000" fill="hold"/>
                                        <p:tgtEl>
                                          <p:spTgt spid="2"/>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box(out)">
                                      <p:cBhvr>
                                        <p:cTn id="1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6" grpId="0" animBg="1"/>
      <p:bldP spid="6" grpId="1" animBg="1"/>
      <p:bldP spid="6" grpId="2" animBg="1"/>
      <p:bldP spid="7" grpId="0" animBg="1"/>
      <p:bldP spid="7" grpId="1" animBg="1"/>
      <p:bldP spid="7" grpId="2" animBg="1"/>
      <p:bldP spid="8" grpId="0" animBg="1"/>
      <p:bldP spid="8" grpId="1" animBg="1"/>
      <p:bldP spid="8" grpId="2" animBg="1"/>
      <p:bldP spid="8" grpId="3"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dre_pour_video_4_by_kidpaddleetcie-d97hdtb.png"/>
          <p:cNvPicPr>
            <a:picLocks noChangeAspect="1"/>
          </p:cNvPicPr>
          <p:nvPr/>
        </p:nvPicPr>
        <p:blipFill>
          <a:blip r:embed="rId2">
            <a:duotone>
              <a:prstClr val="black"/>
              <a:srgbClr val="0066FF">
                <a:tint val="45000"/>
                <a:satMod val="400000"/>
              </a:srgbClr>
            </a:duotone>
            <a:lum contrast="40000"/>
          </a:blip>
          <a:stretch>
            <a:fillRect/>
          </a:stretch>
        </p:blipFill>
        <p:spPr>
          <a:xfrm>
            <a:off x="1116" y="0"/>
            <a:ext cx="9141767" cy="5143500"/>
          </a:xfrm>
          <a:prstGeom prst="rect">
            <a:avLst/>
          </a:prstGeom>
        </p:spPr>
      </p:pic>
      <p:sp>
        <p:nvSpPr>
          <p:cNvPr id="3" name="2 CuadroTexto"/>
          <p:cNvSpPr txBox="1"/>
          <p:nvPr/>
        </p:nvSpPr>
        <p:spPr>
          <a:xfrm>
            <a:off x="928662" y="785800"/>
            <a:ext cx="7500989" cy="4247317"/>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latin typeface="Script MT Bold" pitchFamily="66" charset="0"/>
              </a:rPr>
              <a:t>Por otra parte, también se han formulado reproches contra el carácter desordenado y excesivo de su desarrollo urbanístico reciente.</a:t>
            </a:r>
          </a:p>
          <a:p>
            <a:r>
              <a:rPr lang="es-ES" dirty="0" smtClean="0">
                <a:effectLst>
                  <a:outerShdw blurRad="38100" dist="38100" dir="2700000" algn="tl">
                    <a:srgbClr val="000000">
                      <a:alpha val="43137"/>
                    </a:srgbClr>
                  </a:outerShdw>
                </a:effectLst>
                <a:latin typeface="Script MT Bold" pitchFamily="66" charset="0"/>
              </a:rPr>
              <a:t>Una gigantesca laguna central, más o menos ovalada, de unos 12 km de longitud y 7 km de anchura, está rodeada por tres lados por altos acantilados de unos 300 metros de altura. Las pendientes de la isla descienden desde lo alto del acantilado hasta el circundante mar Egeo. En el cuarto lado, la laguna está separada del mar por una isla mucho más pequeña llamada </a:t>
            </a:r>
            <a:r>
              <a:rPr lang="es-ES" dirty="0" err="1" smtClean="0">
                <a:effectLst>
                  <a:outerShdw blurRad="38100" dist="38100" dir="2700000" algn="tl">
                    <a:srgbClr val="000000">
                      <a:alpha val="43137"/>
                    </a:srgbClr>
                  </a:outerShdw>
                </a:effectLst>
                <a:latin typeface="Script MT Bold" pitchFamily="66" charset="0"/>
              </a:rPr>
              <a:t>Thirasia</a:t>
            </a:r>
            <a:r>
              <a:rPr lang="es-ES" dirty="0" smtClean="0">
                <a:effectLst>
                  <a:outerShdw blurRad="38100" dist="38100" dir="2700000" algn="tl">
                    <a:srgbClr val="000000">
                      <a:alpha val="43137"/>
                    </a:srgbClr>
                  </a:outerShdw>
                </a:effectLst>
                <a:latin typeface="Script MT Bold" pitchFamily="66" charset="0"/>
              </a:rPr>
              <a:t>; la laguna se une al mar por dos sitios, al noroeste y al sudoeste. Las aguas en el centro de la laguna tienen una profundidad de unos 400 metros (</a:t>
            </a:r>
            <a:r>
              <a:rPr lang="es-ES" b="1" dirty="0" err="1" smtClean="0">
                <a:effectLst>
                  <a:outerShdw blurRad="38100" dist="38100" dir="2700000" algn="tl">
                    <a:srgbClr val="000000">
                      <a:alpha val="43137"/>
                    </a:srgbClr>
                  </a:outerShdw>
                </a:effectLst>
                <a:latin typeface="Script MT Bold" pitchFamily="66" charset="0"/>
              </a:rPr>
              <a:t>Nisís</a:t>
            </a:r>
            <a:r>
              <a:rPr lang="es-ES" b="1" dirty="0" smtClean="0">
                <a:effectLst>
                  <a:outerShdw blurRad="38100" dist="38100" dir="2700000" algn="tl">
                    <a:srgbClr val="000000">
                      <a:alpha val="43137"/>
                    </a:srgbClr>
                  </a:outerShdw>
                </a:effectLst>
                <a:latin typeface="Script MT Bold" pitchFamily="66" charset="0"/>
              </a:rPr>
              <a:t> </a:t>
            </a:r>
            <a:r>
              <a:rPr lang="es-ES" b="1" dirty="0" err="1" smtClean="0">
                <a:effectLst>
                  <a:outerShdw blurRad="38100" dist="38100" dir="2700000" algn="tl">
                    <a:srgbClr val="000000">
                      <a:alpha val="43137"/>
                    </a:srgbClr>
                  </a:outerShdw>
                </a:effectLst>
                <a:latin typeface="Script MT Bold" pitchFamily="66" charset="0"/>
              </a:rPr>
              <a:t>Néa</a:t>
            </a:r>
            <a:r>
              <a:rPr lang="es-ES" b="1" dirty="0" smtClean="0">
                <a:effectLst>
                  <a:outerShdw blurRad="38100" dist="38100" dir="2700000" algn="tl">
                    <a:srgbClr val="000000">
                      <a:alpha val="43137"/>
                    </a:srgbClr>
                  </a:outerShdw>
                </a:effectLst>
                <a:latin typeface="Script MT Bold" pitchFamily="66" charset="0"/>
              </a:rPr>
              <a:t> </a:t>
            </a:r>
            <a:r>
              <a:rPr lang="es-ES" b="1" dirty="0" err="1" smtClean="0">
                <a:effectLst>
                  <a:outerShdw blurRad="38100" dist="38100" dir="2700000" algn="tl">
                    <a:srgbClr val="000000">
                      <a:alpha val="43137"/>
                    </a:srgbClr>
                  </a:outerShdw>
                </a:effectLst>
                <a:latin typeface="Script MT Bold" pitchFamily="66" charset="0"/>
              </a:rPr>
              <a:t>Kaméni</a:t>
            </a:r>
            <a:r>
              <a:rPr lang="es-ES" dirty="0" smtClean="0">
                <a:effectLst>
                  <a:outerShdw blurRad="38100" dist="38100" dir="2700000" algn="tl">
                    <a:srgbClr val="000000">
                      <a:alpha val="43137"/>
                    </a:srgbClr>
                  </a:outerShdw>
                </a:effectLst>
                <a:latin typeface="Script MT Bold" pitchFamily="66" charset="0"/>
              </a:rPr>
              <a:t>, "Nueva Isla </a:t>
            </a:r>
            <a:r>
              <a:rPr lang="es-ES" dirty="0" err="1" smtClean="0">
                <a:effectLst>
                  <a:outerShdw blurRad="38100" dist="38100" dir="2700000" algn="tl">
                    <a:srgbClr val="000000">
                      <a:alpha val="43137"/>
                    </a:srgbClr>
                  </a:outerShdw>
                </a:effectLst>
                <a:latin typeface="Script MT Bold" pitchFamily="66" charset="0"/>
              </a:rPr>
              <a:t>Kameni</a:t>
            </a:r>
            <a:r>
              <a:rPr lang="es-ES" dirty="0" smtClean="0">
                <a:effectLst>
                  <a:outerShdw blurRad="38100" dist="38100" dir="2700000" algn="tl">
                    <a:srgbClr val="000000">
                      <a:alpha val="43137"/>
                    </a:srgbClr>
                  </a:outerShdw>
                </a:effectLst>
                <a:latin typeface="Script MT Bold" pitchFamily="66" charset="0"/>
              </a:rPr>
              <a:t>" ), haciendo así posible la navegación de todo tipo de buques. Los puertos de la isla están todos en la laguna, y la capital, </a:t>
            </a:r>
            <a:r>
              <a:rPr lang="es-ES" dirty="0" err="1" smtClean="0">
                <a:effectLst>
                  <a:outerShdw blurRad="38100" dist="38100" dir="2700000" algn="tl">
                    <a:srgbClr val="000000">
                      <a:alpha val="43137"/>
                    </a:srgbClr>
                  </a:outerShdw>
                </a:effectLst>
                <a:latin typeface="Script MT Bold" pitchFamily="66" charset="0"/>
              </a:rPr>
              <a:t>Fira</a:t>
            </a:r>
            <a:r>
              <a:rPr lang="es-ES" dirty="0" smtClean="0">
                <a:effectLst>
                  <a:outerShdw blurRad="38100" dist="38100" dir="2700000" algn="tl">
                    <a:srgbClr val="000000">
                      <a:alpha val="43137"/>
                    </a:srgbClr>
                  </a:outerShdw>
                </a:effectLst>
                <a:latin typeface="Script MT Bold" pitchFamily="66" charset="0"/>
              </a:rPr>
              <a:t>, cuelga de lo alto del acantilado, sobre la ladera que desciende hasta la laguna.</a:t>
            </a:r>
          </a:p>
          <a:p>
            <a:endParaRPr lang="es-ES" dirty="0" smtClean="0">
              <a:effectLst>
                <a:outerShdw blurRad="38100" dist="38100" dir="2700000" algn="tl">
                  <a:srgbClr val="000000">
                    <a:alpha val="43137"/>
                  </a:srgbClr>
                </a:outerShdw>
              </a:effectLst>
              <a:latin typeface="Agency FB" pitchFamily="34" charset="0"/>
            </a:endParaRPr>
          </a:p>
          <a:p>
            <a:endParaRPr lang="es-PE" dirty="0"/>
          </a:p>
        </p:txBody>
      </p:sp>
    </p:spTree>
  </p:cSld>
  <p:clrMapOvr>
    <a:masterClrMapping/>
  </p:clrMapOvr>
  <p:transition advTm="4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chemeClr val="accent6">
                <a:lumMod val="50000"/>
                <a:shade val="67500"/>
                <a:satMod val="115000"/>
              </a:schemeClr>
            </a:gs>
            <a:gs pos="100000">
              <a:schemeClr val="accent6">
                <a:lumMod val="50000"/>
                <a:shade val="100000"/>
                <a:satMod val="115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4ef2863ee8455d469df808a99ec2149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4143372"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4143372"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071802"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3143240"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5143504"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5143504"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357422" y="1142990"/>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2214546" y="2143122"/>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2428860" y="307181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857884" y="1142990"/>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6000760" y="2143122"/>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5786446" y="307181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3" presetClass="entr" presetSubtype="528" fill="hold" grpId="3"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3"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3"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3"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3"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2000" fill="hold"/>
                                        <p:tgtEl>
                                          <p:spTgt spid="9"/>
                                        </p:tgtEl>
                                        <p:attrNameLst>
                                          <p:attrName>ppt_w</p:attrName>
                                        </p:attrNameLst>
                                      </p:cBhvr>
                                      <p:tavLst>
                                        <p:tav tm="0">
                                          <p:val>
                                            <p:fltVal val="0"/>
                                          </p:val>
                                        </p:tav>
                                        <p:tav tm="100000">
                                          <p:val>
                                            <p:strVal val="#ppt_w"/>
                                          </p:val>
                                        </p:tav>
                                      </p:tavLst>
                                    </p:anim>
                                    <p:anim calcmode="lin" valueType="num">
                                      <p:cBhvr>
                                        <p:cTn id="34" dur="2000" fill="hold"/>
                                        <p:tgtEl>
                                          <p:spTgt spid="9"/>
                                        </p:tgtEl>
                                        <p:attrNameLst>
                                          <p:attrName>ppt_h</p:attrName>
                                        </p:attrNameLst>
                                      </p:cBhvr>
                                      <p:tavLst>
                                        <p:tav tm="0">
                                          <p:val>
                                            <p:fltVal val="0"/>
                                          </p:val>
                                        </p:tav>
                                        <p:tav tm="100000">
                                          <p:val>
                                            <p:strVal val="#ppt_h"/>
                                          </p:val>
                                        </p:tav>
                                      </p:tavLst>
                                    </p:anim>
                                    <p:anim calcmode="lin" valueType="num">
                                      <p:cBhvr>
                                        <p:cTn id="35" dur="2000" fill="hold"/>
                                        <p:tgtEl>
                                          <p:spTgt spid="9"/>
                                        </p:tgtEl>
                                        <p:attrNameLst>
                                          <p:attrName>ppt_x</p:attrName>
                                        </p:attrNameLst>
                                      </p:cBhvr>
                                      <p:tavLst>
                                        <p:tav tm="0">
                                          <p:val>
                                            <p:fltVal val="0.5"/>
                                          </p:val>
                                        </p:tav>
                                        <p:tav tm="100000">
                                          <p:val>
                                            <p:strVal val="#ppt_x"/>
                                          </p:val>
                                        </p:tav>
                                      </p:tavLst>
                                    </p:anim>
                                    <p:anim calcmode="lin" valueType="num">
                                      <p:cBhvr>
                                        <p:cTn id="36" dur="2000" fill="hold"/>
                                        <p:tgtEl>
                                          <p:spTgt spid="9"/>
                                        </p:tgtEl>
                                        <p:attrNameLst>
                                          <p:attrName>ppt_y</p:attrName>
                                        </p:attrNameLst>
                                      </p:cBhvr>
                                      <p:tavLst>
                                        <p:tav tm="0">
                                          <p:val>
                                            <p:fltVal val="0.5"/>
                                          </p:val>
                                        </p:tav>
                                        <p:tav tm="100000">
                                          <p:val>
                                            <p:strVal val="#ppt_y"/>
                                          </p:val>
                                        </p:tav>
                                      </p:tavLst>
                                    </p:anim>
                                  </p:childTnLst>
                                </p:cTn>
                              </p:par>
                              <p:par>
                                <p:cTn id="37" presetID="23" presetClass="entr" presetSubtype="528" fill="hold" grpId="3"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23" presetClass="entr" presetSubtype="528" fill="hold" grpId="3"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p:cTn id="45" dur="2000" fill="hold"/>
                                        <p:tgtEl>
                                          <p:spTgt spid="11"/>
                                        </p:tgtEl>
                                        <p:attrNameLst>
                                          <p:attrName>ppt_w</p:attrName>
                                        </p:attrNameLst>
                                      </p:cBhvr>
                                      <p:tavLst>
                                        <p:tav tm="0">
                                          <p:val>
                                            <p:fltVal val="0"/>
                                          </p:val>
                                        </p:tav>
                                        <p:tav tm="100000">
                                          <p:val>
                                            <p:strVal val="#ppt_w"/>
                                          </p:val>
                                        </p:tav>
                                      </p:tavLst>
                                    </p:anim>
                                    <p:anim calcmode="lin" valueType="num">
                                      <p:cBhvr>
                                        <p:cTn id="46" dur="2000" fill="hold"/>
                                        <p:tgtEl>
                                          <p:spTgt spid="11"/>
                                        </p:tgtEl>
                                        <p:attrNameLst>
                                          <p:attrName>ppt_h</p:attrName>
                                        </p:attrNameLst>
                                      </p:cBhvr>
                                      <p:tavLst>
                                        <p:tav tm="0">
                                          <p:val>
                                            <p:fltVal val="0"/>
                                          </p:val>
                                        </p:tav>
                                        <p:tav tm="100000">
                                          <p:val>
                                            <p:strVal val="#ppt_h"/>
                                          </p:val>
                                        </p:tav>
                                      </p:tavLst>
                                    </p:anim>
                                    <p:anim calcmode="lin" valueType="num">
                                      <p:cBhvr>
                                        <p:cTn id="47" dur="2000" fill="hold"/>
                                        <p:tgtEl>
                                          <p:spTgt spid="11"/>
                                        </p:tgtEl>
                                        <p:attrNameLst>
                                          <p:attrName>ppt_x</p:attrName>
                                        </p:attrNameLst>
                                      </p:cBhvr>
                                      <p:tavLst>
                                        <p:tav tm="0">
                                          <p:val>
                                            <p:fltVal val="0.5"/>
                                          </p:val>
                                        </p:tav>
                                        <p:tav tm="100000">
                                          <p:val>
                                            <p:strVal val="#ppt_x"/>
                                          </p:val>
                                        </p:tav>
                                      </p:tavLst>
                                    </p:anim>
                                    <p:anim calcmode="lin" valueType="num">
                                      <p:cBhvr>
                                        <p:cTn id="48" dur="2000" fill="hold"/>
                                        <p:tgtEl>
                                          <p:spTgt spid="11"/>
                                        </p:tgtEl>
                                        <p:attrNameLst>
                                          <p:attrName>ppt_y</p:attrName>
                                        </p:attrNameLst>
                                      </p:cBhvr>
                                      <p:tavLst>
                                        <p:tav tm="0">
                                          <p:val>
                                            <p:fltVal val="0.5"/>
                                          </p:val>
                                        </p:tav>
                                        <p:tav tm="100000">
                                          <p:val>
                                            <p:strVal val="#ppt_y"/>
                                          </p:val>
                                        </p:tav>
                                      </p:tavLst>
                                    </p:anim>
                                  </p:childTnLst>
                                </p:cTn>
                              </p:par>
                              <p:par>
                                <p:cTn id="49" presetID="23" presetClass="entr" presetSubtype="528" fill="hold" grpId="3"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ppt_x</p:attrName>
                                        </p:attrNameLst>
                                      </p:cBhvr>
                                      <p:tavLst>
                                        <p:tav tm="0">
                                          <p:val>
                                            <p:fltVal val="0.5"/>
                                          </p:val>
                                        </p:tav>
                                        <p:tav tm="100000">
                                          <p:val>
                                            <p:strVal val="#ppt_x"/>
                                          </p:val>
                                        </p:tav>
                                      </p:tavLst>
                                    </p:anim>
                                    <p:anim calcmode="lin" valueType="num">
                                      <p:cBhvr>
                                        <p:cTn id="54" dur="2000" fill="hold"/>
                                        <p:tgtEl>
                                          <p:spTgt spid="13"/>
                                        </p:tgtEl>
                                        <p:attrNameLst>
                                          <p:attrName>ppt_y</p:attrName>
                                        </p:attrNameLst>
                                      </p:cBhvr>
                                      <p:tavLst>
                                        <p:tav tm="0">
                                          <p:val>
                                            <p:fltVal val="0.5"/>
                                          </p:val>
                                        </p:tav>
                                        <p:tav tm="100000">
                                          <p:val>
                                            <p:strVal val="#ppt_y"/>
                                          </p:val>
                                        </p:tav>
                                      </p:tavLst>
                                    </p:anim>
                                  </p:childTnLst>
                                </p:cTn>
                              </p:par>
                              <p:par>
                                <p:cTn id="55" presetID="23" presetClass="entr" presetSubtype="528" fill="hold" grpId="3"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2000" fill="hold"/>
                                        <p:tgtEl>
                                          <p:spTgt spid="14"/>
                                        </p:tgtEl>
                                        <p:attrNameLst>
                                          <p:attrName>ppt_w</p:attrName>
                                        </p:attrNameLst>
                                      </p:cBhvr>
                                      <p:tavLst>
                                        <p:tav tm="0">
                                          <p:val>
                                            <p:fltVal val="0"/>
                                          </p:val>
                                        </p:tav>
                                        <p:tav tm="100000">
                                          <p:val>
                                            <p:strVal val="#ppt_w"/>
                                          </p:val>
                                        </p:tav>
                                      </p:tavLst>
                                    </p:anim>
                                    <p:anim calcmode="lin" valueType="num">
                                      <p:cBhvr>
                                        <p:cTn id="58" dur="2000" fill="hold"/>
                                        <p:tgtEl>
                                          <p:spTgt spid="14"/>
                                        </p:tgtEl>
                                        <p:attrNameLst>
                                          <p:attrName>ppt_h</p:attrName>
                                        </p:attrNameLst>
                                      </p:cBhvr>
                                      <p:tavLst>
                                        <p:tav tm="0">
                                          <p:val>
                                            <p:fltVal val="0"/>
                                          </p:val>
                                        </p:tav>
                                        <p:tav tm="100000">
                                          <p:val>
                                            <p:strVal val="#ppt_h"/>
                                          </p:val>
                                        </p:tav>
                                      </p:tavLst>
                                    </p:anim>
                                    <p:anim calcmode="lin" valueType="num">
                                      <p:cBhvr>
                                        <p:cTn id="59" dur="2000" fill="hold"/>
                                        <p:tgtEl>
                                          <p:spTgt spid="14"/>
                                        </p:tgtEl>
                                        <p:attrNameLst>
                                          <p:attrName>ppt_x</p:attrName>
                                        </p:attrNameLst>
                                      </p:cBhvr>
                                      <p:tavLst>
                                        <p:tav tm="0">
                                          <p:val>
                                            <p:fltVal val="0.5"/>
                                          </p:val>
                                        </p:tav>
                                        <p:tav tm="100000">
                                          <p:val>
                                            <p:strVal val="#ppt_x"/>
                                          </p:val>
                                        </p:tav>
                                      </p:tavLst>
                                    </p:anim>
                                    <p:anim calcmode="lin" valueType="num">
                                      <p:cBhvr>
                                        <p:cTn id="60" dur="2000" fill="hold"/>
                                        <p:tgtEl>
                                          <p:spTgt spid="14"/>
                                        </p:tgtEl>
                                        <p:attrNameLst>
                                          <p:attrName>ppt_y</p:attrName>
                                        </p:attrNameLst>
                                      </p:cBhvr>
                                      <p:tavLst>
                                        <p:tav tm="0">
                                          <p:val>
                                            <p:fltVal val="0.5"/>
                                          </p:val>
                                        </p:tav>
                                        <p:tav tm="100000">
                                          <p:val>
                                            <p:strVal val="#ppt_y"/>
                                          </p:val>
                                        </p:tav>
                                      </p:tavLst>
                                    </p:anim>
                                  </p:childTnLst>
                                </p:cTn>
                              </p:par>
                              <p:par>
                                <p:cTn id="61" presetID="23" presetClass="entr" presetSubtype="528" fill="hold" grpId="3"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2000" fill="hold"/>
                                        <p:tgtEl>
                                          <p:spTgt spid="15"/>
                                        </p:tgtEl>
                                        <p:attrNameLst>
                                          <p:attrName>ppt_w</p:attrName>
                                        </p:attrNameLst>
                                      </p:cBhvr>
                                      <p:tavLst>
                                        <p:tav tm="0">
                                          <p:val>
                                            <p:fltVal val="0"/>
                                          </p:val>
                                        </p:tav>
                                        <p:tav tm="100000">
                                          <p:val>
                                            <p:strVal val="#ppt_w"/>
                                          </p:val>
                                        </p:tav>
                                      </p:tavLst>
                                    </p:anim>
                                    <p:anim calcmode="lin" valueType="num">
                                      <p:cBhvr>
                                        <p:cTn id="64" dur="2000" fill="hold"/>
                                        <p:tgtEl>
                                          <p:spTgt spid="15"/>
                                        </p:tgtEl>
                                        <p:attrNameLst>
                                          <p:attrName>ppt_h</p:attrName>
                                        </p:attrNameLst>
                                      </p:cBhvr>
                                      <p:tavLst>
                                        <p:tav tm="0">
                                          <p:val>
                                            <p:fltVal val="0"/>
                                          </p:val>
                                        </p:tav>
                                        <p:tav tm="100000">
                                          <p:val>
                                            <p:strVal val="#ppt_h"/>
                                          </p:val>
                                        </p:tav>
                                      </p:tavLst>
                                    </p:anim>
                                    <p:anim calcmode="lin" valueType="num">
                                      <p:cBhvr>
                                        <p:cTn id="65" dur="2000" fill="hold"/>
                                        <p:tgtEl>
                                          <p:spTgt spid="15"/>
                                        </p:tgtEl>
                                        <p:attrNameLst>
                                          <p:attrName>ppt_x</p:attrName>
                                        </p:attrNameLst>
                                      </p:cBhvr>
                                      <p:tavLst>
                                        <p:tav tm="0">
                                          <p:val>
                                            <p:fltVal val="0.5"/>
                                          </p:val>
                                        </p:tav>
                                        <p:tav tm="100000">
                                          <p:val>
                                            <p:strVal val="#ppt_x"/>
                                          </p:val>
                                        </p:tav>
                                      </p:tavLst>
                                    </p:anim>
                                    <p:anim calcmode="lin" valueType="num">
                                      <p:cBhvr>
                                        <p:cTn id="66" dur="2000" fill="hold"/>
                                        <p:tgtEl>
                                          <p:spTgt spid="15"/>
                                        </p:tgtEl>
                                        <p:attrNameLst>
                                          <p:attrName>ppt_y</p:attrName>
                                        </p:attrNameLst>
                                      </p:cBhvr>
                                      <p:tavLst>
                                        <p:tav tm="0">
                                          <p:val>
                                            <p:fltVal val="0.5"/>
                                          </p:val>
                                        </p:tav>
                                        <p:tav tm="100000">
                                          <p:val>
                                            <p:strVal val="#ppt_y"/>
                                          </p:val>
                                        </p:tav>
                                      </p:tavLst>
                                    </p:anim>
                                  </p:childTnLst>
                                </p:cTn>
                              </p:par>
                              <p:par>
                                <p:cTn id="67" presetID="23" presetClass="entr" presetSubtype="528" fill="hold" grpId="3"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2000" fill="hold"/>
                                        <p:tgtEl>
                                          <p:spTgt spid="16"/>
                                        </p:tgtEl>
                                        <p:attrNameLst>
                                          <p:attrName>ppt_w</p:attrName>
                                        </p:attrNameLst>
                                      </p:cBhvr>
                                      <p:tavLst>
                                        <p:tav tm="0">
                                          <p:val>
                                            <p:fltVal val="0"/>
                                          </p:val>
                                        </p:tav>
                                        <p:tav tm="100000">
                                          <p:val>
                                            <p:strVal val="#ppt_w"/>
                                          </p:val>
                                        </p:tav>
                                      </p:tavLst>
                                    </p:anim>
                                    <p:anim calcmode="lin" valueType="num">
                                      <p:cBhvr>
                                        <p:cTn id="70" dur="2000" fill="hold"/>
                                        <p:tgtEl>
                                          <p:spTgt spid="16"/>
                                        </p:tgtEl>
                                        <p:attrNameLst>
                                          <p:attrName>ppt_h</p:attrName>
                                        </p:attrNameLst>
                                      </p:cBhvr>
                                      <p:tavLst>
                                        <p:tav tm="0">
                                          <p:val>
                                            <p:fltVal val="0"/>
                                          </p:val>
                                        </p:tav>
                                        <p:tav tm="100000">
                                          <p:val>
                                            <p:strVal val="#ppt_h"/>
                                          </p:val>
                                        </p:tav>
                                      </p:tavLst>
                                    </p:anim>
                                    <p:anim calcmode="lin" valueType="num">
                                      <p:cBhvr>
                                        <p:cTn id="71" dur="2000" fill="hold"/>
                                        <p:tgtEl>
                                          <p:spTgt spid="16"/>
                                        </p:tgtEl>
                                        <p:attrNameLst>
                                          <p:attrName>ppt_x</p:attrName>
                                        </p:attrNameLst>
                                      </p:cBhvr>
                                      <p:tavLst>
                                        <p:tav tm="0">
                                          <p:val>
                                            <p:fltVal val="0.5"/>
                                          </p:val>
                                        </p:tav>
                                        <p:tav tm="100000">
                                          <p:val>
                                            <p:strVal val="#ppt_x"/>
                                          </p:val>
                                        </p:tav>
                                      </p:tavLst>
                                    </p:anim>
                                    <p:anim calcmode="lin" valueType="num">
                                      <p:cBhvr>
                                        <p:cTn id="72" dur="2000" fill="hold"/>
                                        <p:tgtEl>
                                          <p:spTgt spid="16"/>
                                        </p:tgtEl>
                                        <p:attrNameLst>
                                          <p:attrName>ppt_y</p:attrName>
                                        </p:attrNameLst>
                                      </p:cBhvr>
                                      <p:tavLst>
                                        <p:tav tm="0">
                                          <p:val>
                                            <p:fltVal val="0.5"/>
                                          </p:val>
                                        </p:tav>
                                        <p:tav tm="100000">
                                          <p:val>
                                            <p:strVal val="#ppt_y"/>
                                          </p:val>
                                        </p:tav>
                                      </p:tavLst>
                                    </p:anim>
                                  </p:childTnLst>
                                </p:cTn>
                              </p:par>
                              <p:par>
                                <p:cTn id="73" presetID="23" presetClass="entr" presetSubtype="528" fill="hold" grpId="3"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p:cTn id="75" dur="2000" fill="hold"/>
                                        <p:tgtEl>
                                          <p:spTgt spid="17"/>
                                        </p:tgtEl>
                                        <p:attrNameLst>
                                          <p:attrName>ppt_w</p:attrName>
                                        </p:attrNameLst>
                                      </p:cBhvr>
                                      <p:tavLst>
                                        <p:tav tm="0">
                                          <p:val>
                                            <p:fltVal val="0"/>
                                          </p:val>
                                        </p:tav>
                                        <p:tav tm="100000">
                                          <p:val>
                                            <p:strVal val="#ppt_w"/>
                                          </p:val>
                                        </p:tav>
                                      </p:tavLst>
                                    </p:anim>
                                    <p:anim calcmode="lin" valueType="num">
                                      <p:cBhvr>
                                        <p:cTn id="76" dur="2000" fill="hold"/>
                                        <p:tgtEl>
                                          <p:spTgt spid="17"/>
                                        </p:tgtEl>
                                        <p:attrNameLst>
                                          <p:attrName>ppt_h</p:attrName>
                                        </p:attrNameLst>
                                      </p:cBhvr>
                                      <p:tavLst>
                                        <p:tav tm="0">
                                          <p:val>
                                            <p:fltVal val="0"/>
                                          </p:val>
                                        </p:tav>
                                        <p:tav tm="100000">
                                          <p:val>
                                            <p:strVal val="#ppt_h"/>
                                          </p:val>
                                        </p:tav>
                                      </p:tavLst>
                                    </p:anim>
                                    <p:anim calcmode="lin" valueType="num">
                                      <p:cBhvr>
                                        <p:cTn id="77" dur="2000" fill="hold"/>
                                        <p:tgtEl>
                                          <p:spTgt spid="17"/>
                                        </p:tgtEl>
                                        <p:attrNameLst>
                                          <p:attrName>ppt_x</p:attrName>
                                        </p:attrNameLst>
                                      </p:cBhvr>
                                      <p:tavLst>
                                        <p:tav tm="0">
                                          <p:val>
                                            <p:fltVal val="0.5"/>
                                          </p:val>
                                        </p:tav>
                                        <p:tav tm="100000">
                                          <p:val>
                                            <p:strVal val="#ppt_x"/>
                                          </p:val>
                                        </p:tav>
                                      </p:tavLst>
                                    </p:anim>
                                    <p:anim calcmode="lin" valueType="num">
                                      <p:cBhvr>
                                        <p:cTn id="78" dur="2000" fill="hold"/>
                                        <p:tgtEl>
                                          <p:spTgt spid="17"/>
                                        </p:tgtEl>
                                        <p:attrNameLst>
                                          <p:attrName>ppt_y</p:attrName>
                                        </p:attrNameLst>
                                      </p:cBhvr>
                                      <p:tavLst>
                                        <p:tav tm="0">
                                          <p:val>
                                            <p:fltVal val="0.5"/>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1+#ppt_w/2"/>
                                          </p:val>
                                        </p:tav>
                                        <p:tav tm="100000">
                                          <p:val>
                                            <p:strVal val="#ppt_x"/>
                                          </p:val>
                                        </p:tav>
                                      </p:tavLst>
                                    </p:anim>
                                    <p:anim calcmode="lin" valueType="num">
                                      <p:cBhvr additive="base">
                                        <p:cTn id="82" dur="2000" fill="hold"/>
                                        <p:tgtEl>
                                          <p:spTgt spid="11"/>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2000" fill="hold"/>
                                        <p:tgtEl>
                                          <p:spTgt spid="13"/>
                                        </p:tgtEl>
                                        <p:attrNameLst>
                                          <p:attrName>ppt_x</p:attrName>
                                        </p:attrNameLst>
                                      </p:cBhvr>
                                      <p:tavLst>
                                        <p:tav tm="0">
                                          <p:val>
                                            <p:strVal val="1+#ppt_w/2"/>
                                          </p:val>
                                        </p:tav>
                                        <p:tav tm="100000">
                                          <p:val>
                                            <p:strVal val="#ppt_x"/>
                                          </p:val>
                                        </p:tav>
                                      </p:tavLst>
                                    </p:anim>
                                    <p:anim calcmode="lin" valueType="num">
                                      <p:cBhvr additive="base">
                                        <p:cTn id="86" dur="2000" fill="hold"/>
                                        <p:tgtEl>
                                          <p:spTgt spid="13"/>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4"/>
                                        </p:tgtEl>
                                        <p:attrNameLst>
                                          <p:attrName>style.visibility</p:attrName>
                                        </p:attrNameLst>
                                      </p:cBhvr>
                                      <p:to>
                                        <p:strVal val="visible"/>
                                      </p:to>
                                    </p:set>
                                    <p:anim calcmode="lin" valueType="num">
                                      <p:cBhvr additive="base">
                                        <p:cTn id="89" dur="2000" fill="hold"/>
                                        <p:tgtEl>
                                          <p:spTgt spid="14"/>
                                        </p:tgtEl>
                                        <p:attrNameLst>
                                          <p:attrName>ppt_x</p:attrName>
                                        </p:attrNameLst>
                                      </p:cBhvr>
                                      <p:tavLst>
                                        <p:tav tm="0">
                                          <p:val>
                                            <p:strVal val="1+#ppt_w/2"/>
                                          </p:val>
                                        </p:tav>
                                        <p:tav tm="100000">
                                          <p:val>
                                            <p:strVal val="#ppt_x"/>
                                          </p:val>
                                        </p:tav>
                                      </p:tavLst>
                                    </p:anim>
                                    <p:anim calcmode="lin" valueType="num">
                                      <p:cBhvr additive="base">
                                        <p:cTn id="90" dur="2000" fill="hold"/>
                                        <p:tgtEl>
                                          <p:spTgt spid="14"/>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0-#ppt_w/2"/>
                                          </p:val>
                                        </p:tav>
                                        <p:tav tm="100000">
                                          <p:val>
                                            <p:strVal val="#ppt_x"/>
                                          </p:val>
                                        </p:tav>
                                      </p:tavLst>
                                    </p:anim>
                                    <p:anim calcmode="lin" valueType="num">
                                      <p:cBhvr additive="base">
                                        <p:cTn id="94" dur="2000" fill="hold"/>
                                        <p:tgtEl>
                                          <p:spTgt spid="15"/>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0-#ppt_w/2"/>
                                          </p:val>
                                        </p:tav>
                                        <p:tav tm="100000">
                                          <p:val>
                                            <p:strVal val="#ppt_x"/>
                                          </p:val>
                                        </p:tav>
                                      </p:tavLst>
                                    </p:anim>
                                    <p:anim calcmode="lin" valueType="num">
                                      <p:cBhvr additive="base">
                                        <p:cTn id="98" dur="2000" fill="hold"/>
                                        <p:tgtEl>
                                          <p:spTgt spid="16"/>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0-#ppt_w/2"/>
                                          </p:val>
                                        </p:tav>
                                        <p:tav tm="100000">
                                          <p:val>
                                            <p:strVal val="#ppt_x"/>
                                          </p:val>
                                        </p:tav>
                                      </p:tavLst>
                                    </p:anim>
                                    <p:anim calcmode="lin" valueType="num">
                                      <p:cBhvr additive="base">
                                        <p:cTn id="102" dur="2000" fill="hold"/>
                                        <p:tgtEl>
                                          <p:spTgt spid="17"/>
                                        </p:tgtEl>
                                        <p:attrNameLst>
                                          <p:attrName>ppt_y</p:attrName>
                                        </p:attrNameLst>
                                      </p:cBhvr>
                                      <p:tavLst>
                                        <p:tav tm="0">
                                          <p:val>
                                            <p:strVal val="#ppt_y"/>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ppt_x"/>
                                          </p:val>
                                        </p:tav>
                                        <p:tav tm="100000">
                                          <p:val>
                                            <p:strVal val="#ppt_x"/>
                                          </p:val>
                                        </p:tav>
                                      </p:tavLst>
                                    </p:anim>
                                    <p:anim calcmode="lin" valueType="num">
                                      <p:cBhvr additive="base">
                                        <p:cTn id="106" dur="2000" fill="hold"/>
                                        <p:tgtEl>
                                          <p:spTgt spid="4"/>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ppt_x"/>
                                          </p:val>
                                        </p:tav>
                                        <p:tav tm="100000">
                                          <p:val>
                                            <p:strVal val="#ppt_x"/>
                                          </p:val>
                                        </p:tav>
                                      </p:tavLst>
                                    </p:anim>
                                    <p:anim calcmode="lin" valueType="num">
                                      <p:cBhvr additive="base">
                                        <p:cTn id="110" dur="2000" fill="hold"/>
                                        <p:tgtEl>
                                          <p:spTgt spid="6"/>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9"/>
                                        </p:tgtEl>
                                        <p:attrNameLst>
                                          <p:attrName>style.visibility</p:attrName>
                                        </p:attrNameLst>
                                      </p:cBhvr>
                                      <p:to>
                                        <p:strVal val="visible"/>
                                      </p:to>
                                    </p:set>
                                    <p:anim calcmode="lin" valueType="num">
                                      <p:cBhvr additive="base">
                                        <p:cTn id="113" dur="2000" fill="hold"/>
                                        <p:tgtEl>
                                          <p:spTgt spid="9"/>
                                        </p:tgtEl>
                                        <p:attrNameLst>
                                          <p:attrName>ppt_x</p:attrName>
                                        </p:attrNameLst>
                                      </p:cBhvr>
                                      <p:tavLst>
                                        <p:tav tm="0">
                                          <p:val>
                                            <p:strVal val="#ppt_x"/>
                                          </p:val>
                                        </p:tav>
                                        <p:tav tm="100000">
                                          <p:val>
                                            <p:strVal val="#ppt_x"/>
                                          </p:val>
                                        </p:tav>
                                      </p:tavLst>
                                    </p:anim>
                                    <p:anim calcmode="lin" valueType="num">
                                      <p:cBhvr additive="base">
                                        <p:cTn id="114" dur="2000" fill="hold"/>
                                        <p:tgtEl>
                                          <p:spTgt spid="9"/>
                                        </p:tgtEl>
                                        <p:attrNameLst>
                                          <p:attrName>ppt_y</p:attrName>
                                        </p:attrNameLst>
                                      </p:cBhvr>
                                      <p:tavLst>
                                        <p:tav tm="0">
                                          <p:val>
                                            <p:strVal val="1+#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ppt_x"/>
                                          </p:val>
                                        </p:tav>
                                        <p:tav tm="100000">
                                          <p:val>
                                            <p:strVal val="#ppt_x"/>
                                          </p:val>
                                        </p:tav>
                                      </p:tavLst>
                                    </p:anim>
                                    <p:anim calcmode="lin" valueType="num">
                                      <p:cBhvr additive="base">
                                        <p:cTn id="126" dur="2000" fill="hold"/>
                                        <p:tgtEl>
                                          <p:spTgt spid="10"/>
                                        </p:tgtEl>
                                        <p:attrNameLst>
                                          <p:attrName>ppt_y</p:attrName>
                                        </p:attrNameLst>
                                      </p:cBhvr>
                                      <p:tavLst>
                                        <p:tav tm="0">
                                          <p:val>
                                            <p:strVal val="0-#ppt_h/2"/>
                                          </p:val>
                                        </p:tav>
                                        <p:tav tm="100000">
                                          <p:val>
                                            <p:strVal val="#ppt_y"/>
                                          </p:val>
                                        </p:tav>
                                      </p:tavLst>
                                    </p:anim>
                                  </p:childTnLst>
                                </p:cTn>
                              </p:par>
                              <p:par>
                                <p:cTn id="127" presetID="8" presetClass="entr" presetSubtype="16" fill="hold" grpId="1"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diamond(in)">
                                      <p:cBhvr>
                                        <p:cTn id="129" dur="2000"/>
                                        <p:tgtEl>
                                          <p:spTgt spid="4"/>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diamond(in)">
                                      <p:cBhvr>
                                        <p:cTn id="132" dur="2000"/>
                                        <p:tgtEl>
                                          <p:spTgt spid="5"/>
                                        </p:tgtEl>
                                      </p:cBhvr>
                                    </p:animEffect>
                                  </p:childTnLst>
                                </p:cTn>
                              </p:par>
                              <p:par>
                                <p:cTn id="133" presetID="8" presetClass="entr" presetSubtype="16" fill="hold" grpId="1"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diamond(in)">
                                      <p:cBhvr>
                                        <p:cTn id="135" dur="2000"/>
                                        <p:tgtEl>
                                          <p:spTgt spid="6"/>
                                        </p:tgtEl>
                                      </p:cBhvr>
                                    </p:animEffect>
                                  </p:childTnLst>
                                </p:cTn>
                              </p:par>
                              <p:par>
                                <p:cTn id="136" presetID="8" presetClass="entr" presetSubtype="16"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diamond(in)">
                                      <p:cBhvr>
                                        <p:cTn id="138" dur="2000"/>
                                        <p:tgtEl>
                                          <p:spTgt spid="7"/>
                                        </p:tgtEl>
                                      </p:cBhvr>
                                    </p:animEffect>
                                  </p:childTnLst>
                                </p:cTn>
                              </p:par>
                              <p:par>
                                <p:cTn id="139" presetID="8" presetClass="entr" presetSubtype="16" fill="hold" grpId="1" nodeType="withEffect">
                                  <p:stCondLst>
                                    <p:cond delay="0"/>
                                  </p:stCondLst>
                                  <p:childTnLst>
                                    <p:set>
                                      <p:cBhvr>
                                        <p:cTn id="140" dur="1" fill="hold">
                                          <p:stCondLst>
                                            <p:cond delay="0"/>
                                          </p:stCondLst>
                                        </p:cTn>
                                        <p:tgtEl>
                                          <p:spTgt spid="9"/>
                                        </p:tgtEl>
                                        <p:attrNameLst>
                                          <p:attrName>style.visibility</p:attrName>
                                        </p:attrNameLst>
                                      </p:cBhvr>
                                      <p:to>
                                        <p:strVal val="visible"/>
                                      </p:to>
                                    </p:set>
                                    <p:animEffect transition="in" filter="diamond(in)">
                                      <p:cBhvr>
                                        <p:cTn id="141" dur="2000"/>
                                        <p:tgtEl>
                                          <p:spTgt spid="9"/>
                                        </p:tgtEl>
                                      </p:cBhvr>
                                    </p:animEffect>
                                  </p:childTnLst>
                                </p:cTn>
                              </p:par>
                              <p:par>
                                <p:cTn id="142" presetID="8" presetClass="entr" presetSubtype="16" fill="hold" grpId="1" nodeType="withEffect">
                                  <p:stCondLst>
                                    <p:cond delay="0"/>
                                  </p:stCondLst>
                                  <p:childTnLst>
                                    <p:set>
                                      <p:cBhvr>
                                        <p:cTn id="143" dur="1" fill="hold">
                                          <p:stCondLst>
                                            <p:cond delay="0"/>
                                          </p:stCondLst>
                                        </p:cTn>
                                        <p:tgtEl>
                                          <p:spTgt spid="10"/>
                                        </p:tgtEl>
                                        <p:attrNameLst>
                                          <p:attrName>style.visibility</p:attrName>
                                        </p:attrNameLst>
                                      </p:cBhvr>
                                      <p:to>
                                        <p:strVal val="visible"/>
                                      </p:to>
                                    </p:set>
                                    <p:animEffect transition="in" filter="diamond(in)">
                                      <p:cBhvr>
                                        <p:cTn id="144" dur="2000"/>
                                        <p:tgtEl>
                                          <p:spTgt spid="10"/>
                                        </p:tgtEl>
                                      </p:cBhvr>
                                    </p:animEffect>
                                  </p:childTnLst>
                                </p:cTn>
                              </p:par>
                              <p:par>
                                <p:cTn id="145" presetID="8" presetClass="entr" presetSubtype="16" fill="hold" grpId="1" nodeType="withEffect">
                                  <p:stCondLst>
                                    <p:cond delay="0"/>
                                  </p:stCondLst>
                                  <p:childTnLst>
                                    <p:set>
                                      <p:cBhvr>
                                        <p:cTn id="146" dur="1" fill="hold">
                                          <p:stCondLst>
                                            <p:cond delay="0"/>
                                          </p:stCondLst>
                                        </p:cTn>
                                        <p:tgtEl>
                                          <p:spTgt spid="11"/>
                                        </p:tgtEl>
                                        <p:attrNameLst>
                                          <p:attrName>style.visibility</p:attrName>
                                        </p:attrNameLst>
                                      </p:cBhvr>
                                      <p:to>
                                        <p:strVal val="visible"/>
                                      </p:to>
                                    </p:set>
                                    <p:animEffect transition="in" filter="diamond(in)">
                                      <p:cBhvr>
                                        <p:cTn id="147" dur="2000"/>
                                        <p:tgtEl>
                                          <p:spTgt spid="11"/>
                                        </p:tgtEl>
                                      </p:cBhvr>
                                    </p:animEffect>
                                  </p:childTnLst>
                                </p:cTn>
                              </p:par>
                              <p:par>
                                <p:cTn id="148" presetID="8" presetClass="entr" presetSubtype="16" fill="hold" grpId="1" nodeType="withEffect">
                                  <p:stCondLst>
                                    <p:cond delay="0"/>
                                  </p:stCondLst>
                                  <p:childTnLst>
                                    <p:set>
                                      <p:cBhvr>
                                        <p:cTn id="149" dur="1" fill="hold">
                                          <p:stCondLst>
                                            <p:cond delay="0"/>
                                          </p:stCondLst>
                                        </p:cTn>
                                        <p:tgtEl>
                                          <p:spTgt spid="13"/>
                                        </p:tgtEl>
                                        <p:attrNameLst>
                                          <p:attrName>style.visibility</p:attrName>
                                        </p:attrNameLst>
                                      </p:cBhvr>
                                      <p:to>
                                        <p:strVal val="visible"/>
                                      </p:to>
                                    </p:set>
                                    <p:animEffect transition="in" filter="diamond(in)">
                                      <p:cBhvr>
                                        <p:cTn id="150" dur="2000"/>
                                        <p:tgtEl>
                                          <p:spTgt spid="13"/>
                                        </p:tgtEl>
                                      </p:cBhvr>
                                    </p:animEffect>
                                  </p:childTnLst>
                                </p:cTn>
                              </p:par>
                              <p:par>
                                <p:cTn id="151" presetID="8" presetClass="entr" presetSubtype="16" fill="hold" grpId="1" nodeType="withEffect">
                                  <p:stCondLst>
                                    <p:cond delay="0"/>
                                  </p:stCondLst>
                                  <p:childTnLst>
                                    <p:set>
                                      <p:cBhvr>
                                        <p:cTn id="152" dur="1" fill="hold">
                                          <p:stCondLst>
                                            <p:cond delay="0"/>
                                          </p:stCondLst>
                                        </p:cTn>
                                        <p:tgtEl>
                                          <p:spTgt spid="14"/>
                                        </p:tgtEl>
                                        <p:attrNameLst>
                                          <p:attrName>style.visibility</p:attrName>
                                        </p:attrNameLst>
                                      </p:cBhvr>
                                      <p:to>
                                        <p:strVal val="visible"/>
                                      </p:to>
                                    </p:set>
                                    <p:animEffect transition="in" filter="diamond(in)">
                                      <p:cBhvr>
                                        <p:cTn id="153" dur="2000"/>
                                        <p:tgtEl>
                                          <p:spTgt spid="14"/>
                                        </p:tgtEl>
                                      </p:cBhvr>
                                    </p:animEffect>
                                  </p:childTnLst>
                                </p:cTn>
                              </p:par>
                              <p:par>
                                <p:cTn id="154" presetID="8" presetClass="entr" presetSubtype="16" fill="hold" grpId="1" nodeType="withEffect">
                                  <p:stCondLst>
                                    <p:cond delay="0"/>
                                  </p:stCondLst>
                                  <p:childTnLst>
                                    <p:set>
                                      <p:cBhvr>
                                        <p:cTn id="155" dur="1" fill="hold">
                                          <p:stCondLst>
                                            <p:cond delay="0"/>
                                          </p:stCondLst>
                                        </p:cTn>
                                        <p:tgtEl>
                                          <p:spTgt spid="15"/>
                                        </p:tgtEl>
                                        <p:attrNameLst>
                                          <p:attrName>style.visibility</p:attrName>
                                        </p:attrNameLst>
                                      </p:cBhvr>
                                      <p:to>
                                        <p:strVal val="visible"/>
                                      </p:to>
                                    </p:set>
                                    <p:animEffect transition="in" filter="diamond(in)">
                                      <p:cBhvr>
                                        <p:cTn id="156" dur="2000"/>
                                        <p:tgtEl>
                                          <p:spTgt spid="15"/>
                                        </p:tgtEl>
                                      </p:cBhvr>
                                    </p:animEffect>
                                  </p:childTnLst>
                                </p:cTn>
                              </p:par>
                              <p:par>
                                <p:cTn id="157" presetID="8" presetClass="entr" presetSubtype="16" fill="hold" grpId="1" nodeType="withEffect">
                                  <p:stCondLst>
                                    <p:cond delay="0"/>
                                  </p:stCondLst>
                                  <p:childTnLst>
                                    <p:set>
                                      <p:cBhvr>
                                        <p:cTn id="158" dur="1" fill="hold">
                                          <p:stCondLst>
                                            <p:cond delay="0"/>
                                          </p:stCondLst>
                                        </p:cTn>
                                        <p:tgtEl>
                                          <p:spTgt spid="16"/>
                                        </p:tgtEl>
                                        <p:attrNameLst>
                                          <p:attrName>style.visibility</p:attrName>
                                        </p:attrNameLst>
                                      </p:cBhvr>
                                      <p:to>
                                        <p:strVal val="visible"/>
                                      </p:to>
                                    </p:set>
                                    <p:animEffect transition="in" filter="diamond(in)">
                                      <p:cBhvr>
                                        <p:cTn id="159" dur="2000"/>
                                        <p:tgtEl>
                                          <p:spTgt spid="16"/>
                                        </p:tgtEl>
                                      </p:cBhvr>
                                    </p:animEffect>
                                  </p:childTnLst>
                                </p:cTn>
                              </p:par>
                              <p:par>
                                <p:cTn id="160" presetID="8" presetClass="entr" presetSubtype="16" fill="hold" grpId="1" nodeType="withEffect">
                                  <p:stCondLst>
                                    <p:cond delay="0"/>
                                  </p:stCondLst>
                                  <p:childTnLst>
                                    <p:set>
                                      <p:cBhvr>
                                        <p:cTn id="161" dur="1" fill="hold">
                                          <p:stCondLst>
                                            <p:cond delay="0"/>
                                          </p:stCondLst>
                                        </p:cTn>
                                        <p:tgtEl>
                                          <p:spTgt spid="17"/>
                                        </p:tgtEl>
                                        <p:attrNameLst>
                                          <p:attrName>style.visibility</p:attrName>
                                        </p:attrNameLst>
                                      </p:cBhvr>
                                      <p:to>
                                        <p:strVal val="visible"/>
                                      </p:to>
                                    </p:set>
                                    <p:animEffect transition="in" filter="diamond(in)">
                                      <p:cBhvr>
                                        <p:cTn id="162" dur="2000"/>
                                        <p:tgtEl>
                                          <p:spTgt spid="17"/>
                                        </p:tgtEl>
                                      </p:cBhvr>
                                    </p:animEffect>
                                  </p:childTnLst>
                                </p:cTn>
                              </p:par>
                              <p:par>
                                <p:cTn id="163" presetID="8" presetClass="emph" presetSubtype="0" autoRev="1" fill="hold" grpId="2"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9"/>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10"/>
                                        </p:tgtEl>
                                        <p:attrNameLst>
                                          <p:attrName>r</p:attrName>
                                        </p:attrNameLst>
                                      </p:cBhvr>
                                    </p:animRot>
                                  </p:childTnLst>
                                </p:cTn>
                              </p:par>
                              <p:par>
                                <p:cTn id="175" presetID="8" presetClass="emph" presetSubtype="0" autoRev="1" fill="hold" grpId="2" nodeType="withEffect">
                                  <p:stCondLst>
                                    <p:cond delay="0"/>
                                  </p:stCondLst>
                                  <p:childTnLst>
                                    <p:animRot by="21600000">
                                      <p:cBhvr>
                                        <p:cTn id="176" dur="2000" fill="hold"/>
                                        <p:tgtEl>
                                          <p:spTgt spid="11"/>
                                        </p:tgtEl>
                                        <p:attrNameLst>
                                          <p:attrName>r</p:attrName>
                                        </p:attrNameLst>
                                      </p:cBhvr>
                                    </p:animRot>
                                  </p:childTnLst>
                                </p:cTn>
                              </p:par>
                              <p:par>
                                <p:cTn id="177" presetID="8" presetClass="emph" presetSubtype="0" autoRev="1" fill="hold" grpId="2" nodeType="withEffect">
                                  <p:stCondLst>
                                    <p:cond delay="0"/>
                                  </p:stCondLst>
                                  <p:childTnLst>
                                    <p:animRot by="21600000">
                                      <p:cBhvr>
                                        <p:cTn id="178" dur="2000" fill="hold"/>
                                        <p:tgtEl>
                                          <p:spTgt spid="13"/>
                                        </p:tgtEl>
                                        <p:attrNameLst>
                                          <p:attrName>r</p:attrName>
                                        </p:attrNameLst>
                                      </p:cBhvr>
                                    </p:animRot>
                                  </p:childTnLst>
                                </p:cTn>
                              </p:par>
                              <p:par>
                                <p:cTn id="179" presetID="8" presetClass="emph" presetSubtype="0" autoRev="1" fill="hold" grpId="2" nodeType="withEffect">
                                  <p:stCondLst>
                                    <p:cond delay="0"/>
                                  </p:stCondLst>
                                  <p:childTnLst>
                                    <p:animRot by="21600000">
                                      <p:cBhvr>
                                        <p:cTn id="180" dur="2000" fill="hold"/>
                                        <p:tgtEl>
                                          <p:spTgt spid="14"/>
                                        </p:tgtEl>
                                        <p:attrNameLst>
                                          <p:attrName>r</p:attrName>
                                        </p:attrNameLst>
                                      </p:cBhvr>
                                    </p:animRot>
                                  </p:childTnLst>
                                </p:cTn>
                              </p:par>
                              <p:par>
                                <p:cTn id="181" presetID="8" presetClass="emph" presetSubtype="0" autoRev="1" fill="hold" grpId="2" nodeType="withEffect">
                                  <p:stCondLst>
                                    <p:cond delay="0"/>
                                  </p:stCondLst>
                                  <p:childTnLst>
                                    <p:animRot by="21600000">
                                      <p:cBhvr>
                                        <p:cTn id="182" dur="2000" fill="hold"/>
                                        <p:tgtEl>
                                          <p:spTgt spid="15"/>
                                        </p:tgtEl>
                                        <p:attrNameLst>
                                          <p:attrName>r</p:attrName>
                                        </p:attrNameLst>
                                      </p:cBhvr>
                                    </p:animRot>
                                  </p:childTnLst>
                                </p:cTn>
                              </p:par>
                              <p:par>
                                <p:cTn id="183" presetID="8" presetClass="emph" presetSubtype="0" autoRev="1" fill="hold" grpId="2" nodeType="withEffect">
                                  <p:stCondLst>
                                    <p:cond delay="0"/>
                                  </p:stCondLst>
                                  <p:childTnLst>
                                    <p:animRot by="21600000">
                                      <p:cBhvr>
                                        <p:cTn id="184" dur="2000" fill="hold"/>
                                        <p:tgtEl>
                                          <p:spTgt spid="16"/>
                                        </p:tgtEl>
                                        <p:attrNameLst>
                                          <p:attrName>r</p:attrName>
                                        </p:attrNameLst>
                                      </p:cBhvr>
                                    </p:animRot>
                                  </p:childTnLst>
                                </p:cTn>
                              </p:par>
                              <p:par>
                                <p:cTn id="185" presetID="8" presetClass="emph" presetSubtype="0" autoRev="1" fill="hold" grpId="2" nodeType="withEffect">
                                  <p:stCondLst>
                                    <p:cond delay="0"/>
                                  </p:stCondLst>
                                  <p:childTnLst>
                                    <p:animRot by="21600000">
                                      <p:cBhvr>
                                        <p:cTn id="186" dur="2000" fill="hold"/>
                                        <p:tgtEl>
                                          <p:spTgt spid="17"/>
                                        </p:tgtEl>
                                        <p:attrNameLst>
                                          <p:attrName>r</p:attrName>
                                        </p:attrNameLst>
                                      </p:cBhvr>
                                    </p:animRot>
                                  </p:childTnLst>
                                </p:cTn>
                              </p:par>
                            </p:childTnLst>
                          </p:cTn>
                        </p:par>
                        <p:par>
                          <p:cTn id="187" fill="hold">
                            <p:stCondLst>
                              <p:cond delay="4000"/>
                            </p:stCondLst>
                            <p:childTnLst>
                              <p:par>
                                <p:cTn id="188" presetID="23" presetClass="exit" presetSubtype="544" fill="hold" grpId="4" nodeType="afterEffect">
                                  <p:stCondLst>
                                    <p:cond delay="0"/>
                                  </p:stCondLst>
                                  <p:childTnLst>
                                    <p:anim calcmode="lin" valueType="num">
                                      <p:cBhvr>
                                        <p:cTn id="189" dur="2000"/>
                                        <p:tgtEl>
                                          <p:spTgt spid="4"/>
                                        </p:tgtEl>
                                        <p:attrNameLst>
                                          <p:attrName>ppt_w</p:attrName>
                                        </p:attrNameLst>
                                      </p:cBhvr>
                                      <p:tavLst>
                                        <p:tav tm="0">
                                          <p:val>
                                            <p:strVal val="ppt_w"/>
                                          </p:val>
                                        </p:tav>
                                        <p:tav tm="100000">
                                          <p:val>
                                            <p:fltVal val="0"/>
                                          </p:val>
                                        </p:tav>
                                      </p:tavLst>
                                    </p:anim>
                                    <p:anim calcmode="lin" valueType="num">
                                      <p:cBhvr>
                                        <p:cTn id="190" dur="2000"/>
                                        <p:tgtEl>
                                          <p:spTgt spid="4"/>
                                        </p:tgtEl>
                                        <p:attrNameLst>
                                          <p:attrName>ppt_h</p:attrName>
                                        </p:attrNameLst>
                                      </p:cBhvr>
                                      <p:tavLst>
                                        <p:tav tm="0">
                                          <p:val>
                                            <p:strVal val="ppt_h"/>
                                          </p:val>
                                        </p:tav>
                                        <p:tav tm="100000">
                                          <p:val>
                                            <p:fltVal val="0"/>
                                          </p:val>
                                        </p:tav>
                                      </p:tavLst>
                                    </p:anim>
                                    <p:anim calcmode="lin" valueType="num">
                                      <p:cBhvr>
                                        <p:cTn id="191" dur="2000"/>
                                        <p:tgtEl>
                                          <p:spTgt spid="4"/>
                                        </p:tgtEl>
                                        <p:attrNameLst>
                                          <p:attrName>ppt_x</p:attrName>
                                        </p:attrNameLst>
                                      </p:cBhvr>
                                      <p:tavLst>
                                        <p:tav tm="0">
                                          <p:val>
                                            <p:strVal val="ppt_x"/>
                                          </p:val>
                                        </p:tav>
                                        <p:tav tm="100000">
                                          <p:val>
                                            <p:fltVal val="0.5"/>
                                          </p:val>
                                        </p:tav>
                                      </p:tavLst>
                                    </p:anim>
                                    <p:anim calcmode="lin" valueType="num">
                                      <p:cBhvr>
                                        <p:cTn id="192" dur="2000"/>
                                        <p:tgtEl>
                                          <p:spTgt spid="4"/>
                                        </p:tgtEl>
                                        <p:attrNameLst>
                                          <p:attrName>ppt_y</p:attrName>
                                        </p:attrNameLst>
                                      </p:cBhvr>
                                      <p:tavLst>
                                        <p:tav tm="0">
                                          <p:val>
                                            <p:strVal val="ppt_y"/>
                                          </p:val>
                                        </p:tav>
                                        <p:tav tm="100000">
                                          <p:val>
                                            <p:fltVal val="0.5"/>
                                          </p:val>
                                        </p:tav>
                                      </p:tavLst>
                                    </p:anim>
                                    <p:set>
                                      <p:cBhvr>
                                        <p:cTn id="193" dur="1" fill="hold">
                                          <p:stCondLst>
                                            <p:cond delay="1999"/>
                                          </p:stCondLst>
                                        </p:cTn>
                                        <p:tgtEl>
                                          <p:spTgt spid="4"/>
                                        </p:tgtEl>
                                        <p:attrNameLst>
                                          <p:attrName>style.visibility</p:attrName>
                                        </p:attrNameLst>
                                      </p:cBhvr>
                                      <p:to>
                                        <p:strVal val="hidden"/>
                                      </p:to>
                                    </p:set>
                                  </p:childTnLst>
                                </p:cTn>
                              </p:par>
                              <p:par>
                                <p:cTn id="194" presetID="23" presetClass="exit" presetSubtype="544" fill="hold" grpId="4" nodeType="withEffect">
                                  <p:stCondLst>
                                    <p:cond delay="0"/>
                                  </p:stCondLst>
                                  <p:childTnLst>
                                    <p:anim calcmode="lin" valueType="num">
                                      <p:cBhvr>
                                        <p:cTn id="195" dur="2000"/>
                                        <p:tgtEl>
                                          <p:spTgt spid="5"/>
                                        </p:tgtEl>
                                        <p:attrNameLst>
                                          <p:attrName>ppt_w</p:attrName>
                                        </p:attrNameLst>
                                      </p:cBhvr>
                                      <p:tavLst>
                                        <p:tav tm="0">
                                          <p:val>
                                            <p:strVal val="ppt_w"/>
                                          </p:val>
                                        </p:tav>
                                        <p:tav tm="100000">
                                          <p:val>
                                            <p:fltVal val="0"/>
                                          </p:val>
                                        </p:tav>
                                      </p:tavLst>
                                    </p:anim>
                                    <p:anim calcmode="lin" valueType="num">
                                      <p:cBhvr>
                                        <p:cTn id="196" dur="2000"/>
                                        <p:tgtEl>
                                          <p:spTgt spid="5"/>
                                        </p:tgtEl>
                                        <p:attrNameLst>
                                          <p:attrName>ppt_h</p:attrName>
                                        </p:attrNameLst>
                                      </p:cBhvr>
                                      <p:tavLst>
                                        <p:tav tm="0">
                                          <p:val>
                                            <p:strVal val="ppt_h"/>
                                          </p:val>
                                        </p:tav>
                                        <p:tav tm="100000">
                                          <p:val>
                                            <p:fltVal val="0"/>
                                          </p:val>
                                        </p:tav>
                                      </p:tavLst>
                                    </p:anim>
                                    <p:anim calcmode="lin" valueType="num">
                                      <p:cBhvr>
                                        <p:cTn id="197" dur="2000"/>
                                        <p:tgtEl>
                                          <p:spTgt spid="5"/>
                                        </p:tgtEl>
                                        <p:attrNameLst>
                                          <p:attrName>ppt_x</p:attrName>
                                        </p:attrNameLst>
                                      </p:cBhvr>
                                      <p:tavLst>
                                        <p:tav tm="0">
                                          <p:val>
                                            <p:strVal val="ppt_x"/>
                                          </p:val>
                                        </p:tav>
                                        <p:tav tm="100000">
                                          <p:val>
                                            <p:fltVal val="0.5"/>
                                          </p:val>
                                        </p:tav>
                                      </p:tavLst>
                                    </p:anim>
                                    <p:anim calcmode="lin" valueType="num">
                                      <p:cBhvr>
                                        <p:cTn id="198" dur="2000"/>
                                        <p:tgtEl>
                                          <p:spTgt spid="5"/>
                                        </p:tgtEl>
                                        <p:attrNameLst>
                                          <p:attrName>ppt_y</p:attrName>
                                        </p:attrNameLst>
                                      </p:cBhvr>
                                      <p:tavLst>
                                        <p:tav tm="0">
                                          <p:val>
                                            <p:strVal val="ppt_y"/>
                                          </p:val>
                                        </p:tav>
                                        <p:tav tm="100000">
                                          <p:val>
                                            <p:fltVal val="0.5"/>
                                          </p:val>
                                        </p:tav>
                                      </p:tavLst>
                                    </p:anim>
                                    <p:set>
                                      <p:cBhvr>
                                        <p:cTn id="199" dur="1" fill="hold">
                                          <p:stCondLst>
                                            <p:cond delay="1999"/>
                                          </p:stCondLst>
                                        </p:cTn>
                                        <p:tgtEl>
                                          <p:spTgt spid="5"/>
                                        </p:tgtEl>
                                        <p:attrNameLst>
                                          <p:attrName>style.visibility</p:attrName>
                                        </p:attrNameLst>
                                      </p:cBhvr>
                                      <p:to>
                                        <p:strVal val="hidden"/>
                                      </p:to>
                                    </p:set>
                                  </p:childTnLst>
                                </p:cTn>
                              </p:par>
                              <p:par>
                                <p:cTn id="200" presetID="23" presetClass="exit" presetSubtype="544" fill="hold" grpId="4" nodeType="withEffect">
                                  <p:stCondLst>
                                    <p:cond delay="0"/>
                                  </p:stCondLst>
                                  <p:childTnLst>
                                    <p:anim calcmode="lin" valueType="num">
                                      <p:cBhvr>
                                        <p:cTn id="201" dur="2000"/>
                                        <p:tgtEl>
                                          <p:spTgt spid="6"/>
                                        </p:tgtEl>
                                        <p:attrNameLst>
                                          <p:attrName>ppt_w</p:attrName>
                                        </p:attrNameLst>
                                      </p:cBhvr>
                                      <p:tavLst>
                                        <p:tav tm="0">
                                          <p:val>
                                            <p:strVal val="ppt_w"/>
                                          </p:val>
                                        </p:tav>
                                        <p:tav tm="100000">
                                          <p:val>
                                            <p:fltVal val="0"/>
                                          </p:val>
                                        </p:tav>
                                      </p:tavLst>
                                    </p:anim>
                                    <p:anim calcmode="lin" valueType="num">
                                      <p:cBhvr>
                                        <p:cTn id="202" dur="2000"/>
                                        <p:tgtEl>
                                          <p:spTgt spid="6"/>
                                        </p:tgtEl>
                                        <p:attrNameLst>
                                          <p:attrName>ppt_h</p:attrName>
                                        </p:attrNameLst>
                                      </p:cBhvr>
                                      <p:tavLst>
                                        <p:tav tm="0">
                                          <p:val>
                                            <p:strVal val="ppt_h"/>
                                          </p:val>
                                        </p:tav>
                                        <p:tav tm="100000">
                                          <p:val>
                                            <p:fltVal val="0"/>
                                          </p:val>
                                        </p:tav>
                                      </p:tavLst>
                                    </p:anim>
                                    <p:anim calcmode="lin" valueType="num">
                                      <p:cBhvr>
                                        <p:cTn id="203" dur="2000"/>
                                        <p:tgtEl>
                                          <p:spTgt spid="6"/>
                                        </p:tgtEl>
                                        <p:attrNameLst>
                                          <p:attrName>ppt_x</p:attrName>
                                        </p:attrNameLst>
                                      </p:cBhvr>
                                      <p:tavLst>
                                        <p:tav tm="0">
                                          <p:val>
                                            <p:strVal val="ppt_x"/>
                                          </p:val>
                                        </p:tav>
                                        <p:tav tm="100000">
                                          <p:val>
                                            <p:fltVal val="0.5"/>
                                          </p:val>
                                        </p:tav>
                                      </p:tavLst>
                                    </p:anim>
                                    <p:anim calcmode="lin" valueType="num">
                                      <p:cBhvr>
                                        <p:cTn id="204" dur="2000"/>
                                        <p:tgtEl>
                                          <p:spTgt spid="6"/>
                                        </p:tgtEl>
                                        <p:attrNameLst>
                                          <p:attrName>ppt_y</p:attrName>
                                        </p:attrNameLst>
                                      </p:cBhvr>
                                      <p:tavLst>
                                        <p:tav tm="0">
                                          <p:val>
                                            <p:strVal val="ppt_y"/>
                                          </p:val>
                                        </p:tav>
                                        <p:tav tm="100000">
                                          <p:val>
                                            <p:fltVal val="0.5"/>
                                          </p:val>
                                        </p:tav>
                                      </p:tavLst>
                                    </p:anim>
                                    <p:set>
                                      <p:cBhvr>
                                        <p:cTn id="205" dur="1" fill="hold">
                                          <p:stCondLst>
                                            <p:cond delay="1999"/>
                                          </p:stCondLst>
                                        </p:cTn>
                                        <p:tgtEl>
                                          <p:spTgt spid="6"/>
                                        </p:tgtEl>
                                        <p:attrNameLst>
                                          <p:attrName>style.visibility</p:attrName>
                                        </p:attrNameLst>
                                      </p:cBhvr>
                                      <p:to>
                                        <p:strVal val="hidden"/>
                                      </p:to>
                                    </p:set>
                                  </p:childTnLst>
                                </p:cTn>
                              </p:par>
                              <p:par>
                                <p:cTn id="206" presetID="23" presetClass="exit" presetSubtype="544" fill="hold" grpId="4" nodeType="withEffect">
                                  <p:stCondLst>
                                    <p:cond delay="0"/>
                                  </p:stCondLst>
                                  <p:childTnLst>
                                    <p:anim calcmode="lin" valueType="num">
                                      <p:cBhvr>
                                        <p:cTn id="207" dur="2000"/>
                                        <p:tgtEl>
                                          <p:spTgt spid="7"/>
                                        </p:tgtEl>
                                        <p:attrNameLst>
                                          <p:attrName>ppt_w</p:attrName>
                                        </p:attrNameLst>
                                      </p:cBhvr>
                                      <p:tavLst>
                                        <p:tav tm="0">
                                          <p:val>
                                            <p:strVal val="ppt_w"/>
                                          </p:val>
                                        </p:tav>
                                        <p:tav tm="100000">
                                          <p:val>
                                            <p:fltVal val="0"/>
                                          </p:val>
                                        </p:tav>
                                      </p:tavLst>
                                    </p:anim>
                                    <p:anim calcmode="lin" valueType="num">
                                      <p:cBhvr>
                                        <p:cTn id="208" dur="2000"/>
                                        <p:tgtEl>
                                          <p:spTgt spid="7"/>
                                        </p:tgtEl>
                                        <p:attrNameLst>
                                          <p:attrName>ppt_h</p:attrName>
                                        </p:attrNameLst>
                                      </p:cBhvr>
                                      <p:tavLst>
                                        <p:tav tm="0">
                                          <p:val>
                                            <p:strVal val="ppt_h"/>
                                          </p:val>
                                        </p:tav>
                                        <p:tav tm="100000">
                                          <p:val>
                                            <p:fltVal val="0"/>
                                          </p:val>
                                        </p:tav>
                                      </p:tavLst>
                                    </p:anim>
                                    <p:anim calcmode="lin" valueType="num">
                                      <p:cBhvr>
                                        <p:cTn id="209" dur="2000"/>
                                        <p:tgtEl>
                                          <p:spTgt spid="7"/>
                                        </p:tgtEl>
                                        <p:attrNameLst>
                                          <p:attrName>ppt_x</p:attrName>
                                        </p:attrNameLst>
                                      </p:cBhvr>
                                      <p:tavLst>
                                        <p:tav tm="0">
                                          <p:val>
                                            <p:strVal val="ppt_x"/>
                                          </p:val>
                                        </p:tav>
                                        <p:tav tm="100000">
                                          <p:val>
                                            <p:fltVal val="0.5"/>
                                          </p:val>
                                        </p:tav>
                                      </p:tavLst>
                                    </p:anim>
                                    <p:anim calcmode="lin" valueType="num">
                                      <p:cBhvr>
                                        <p:cTn id="210" dur="2000"/>
                                        <p:tgtEl>
                                          <p:spTgt spid="7"/>
                                        </p:tgtEl>
                                        <p:attrNameLst>
                                          <p:attrName>ppt_y</p:attrName>
                                        </p:attrNameLst>
                                      </p:cBhvr>
                                      <p:tavLst>
                                        <p:tav tm="0">
                                          <p:val>
                                            <p:strVal val="ppt_y"/>
                                          </p:val>
                                        </p:tav>
                                        <p:tav tm="100000">
                                          <p:val>
                                            <p:fltVal val="0.5"/>
                                          </p:val>
                                        </p:tav>
                                      </p:tavLst>
                                    </p:anim>
                                    <p:set>
                                      <p:cBhvr>
                                        <p:cTn id="211" dur="1" fill="hold">
                                          <p:stCondLst>
                                            <p:cond delay="1999"/>
                                          </p:stCondLst>
                                        </p:cTn>
                                        <p:tgtEl>
                                          <p:spTgt spid="7"/>
                                        </p:tgtEl>
                                        <p:attrNameLst>
                                          <p:attrName>style.visibility</p:attrName>
                                        </p:attrNameLst>
                                      </p:cBhvr>
                                      <p:to>
                                        <p:strVal val="hidden"/>
                                      </p:to>
                                    </p:set>
                                  </p:childTnLst>
                                </p:cTn>
                              </p:par>
                              <p:par>
                                <p:cTn id="212" presetID="23" presetClass="exit" presetSubtype="544" fill="hold" grpId="4" nodeType="withEffect">
                                  <p:stCondLst>
                                    <p:cond delay="0"/>
                                  </p:stCondLst>
                                  <p:childTnLst>
                                    <p:anim calcmode="lin" valueType="num">
                                      <p:cBhvr>
                                        <p:cTn id="213" dur="2000"/>
                                        <p:tgtEl>
                                          <p:spTgt spid="9"/>
                                        </p:tgtEl>
                                        <p:attrNameLst>
                                          <p:attrName>ppt_w</p:attrName>
                                        </p:attrNameLst>
                                      </p:cBhvr>
                                      <p:tavLst>
                                        <p:tav tm="0">
                                          <p:val>
                                            <p:strVal val="ppt_w"/>
                                          </p:val>
                                        </p:tav>
                                        <p:tav tm="100000">
                                          <p:val>
                                            <p:fltVal val="0"/>
                                          </p:val>
                                        </p:tav>
                                      </p:tavLst>
                                    </p:anim>
                                    <p:anim calcmode="lin" valueType="num">
                                      <p:cBhvr>
                                        <p:cTn id="214" dur="2000"/>
                                        <p:tgtEl>
                                          <p:spTgt spid="9"/>
                                        </p:tgtEl>
                                        <p:attrNameLst>
                                          <p:attrName>ppt_h</p:attrName>
                                        </p:attrNameLst>
                                      </p:cBhvr>
                                      <p:tavLst>
                                        <p:tav tm="0">
                                          <p:val>
                                            <p:strVal val="ppt_h"/>
                                          </p:val>
                                        </p:tav>
                                        <p:tav tm="100000">
                                          <p:val>
                                            <p:fltVal val="0"/>
                                          </p:val>
                                        </p:tav>
                                      </p:tavLst>
                                    </p:anim>
                                    <p:anim calcmode="lin" valueType="num">
                                      <p:cBhvr>
                                        <p:cTn id="215" dur="2000"/>
                                        <p:tgtEl>
                                          <p:spTgt spid="9"/>
                                        </p:tgtEl>
                                        <p:attrNameLst>
                                          <p:attrName>ppt_x</p:attrName>
                                        </p:attrNameLst>
                                      </p:cBhvr>
                                      <p:tavLst>
                                        <p:tav tm="0">
                                          <p:val>
                                            <p:strVal val="ppt_x"/>
                                          </p:val>
                                        </p:tav>
                                        <p:tav tm="100000">
                                          <p:val>
                                            <p:fltVal val="0.5"/>
                                          </p:val>
                                        </p:tav>
                                      </p:tavLst>
                                    </p:anim>
                                    <p:anim calcmode="lin" valueType="num">
                                      <p:cBhvr>
                                        <p:cTn id="216" dur="2000"/>
                                        <p:tgtEl>
                                          <p:spTgt spid="9"/>
                                        </p:tgtEl>
                                        <p:attrNameLst>
                                          <p:attrName>ppt_y</p:attrName>
                                        </p:attrNameLst>
                                      </p:cBhvr>
                                      <p:tavLst>
                                        <p:tav tm="0">
                                          <p:val>
                                            <p:strVal val="ppt_y"/>
                                          </p:val>
                                        </p:tav>
                                        <p:tav tm="100000">
                                          <p:val>
                                            <p:fltVal val="0.5"/>
                                          </p:val>
                                        </p:tav>
                                      </p:tavLst>
                                    </p:anim>
                                    <p:set>
                                      <p:cBhvr>
                                        <p:cTn id="217" dur="1" fill="hold">
                                          <p:stCondLst>
                                            <p:cond delay="1999"/>
                                          </p:stCondLst>
                                        </p:cTn>
                                        <p:tgtEl>
                                          <p:spTgt spid="9"/>
                                        </p:tgtEl>
                                        <p:attrNameLst>
                                          <p:attrName>style.visibility</p:attrName>
                                        </p:attrNameLst>
                                      </p:cBhvr>
                                      <p:to>
                                        <p:strVal val="hidden"/>
                                      </p:to>
                                    </p:set>
                                  </p:childTnLst>
                                </p:cTn>
                              </p:par>
                              <p:par>
                                <p:cTn id="218" presetID="23" presetClass="exit" presetSubtype="544" fill="hold" grpId="4" nodeType="withEffect">
                                  <p:stCondLst>
                                    <p:cond delay="0"/>
                                  </p:stCondLst>
                                  <p:childTnLst>
                                    <p:anim calcmode="lin" valueType="num">
                                      <p:cBhvr>
                                        <p:cTn id="219" dur="2000"/>
                                        <p:tgtEl>
                                          <p:spTgt spid="10"/>
                                        </p:tgtEl>
                                        <p:attrNameLst>
                                          <p:attrName>ppt_w</p:attrName>
                                        </p:attrNameLst>
                                      </p:cBhvr>
                                      <p:tavLst>
                                        <p:tav tm="0">
                                          <p:val>
                                            <p:strVal val="ppt_w"/>
                                          </p:val>
                                        </p:tav>
                                        <p:tav tm="100000">
                                          <p:val>
                                            <p:fltVal val="0"/>
                                          </p:val>
                                        </p:tav>
                                      </p:tavLst>
                                    </p:anim>
                                    <p:anim calcmode="lin" valueType="num">
                                      <p:cBhvr>
                                        <p:cTn id="220" dur="2000"/>
                                        <p:tgtEl>
                                          <p:spTgt spid="10"/>
                                        </p:tgtEl>
                                        <p:attrNameLst>
                                          <p:attrName>ppt_h</p:attrName>
                                        </p:attrNameLst>
                                      </p:cBhvr>
                                      <p:tavLst>
                                        <p:tav tm="0">
                                          <p:val>
                                            <p:strVal val="ppt_h"/>
                                          </p:val>
                                        </p:tav>
                                        <p:tav tm="100000">
                                          <p:val>
                                            <p:fltVal val="0"/>
                                          </p:val>
                                        </p:tav>
                                      </p:tavLst>
                                    </p:anim>
                                    <p:anim calcmode="lin" valueType="num">
                                      <p:cBhvr>
                                        <p:cTn id="221" dur="2000"/>
                                        <p:tgtEl>
                                          <p:spTgt spid="10"/>
                                        </p:tgtEl>
                                        <p:attrNameLst>
                                          <p:attrName>ppt_x</p:attrName>
                                        </p:attrNameLst>
                                      </p:cBhvr>
                                      <p:tavLst>
                                        <p:tav tm="0">
                                          <p:val>
                                            <p:strVal val="ppt_x"/>
                                          </p:val>
                                        </p:tav>
                                        <p:tav tm="100000">
                                          <p:val>
                                            <p:fltVal val="0.5"/>
                                          </p:val>
                                        </p:tav>
                                      </p:tavLst>
                                    </p:anim>
                                    <p:anim calcmode="lin" valueType="num">
                                      <p:cBhvr>
                                        <p:cTn id="222" dur="2000"/>
                                        <p:tgtEl>
                                          <p:spTgt spid="10"/>
                                        </p:tgtEl>
                                        <p:attrNameLst>
                                          <p:attrName>ppt_y</p:attrName>
                                        </p:attrNameLst>
                                      </p:cBhvr>
                                      <p:tavLst>
                                        <p:tav tm="0">
                                          <p:val>
                                            <p:strVal val="ppt_y"/>
                                          </p:val>
                                        </p:tav>
                                        <p:tav tm="100000">
                                          <p:val>
                                            <p:fltVal val="0.5"/>
                                          </p:val>
                                        </p:tav>
                                      </p:tavLst>
                                    </p:anim>
                                    <p:set>
                                      <p:cBhvr>
                                        <p:cTn id="223" dur="1" fill="hold">
                                          <p:stCondLst>
                                            <p:cond delay="1999"/>
                                          </p:stCondLst>
                                        </p:cTn>
                                        <p:tgtEl>
                                          <p:spTgt spid="10"/>
                                        </p:tgtEl>
                                        <p:attrNameLst>
                                          <p:attrName>style.visibility</p:attrName>
                                        </p:attrNameLst>
                                      </p:cBhvr>
                                      <p:to>
                                        <p:strVal val="hidden"/>
                                      </p:to>
                                    </p:set>
                                  </p:childTnLst>
                                </p:cTn>
                              </p:par>
                              <p:par>
                                <p:cTn id="224" presetID="23" presetClass="exit" presetSubtype="544" fill="hold" grpId="4" nodeType="withEffect">
                                  <p:stCondLst>
                                    <p:cond delay="0"/>
                                  </p:stCondLst>
                                  <p:childTnLst>
                                    <p:anim calcmode="lin" valueType="num">
                                      <p:cBhvr>
                                        <p:cTn id="225" dur="2000"/>
                                        <p:tgtEl>
                                          <p:spTgt spid="11"/>
                                        </p:tgtEl>
                                        <p:attrNameLst>
                                          <p:attrName>ppt_w</p:attrName>
                                        </p:attrNameLst>
                                      </p:cBhvr>
                                      <p:tavLst>
                                        <p:tav tm="0">
                                          <p:val>
                                            <p:strVal val="ppt_w"/>
                                          </p:val>
                                        </p:tav>
                                        <p:tav tm="100000">
                                          <p:val>
                                            <p:fltVal val="0"/>
                                          </p:val>
                                        </p:tav>
                                      </p:tavLst>
                                    </p:anim>
                                    <p:anim calcmode="lin" valueType="num">
                                      <p:cBhvr>
                                        <p:cTn id="226" dur="2000"/>
                                        <p:tgtEl>
                                          <p:spTgt spid="11"/>
                                        </p:tgtEl>
                                        <p:attrNameLst>
                                          <p:attrName>ppt_h</p:attrName>
                                        </p:attrNameLst>
                                      </p:cBhvr>
                                      <p:tavLst>
                                        <p:tav tm="0">
                                          <p:val>
                                            <p:strVal val="ppt_h"/>
                                          </p:val>
                                        </p:tav>
                                        <p:tav tm="100000">
                                          <p:val>
                                            <p:fltVal val="0"/>
                                          </p:val>
                                        </p:tav>
                                      </p:tavLst>
                                    </p:anim>
                                    <p:anim calcmode="lin" valueType="num">
                                      <p:cBhvr>
                                        <p:cTn id="227" dur="2000"/>
                                        <p:tgtEl>
                                          <p:spTgt spid="11"/>
                                        </p:tgtEl>
                                        <p:attrNameLst>
                                          <p:attrName>ppt_x</p:attrName>
                                        </p:attrNameLst>
                                      </p:cBhvr>
                                      <p:tavLst>
                                        <p:tav tm="0">
                                          <p:val>
                                            <p:strVal val="ppt_x"/>
                                          </p:val>
                                        </p:tav>
                                        <p:tav tm="100000">
                                          <p:val>
                                            <p:fltVal val="0.5"/>
                                          </p:val>
                                        </p:tav>
                                      </p:tavLst>
                                    </p:anim>
                                    <p:anim calcmode="lin" valueType="num">
                                      <p:cBhvr>
                                        <p:cTn id="228" dur="2000"/>
                                        <p:tgtEl>
                                          <p:spTgt spid="11"/>
                                        </p:tgtEl>
                                        <p:attrNameLst>
                                          <p:attrName>ppt_y</p:attrName>
                                        </p:attrNameLst>
                                      </p:cBhvr>
                                      <p:tavLst>
                                        <p:tav tm="0">
                                          <p:val>
                                            <p:strVal val="ppt_y"/>
                                          </p:val>
                                        </p:tav>
                                        <p:tav tm="100000">
                                          <p:val>
                                            <p:fltVal val="0.5"/>
                                          </p:val>
                                        </p:tav>
                                      </p:tavLst>
                                    </p:anim>
                                    <p:set>
                                      <p:cBhvr>
                                        <p:cTn id="229" dur="1" fill="hold">
                                          <p:stCondLst>
                                            <p:cond delay="1999"/>
                                          </p:stCondLst>
                                        </p:cTn>
                                        <p:tgtEl>
                                          <p:spTgt spid="11"/>
                                        </p:tgtEl>
                                        <p:attrNameLst>
                                          <p:attrName>style.visibility</p:attrName>
                                        </p:attrNameLst>
                                      </p:cBhvr>
                                      <p:to>
                                        <p:strVal val="hidden"/>
                                      </p:to>
                                    </p:set>
                                  </p:childTnLst>
                                </p:cTn>
                              </p:par>
                              <p:par>
                                <p:cTn id="230" presetID="23" presetClass="exit" presetSubtype="544" fill="hold" grpId="4" nodeType="withEffect">
                                  <p:stCondLst>
                                    <p:cond delay="0"/>
                                  </p:stCondLst>
                                  <p:childTnLst>
                                    <p:anim calcmode="lin" valueType="num">
                                      <p:cBhvr>
                                        <p:cTn id="231" dur="2000"/>
                                        <p:tgtEl>
                                          <p:spTgt spid="13"/>
                                        </p:tgtEl>
                                        <p:attrNameLst>
                                          <p:attrName>ppt_w</p:attrName>
                                        </p:attrNameLst>
                                      </p:cBhvr>
                                      <p:tavLst>
                                        <p:tav tm="0">
                                          <p:val>
                                            <p:strVal val="ppt_w"/>
                                          </p:val>
                                        </p:tav>
                                        <p:tav tm="100000">
                                          <p:val>
                                            <p:fltVal val="0"/>
                                          </p:val>
                                        </p:tav>
                                      </p:tavLst>
                                    </p:anim>
                                    <p:anim calcmode="lin" valueType="num">
                                      <p:cBhvr>
                                        <p:cTn id="232" dur="2000"/>
                                        <p:tgtEl>
                                          <p:spTgt spid="13"/>
                                        </p:tgtEl>
                                        <p:attrNameLst>
                                          <p:attrName>ppt_h</p:attrName>
                                        </p:attrNameLst>
                                      </p:cBhvr>
                                      <p:tavLst>
                                        <p:tav tm="0">
                                          <p:val>
                                            <p:strVal val="ppt_h"/>
                                          </p:val>
                                        </p:tav>
                                        <p:tav tm="100000">
                                          <p:val>
                                            <p:fltVal val="0"/>
                                          </p:val>
                                        </p:tav>
                                      </p:tavLst>
                                    </p:anim>
                                    <p:anim calcmode="lin" valueType="num">
                                      <p:cBhvr>
                                        <p:cTn id="233" dur="2000"/>
                                        <p:tgtEl>
                                          <p:spTgt spid="13"/>
                                        </p:tgtEl>
                                        <p:attrNameLst>
                                          <p:attrName>ppt_x</p:attrName>
                                        </p:attrNameLst>
                                      </p:cBhvr>
                                      <p:tavLst>
                                        <p:tav tm="0">
                                          <p:val>
                                            <p:strVal val="ppt_x"/>
                                          </p:val>
                                        </p:tav>
                                        <p:tav tm="100000">
                                          <p:val>
                                            <p:fltVal val="0.5"/>
                                          </p:val>
                                        </p:tav>
                                      </p:tavLst>
                                    </p:anim>
                                    <p:anim calcmode="lin" valueType="num">
                                      <p:cBhvr>
                                        <p:cTn id="234" dur="2000"/>
                                        <p:tgtEl>
                                          <p:spTgt spid="13"/>
                                        </p:tgtEl>
                                        <p:attrNameLst>
                                          <p:attrName>ppt_y</p:attrName>
                                        </p:attrNameLst>
                                      </p:cBhvr>
                                      <p:tavLst>
                                        <p:tav tm="0">
                                          <p:val>
                                            <p:strVal val="ppt_y"/>
                                          </p:val>
                                        </p:tav>
                                        <p:tav tm="100000">
                                          <p:val>
                                            <p:fltVal val="0.5"/>
                                          </p:val>
                                        </p:tav>
                                      </p:tavLst>
                                    </p:anim>
                                    <p:set>
                                      <p:cBhvr>
                                        <p:cTn id="235" dur="1" fill="hold">
                                          <p:stCondLst>
                                            <p:cond delay="1999"/>
                                          </p:stCondLst>
                                        </p:cTn>
                                        <p:tgtEl>
                                          <p:spTgt spid="13"/>
                                        </p:tgtEl>
                                        <p:attrNameLst>
                                          <p:attrName>style.visibility</p:attrName>
                                        </p:attrNameLst>
                                      </p:cBhvr>
                                      <p:to>
                                        <p:strVal val="hidden"/>
                                      </p:to>
                                    </p:set>
                                  </p:childTnLst>
                                </p:cTn>
                              </p:par>
                              <p:par>
                                <p:cTn id="236" presetID="23" presetClass="exit" presetSubtype="544" fill="hold" grpId="4" nodeType="withEffect">
                                  <p:stCondLst>
                                    <p:cond delay="0"/>
                                  </p:stCondLst>
                                  <p:childTnLst>
                                    <p:anim calcmode="lin" valueType="num">
                                      <p:cBhvr>
                                        <p:cTn id="237" dur="2000"/>
                                        <p:tgtEl>
                                          <p:spTgt spid="14"/>
                                        </p:tgtEl>
                                        <p:attrNameLst>
                                          <p:attrName>ppt_w</p:attrName>
                                        </p:attrNameLst>
                                      </p:cBhvr>
                                      <p:tavLst>
                                        <p:tav tm="0">
                                          <p:val>
                                            <p:strVal val="ppt_w"/>
                                          </p:val>
                                        </p:tav>
                                        <p:tav tm="100000">
                                          <p:val>
                                            <p:fltVal val="0"/>
                                          </p:val>
                                        </p:tav>
                                      </p:tavLst>
                                    </p:anim>
                                    <p:anim calcmode="lin" valueType="num">
                                      <p:cBhvr>
                                        <p:cTn id="238" dur="2000"/>
                                        <p:tgtEl>
                                          <p:spTgt spid="14"/>
                                        </p:tgtEl>
                                        <p:attrNameLst>
                                          <p:attrName>ppt_h</p:attrName>
                                        </p:attrNameLst>
                                      </p:cBhvr>
                                      <p:tavLst>
                                        <p:tav tm="0">
                                          <p:val>
                                            <p:strVal val="ppt_h"/>
                                          </p:val>
                                        </p:tav>
                                        <p:tav tm="100000">
                                          <p:val>
                                            <p:fltVal val="0"/>
                                          </p:val>
                                        </p:tav>
                                      </p:tavLst>
                                    </p:anim>
                                    <p:anim calcmode="lin" valueType="num">
                                      <p:cBhvr>
                                        <p:cTn id="239" dur="2000"/>
                                        <p:tgtEl>
                                          <p:spTgt spid="14"/>
                                        </p:tgtEl>
                                        <p:attrNameLst>
                                          <p:attrName>ppt_x</p:attrName>
                                        </p:attrNameLst>
                                      </p:cBhvr>
                                      <p:tavLst>
                                        <p:tav tm="0">
                                          <p:val>
                                            <p:strVal val="ppt_x"/>
                                          </p:val>
                                        </p:tav>
                                        <p:tav tm="100000">
                                          <p:val>
                                            <p:fltVal val="0.5"/>
                                          </p:val>
                                        </p:tav>
                                      </p:tavLst>
                                    </p:anim>
                                    <p:anim calcmode="lin" valueType="num">
                                      <p:cBhvr>
                                        <p:cTn id="240" dur="2000"/>
                                        <p:tgtEl>
                                          <p:spTgt spid="14"/>
                                        </p:tgtEl>
                                        <p:attrNameLst>
                                          <p:attrName>ppt_y</p:attrName>
                                        </p:attrNameLst>
                                      </p:cBhvr>
                                      <p:tavLst>
                                        <p:tav tm="0">
                                          <p:val>
                                            <p:strVal val="ppt_y"/>
                                          </p:val>
                                        </p:tav>
                                        <p:tav tm="100000">
                                          <p:val>
                                            <p:fltVal val="0.5"/>
                                          </p:val>
                                        </p:tav>
                                      </p:tavLst>
                                    </p:anim>
                                    <p:set>
                                      <p:cBhvr>
                                        <p:cTn id="241" dur="1" fill="hold">
                                          <p:stCondLst>
                                            <p:cond delay="1999"/>
                                          </p:stCondLst>
                                        </p:cTn>
                                        <p:tgtEl>
                                          <p:spTgt spid="14"/>
                                        </p:tgtEl>
                                        <p:attrNameLst>
                                          <p:attrName>style.visibility</p:attrName>
                                        </p:attrNameLst>
                                      </p:cBhvr>
                                      <p:to>
                                        <p:strVal val="hidden"/>
                                      </p:to>
                                    </p:set>
                                  </p:childTnLst>
                                </p:cTn>
                              </p:par>
                              <p:par>
                                <p:cTn id="242" presetID="23" presetClass="exit" presetSubtype="544" fill="hold" grpId="4" nodeType="withEffect">
                                  <p:stCondLst>
                                    <p:cond delay="0"/>
                                  </p:stCondLst>
                                  <p:childTnLst>
                                    <p:anim calcmode="lin" valueType="num">
                                      <p:cBhvr>
                                        <p:cTn id="243" dur="2000"/>
                                        <p:tgtEl>
                                          <p:spTgt spid="15"/>
                                        </p:tgtEl>
                                        <p:attrNameLst>
                                          <p:attrName>ppt_w</p:attrName>
                                        </p:attrNameLst>
                                      </p:cBhvr>
                                      <p:tavLst>
                                        <p:tav tm="0">
                                          <p:val>
                                            <p:strVal val="ppt_w"/>
                                          </p:val>
                                        </p:tav>
                                        <p:tav tm="100000">
                                          <p:val>
                                            <p:fltVal val="0"/>
                                          </p:val>
                                        </p:tav>
                                      </p:tavLst>
                                    </p:anim>
                                    <p:anim calcmode="lin" valueType="num">
                                      <p:cBhvr>
                                        <p:cTn id="244" dur="2000"/>
                                        <p:tgtEl>
                                          <p:spTgt spid="15"/>
                                        </p:tgtEl>
                                        <p:attrNameLst>
                                          <p:attrName>ppt_h</p:attrName>
                                        </p:attrNameLst>
                                      </p:cBhvr>
                                      <p:tavLst>
                                        <p:tav tm="0">
                                          <p:val>
                                            <p:strVal val="ppt_h"/>
                                          </p:val>
                                        </p:tav>
                                        <p:tav tm="100000">
                                          <p:val>
                                            <p:fltVal val="0"/>
                                          </p:val>
                                        </p:tav>
                                      </p:tavLst>
                                    </p:anim>
                                    <p:anim calcmode="lin" valueType="num">
                                      <p:cBhvr>
                                        <p:cTn id="245" dur="2000"/>
                                        <p:tgtEl>
                                          <p:spTgt spid="15"/>
                                        </p:tgtEl>
                                        <p:attrNameLst>
                                          <p:attrName>ppt_x</p:attrName>
                                        </p:attrNameLst>
                                      </p:cBhvr>
                                      <p:tavLst>
                                        <p:tav tm="0">
                                          <p:val>
                                            <p:strVal val="ppt_x"/>
                                          </p:val>
                                        </p:tav>
                                        <p:tav tm="100000">
                                          <p:val>
                                            <p:fltVal val="0.5"/>
                                          </p:val>
                                        </p:tav>
                                      </p:tavLst>
                                    </p:anim>
                                    <p:anim calcmode="lin" valueType="num">
                                      <p:cBhvr>
                                        <p:cTn id="246" dur="2000"/>
                                        <p:tgtEl>
                                          <p:spTgt spid="15"/>
                                        </p:tgtEl>
                                        <p:attrNameLst>
                                          <p:attrName>ppt_y</p:attrName>
                                        </p:attrNameLst>
                                      </p:cBhvr>
                                      <p:tavLst>
                                        <p:tav tm="0">
                                          <p:val>
                                            <p:strVal val="ppt_y"/>
                                          </p:val>
                                        </p:tav>
                                        <p:tav tm="100000">
                                          <p:val>
                                            <p:fltVal val="0.5"/>
                                          </p:val>
                                        </p:tav>
                                      </p:tavLst>
                                    </p:anim>
                                    <p:set>
                                      <p:cBhvr>
                                        <p:cTn id="247" dur="1" fill="hold">
                                          <p:stCondLst>
                                            <p:cond delay="1999"/>
                                          </p:stCondLst>
                                        </p:cTn>
                                        <p:tgtEl>
                                          <p:spTgt spid="15"/>
                                        </p:tgtEl>
                                        <p:attrNameLst>
                                          <p:attrName>style.visibility</p:attrName>
                                        </p:attrNameLst>
                                      </p:cBhvr>
                                      <p:to>
                                        <p:strVal val="hidden"/>
                                      </p:to>
                                    </p:set>
                                  </p:childTnLst>
                                </p:cTn>
                              </p:par>
                              <p:par>
                                <p:cTn id="248" presetID="23" presetClass="exit" presetSubtype="544" fill="hold" grpId="4" nodeType="withEffect">
                                  <p:stCondLst>
                                    <p:cond delay="0"/>
                                  </p:stCondLst>
                                  <p:childTnLst>
                                    <p:anim calcmode="lin" valueType="num">
                                      <p:cBhvr>
                                        <p:cTn id="249" dur="2000"/>
                                        <p:tgtEl>
                                          <p:spTgt spid="16"/>
                                        </p:tgtEl>
                                        <p:attrNameLst>
                                          <p:attrName>ppt_w</p:attrName>
                                        </p:attrNameLst>
                                      </p:cBhvr>
                                      <p:tavLst>
                                        <p:tav tm="0">
                                          <p:val>
                                            <p:strVal val="ppt_w"/>
                                          </p:val>
                                        </p:tav>
                                        <p:tav tm="100000">
                                          <p:val>
                                            <p:fltVal val="0"/>
                                          </p:val>
                                        </p:tav>
                                      </p:tavLst>
                                    </p:anim>
                                    <p:anim calcmode="lin" valueType="num">
                                      <p:cBhvr>
                                        <p:cTn id="250" dur="2000"/>
                                        <p:tgtEl>
                                          <p:spTgt spid="16"/>
                                        </p:tgtEl>
                                        <p:attrNameLst>
                                          <p:attrName>ppt_h</p:attrName>
                                        </p:attrNameLst>
                                      </p:cBhvr>
                                      <p:tavLst>
                                        <p:tav tm="0">
                                          <p:val>
                                            <p:strVal val="ppt_h"/>
                                          </p:val>
                                        </p:tav>
                                        <p:tav tm="100000">
                                          <p:val>
                                            <p:fltVal val="0"/>
                                          </p:val>
                                        </p:tav>
                                      </p:tavLst>
                                    </p:anim>
                                    <p:anim calcmode="lin" valueType="num">
                                      <p:cBhvr>
                                        <p:cTn id="251" dur="2000"/>
                                        <p:tgtEl>
                                          <p:spTgt spid="16"/>
                                        </p:tgtEl>
                                        <p:attrNameLst>
                                          <p:attrName>ppt_x</p:attrName>
                                        </p:attrNameLst>
                                      </p:cBhvr>
                                      <p:tavLst>
                                        <p:tav tm="0">
                                          <p:val>
                                            <p:strVal val="ppt_x"/>
                                          </p:val>
                                        </p:tav>
                                        <p:tav tm="100000">
                                          <p:val>
                                            <p:fltVal val="0.5"/>
                                          </p:val>
                                        </p:tav>
                                      </p:tavLst>
                                    </p:anim>
                                    <p:anim calcmode="lin" valueType="num">
                                      <p:cBhvr>
                                        <p:cTn id="252" dur="2000"/>
                                        <p:tgtEl>
                                          <p:spTgt spid="16"/>
                                        </p:tgtEl>
                                        <p:attrNameLst>
                                          <p:attrName>ppt_y</p:attrName>
                                        </p:attrNameLst>
                                      </p:cBhvr>
                                      <p:tavLst>
                                        <p:tav tm="0">
                                          <p:val>
                                            <p:strVal val="ppt_y"/>
                                          </p:val>
                                        </p:tav>
                                        <p:tav tm="100000">
                                          <p:val>
                                            <p:fltVal val="0.5"/>
                                          </p:val>
                                        </p:tav>
                                      </p:tavLst>
                                    </p:anim>
                                    <p:set>
                                      <p:cBhvr>
                                        <p:cTn id="253" dur="1" fill="hold">
                                          <p:stCondLst>
                                            <p:cond delay="1999"/>
                                          </p:stCondLst>
                                        </p:cTn>
                                        <p:tgtEl>
                                          <p:spTgt spid="16"/>
                                        </p:tgtEl>
                                        <p:attrNameLst>
                                          <p:attrName>style.visibility</p:attrName>
                                        </p:attrNameLst>
                                      </p:cBhvr>
                                      <p:to>
                                        <p:strVal val="hidden"/>
                                      </p:to>
                                    </p:set>
                                  </p:childTnLst>
                                </p:cTn>
                              </p:par>
                              <p:par>
                                <p:cTn id="254" presetID="23" presetClass="exit" presetSubtype="544" fill="hold" grpId="4" nodeType="withEffect">
                                  <p:stCondLst>
                                    <p:cond delay="0"/>
                                  </p:stCondLst>
                                  <p:childTnLst>
                                    <p:anim calcmode="lin" valueType="num">
                                      <p:cBhvr>
                                        <p:cTn id="255" dur="2000"/>
                                        <p:tgtEl>
                                          <p:spTgt spid="17"/>
                                        </p:tgtEl>
                                        <p:attrNameLst>
                                          <p:attrName>ppt_w</p:attrName>
                                        </p:attrNameLst>
                                      </p:cBhvr>
                                      <p:tavLst>
                                        <p:tav tm="0">
                                          <p:val>
                                            <p:strVal val="ppt_w"/>
                                          </p:val>
                                        </p:tav>
                                        <p:tav tm="100000">
                                          <p:val>
                                            <p:fltVal val="0"/>
                                          </p:val>
                                        </p:tav>
                                      </p:tavLst>
                                    </p:anim>
                                    <p:anim calcmode="lin" valueType="num">
                                      <p:cBhvr>
                                        <p:cTn id="256" dur="2000"/>
                                        <p:tgtEl>
                                          <p:spTgt spid="17"/>
                                        </p:tgtEl>
                                        <p:attrNameLst>
                                          <p:attrName>ppt_h</p:attrName>
                                        </p:attrNameLst>
                                      </p:cBhvr>
                                      <p:tavLst>
                                        <p:tav tm="0">
                                          <p:val>
                                            <p:strVal val="ppt_h"/>
                                          </p:val>
                                        </p:tav>
                                        <p:tav tm="100000">
                                          <p:val>
                                            <p:fltVal val="0"/>
                                          </p:val>
                                        </p:tav>
                                      </p:tavLst>
                                    </p:anim>
                                    <p:anim calcmode="lin" valueType="num">
                                      <p:cBhvr>
                                        <p:cTn id="257" dur="2000"/>
                                        <p:tgtEl>
                                          <p:spTgt spid="17"/>
                                        </p:tgtEl>
                                        <p:attrNameLst>
                                          <p:attrName>ppt_x</p:attrName>
                                        </p:attrNameLst>
                                      </p:cBhvr>
                                      <p:tavLst>
                                        <p:tav tm="0">
                                          <p:val>
                                            <p:strVal val="ppt_x"/>
                                          </p:val>
                                        </p:tav>
                                        <p:tav tm="100000">
                                          <p:val>
                                            <p:fltVal val="0.5"/>
                                          </p:val>
                                        </p:tav>
                                      </p:tavLst>
                                    </p:anim>
                                    <p:anim calcmode="lin" valueType="num">
                                      <p:cBhvr>
                                        <p:cTn id="258" dur="2000"/>
                                        <p:tgtEl>
                                          <p:spTgt spid="17"/>
                                        </p:tgtEl>
                                        <p:attrNameLst>
                                          <p:attrName>ppt_y</p:attrName>
                                        </p:attrNameLst>
                                      </p:cBhvr>
                                      <p:tavLst>
                                        <p:tav tm="0">
                                          <p:val>
                                            <p:strVal val="ppt_y"/>
                                          </p:val>
                                        </p:tav>
                                        <p:tav tm="100000">
                                          <p:val>
                                            <p:fltVal val="0.5"/>
                                          </p:val>
                                        </p:tav>
                                      </p:tavLst>
                                    </p:anim>
                                    <p:set>
                                      <p:cBhvr>
                                        <p:cTn id="259" dur="1" fill="hold">
                                          <p:stCondLst>
                                            <p:cond delay="1999"/>
                                          </p:stCondLst>
                                        </p:cTn>
                                        <p:tgtEl>
                                          <p:spTgt spid="17"/>
                                        </p:tgtEl>
                                        <p:attrNameLst>
                                          <p:attrName>style.visibility</p:attrName>
                                        </p:attrNameLst>
                                      </p:cBhvr>
                                      <p:to>
                                        <p:strVal val="hidden"/>
                                      </p:to>
                                    </p:set>
                                  </p:childTnLst>
                                </p:cTn>
                              </p:par>
                              <p:par>
                                <p:cTn id="260" presetID="8" presetClass="emph" presetSubtype="0" autoRev="1" fill="hold" grpId="5"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autoRev="1" fill="hold" grpId="5"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autoRev="1" fill="hold" grpId="5" nodeType="withEffect">
                                  <p:stCondLst>
                                    <p:cond delay="0"/>
                                  </p:stCondLst>
                                  <p:childTnLst>
                                    <p:animRot by="21600000">
                                      <p:cBhvr>
                                        <p:cTn id="265" dur="2000" fill="hold"/>
                                        <p:tgtEl>
                                          <p:spTgt spid="6"/>
                                        </p:tgtEl>
                                        <p:attrNameLst>
                                          <p:attrName>r</p:attrName>
                                        </p:attrNameLst>
                                      </p:cBhvr>
                                    </p:animRot>
                                  </p:childTnLst>
                                </p:cTn>
                              </p:par>
                              <p:par>
                                <p:cTn id="266" presetID="8" presetClass="emph" presetSubtype="0" autoRev="1" fill="hold" grpId="5" nodeType="withEffect">
                                  <p:stCondLst>
                                    <p:cond delay="0"/>
                                  </p:stCondLst>
                                  <p:childTnLst>
                                    <p:animRot by="21600000">
                                      <p:cBhvr>
                                        <p:cTn id="267" dur="2000" fill="hold"/>
                                        <p:tgtEl>
                                          <p:spTgt spid="7"/>
                                        </p:tgtEl>
                                        <p:attrNameLst>
                                          <p:attrName>r</p:attrName>
                                        </p:attrNameLst>
                                      </p:cBhvr>
                                    </p:animRot>
                                  </p:childTnLst>
                                </p:cTn>
                              </p:par>
                              <p:par>
                                <p:cTn id="268" presetID="8" presetClass="emph" presetSubtype="0" autoRev="1" fill="hold" grpId="5" nodeType="withEffect">
                                  <p:stCondLst>
                                    <p:cond delay="0"/>
                                  </p:stCondLst>
                                  <p:childTnLst>
                                    <p:animRot by="21600000">
                                      <p:cBhvr>
                                        <p:cTn id="269" dur="2000" fill="hold"/>
                                        <p:tgtEl>
                                          <p:spTgt spid="9"/>
                                        </p:tgtEl>
                                        <p:attrNameLst>
                                          <p:attrName>r</p:attrName>
                                        </p:attrNameLst>
                                      </p:cBhvr>
                                    </p:animRot>
                                  </p:childTnLst>
                                </p:cTn>
                              </p:par>
                              <p:par>
                                <p:cTn id="270" presetID="8" presetClass="emph" presetSubtype="0" autoRev="1" fill="hold" grpId="5" nodeType="withEffect">
                                  <p:stCondLst>
                                    <p:cond delay="0"/>
                                  </p:stCondLst>
                                  <p:childTnLst>
                                    <p:animRot by="21600000">
                                      <p:cBhvr>
                                        <p:cTn id="271" dur="2000" fill="hold"/>
                                        <p:tgtEl>
                                          <p:spTgt spid="10"/>
                                        </p:tgtEl>
                                        <p:attrNameLst>
                                          <p:attrName>r</p:attrName>
                                        </p:attrNameLst>
                                      </p:cBhvr>
                                    </p:animRot>
                                  </p:childTnLst>
                                </p:cTn>
                              </p:par>
                              <p:par>
                                <p:cTn id="272" presetID="8" presetClass="emph" presetSubtype="0" autoRev="1" fill="hold" grpId="5" nodeType="withEffect">
                                  <p:stCondLst>
                                    <p:cond delay="0"/>
                                  </p:stCondLst>
                                  <p:childTnLst>
                                    <p:animRot by="21600000">
                                      <p:cBhvr>
                                        <p:cTn id="273" dur="2000" fill="hold"/>
                                        <p:tgtEl>
                                          <p:spTgt spid="11"/>
                                        </p:tgtEl>
                                        <p:attrNameLst>
                                          <p:attrName>r</p:attrName>
                                        </p:attrNameLst>
                                      </p:cBhvr>
                                    </p:animRot>
                                  </p:childTnLst>
                                </p:cTn>
                              </p:par>
                              <p:par>
                                <p:cTn id="274" presetID="8" presetClass="emph" presetSubtype="0" autoRev="1" fill="hold" grpId="5" nodeType="withEffect">
                                  <p:stCondLst>
                                    <p:cond delay="0"/>
                                  </p:stCondLst>
                                  <p:childTnLst>
                                    <p:animRot by="21600000">
                                      <p:cBhvr>
                                        <p:cTn id="275" dur="2000" fill="hold"/>
                                        <p:tgtEl>
                                          <p:spTgt spid="13"/>
                                        </p:tgtEl>
                                        <p:attrNameLst>
                                          <p:attrName>r</p:attrName>
                                        </p:attrNameLst>
                                      </p:cBhvr>
                                    </p:animRot>
                                  </p:childTnLst>
                                </p:cTn>
                              </p:par>
                              <p:par>
                                <p:cTn id="276" presetID="8" presetClass="emph" presetSubtype="0" autoRev="1" fill="hold" grpId="5" nodeType="withEffect">
                                  <p:stCondLst>
                                    <p:cond delay="0"/>
                                  </p:stCondLst>
                                  <p:childTnLst>
                                    <p:animRot by="21600000">
                                      <p:cBhvr>
                                        <p:cTn id="277" dur="2000" fill="hold"/>
                                        <p:tgtEl>
                                          <p:spTgt spid="14"/>
                                        </p:tgtEl>
                                        <p:attrNameLst>
                                          <p:attrName>r</p:attrName>
                                        </p:attrNameLst>
                                      </p:cBhvr>
                                    </p:animRot>
                                  </p:childTnLst>
                                </p:cTn>
                              </p:par>
                              <p:par>
                                <p:cTn id="278" presetID="8" presetClass="emph" presetSubtype="0" autoRev="1" fill="hold" grpId="5"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grpId="5"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grpId="5" nodeType="withEffect">
                                  <p:stCondLst>
                                    <p:cond delay="0"/>
                                  </p:stCondLst>
                                  <p:childTnLst>
                                    <p:animRot by="21600000">
                                      <p:cBhvr>
                                        <p:cTn id="283" dur="2000" fill="hold"/>
                                        <p:tgtEl>
                                          <p:spTgt spid="17"/>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8)">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3582"/>
        </a:solidFill>
        <a:effectLst/>
      </p:bgPr>
    </p:bg>
    <p:spTree>
      <p:nvGrpSpPr>
        <p:cNvPr id="1" name=""/>
        <p:cNvGrpSpPr/>
        <p:nvPr/>
      </p:nvGrpSpPr>
      <p:grpSpPr>
        <a:xfrm>
          <a:off x="0" y="0"/>
          <a:ext cx="0" cy="0"/>
          <a:chOff x="0" y="0"/>
          <a:chExt cx="0" cy="0"/>
        </a:xfrm>
      </p:grpSpPr>
      <p:pic>
        <p:nvPicPr>
          <p:cNvPr id="2" name="1 Imagen" descr="1ebb13d7021ef5e2db233b865dedb89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nector"/>
          <p:cNvSpPr/>
          <p:nvPr/>
        </p:nvSpPr>
        <p:spPr>
          <a:xfrm>
            <a:off x="500034" y="285734"/>
            <a:ext cx="1214446" cy="114300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428596" y="3786196"/>
            <a:ext cx="1214446" cy="114300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429520" y="214296"/>
            <a:ext cx="1214446" cy="114300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7358082" y="3714758"/>
            <a:ext cx="1214446" cy="114300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14480" y="1142990"/>
            <a:ext cx="1000132" cy="928694"/>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1785918" y="3500444"/>
            <a:ext cx="1000132" cy="928694"/>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15074" y="1071552"/>
            <a:ext cx="1071570" cy="928694"/>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6286512" y="3429006"/>
            <a:ext cx="1071570" cy="928694"/>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00364" y="1785932"/>
            <a:ext cx="928694" cy="78581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3071802" y="3143254"/>
            <a:ext cx="928694" cy="78581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1785932"/>
            <a:ext cx="857256" cy="78581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Conector"/>
          <p:cNvSpPr/>
          <p:nvPr/>
        </p:nvSpPr>
        <p:spPr>
          <a:xfrm>
            <a:off x="5286380" y="3143254"/>
            <a:ext cx="857256" cy="785818"/>
          </a:xfrm>
          <a:prstGeom prst="flowChartConnector">
            <a:avLst/>
          </a:prstGeom>
          <a:blipFill>
            <a:blip r:embed="rId3">
              <a:duotone>
                <a:prstClr val="black"/>
                <a:schemeClr val="accent2">
                  <a:tint val="45000"/>
                  <a:satMod val="400000"/>
                </a:scheme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1+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1+ppt_w/2"/>
                                          </p:val>
                                        </p:tav>
                                      </p:tavLst>
                                    </p:anim>
                                    <p:anim calcmode="lin" valueType="num">
                                      <p:cBhvr additive="base">
                                        <p:cTn id="90" dur="2000"/>
                                        <p:tgtEl>
                                          <p:spTgt spid="12"/>
                                        </p:tgtEl>
                                        <p:attrNameLst>
                                          <p:attrName>ppt_y</p:attrName>
                                        </p:attrNameLst>
                                      </p:cBhvr>
                                      <p:tavLst>
                                        <p:tav tm="0">
                                          <p:val>
                                            <p:strVal val="ppt_y"/>
                                          </p:val>
                                        </p:tav>
                                        <p:tav tm="100000">
                                          <p:val>
                                            <p:strVal val="1+ppt_h/2"/>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0-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05-andromeda-santorini.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1" name="20 Lágrima"/>
          <p:cNvSpPr/>
          <p:nvPr/>
        </p:nvSpPr>
        <p:spPr>
          <a:xfrm rot="18903031">
            <a:off x="4118436" y="54655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2" name="21 Lágrima"/>
          <p:cNvSpPr/>
          <p:nvPr/>
        </p:nvSpPr>
        <p:spPr>
          <a:xfrm rot="18903031">
            <a:off x="4118436" y="118949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3" name="22 Lágrima"/>
          <p:cNvSpPr/>
          <p:nvPr/>
        </p:nvSpPr>
        <p:spPr>
          <a:xfrm rot="18903031">
            <a:off x="4118436" y="197531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4" name="23 Lágrima"/>
          <p:cNvSpPr/>
          <p:nvPr/>
        </p:nvSpPr>
        <p:spPr>
          <a:xfrm rot="18903031">
            <a:off x="4118436" y="261825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5" name="24 Lágrima"/>
          <p:cNvSpPr/>
          <p:nvPr/>
        </p:nvSpPr>
        <p:spPr>
          <a:xfrm rot="18903031">
            <a:off x="4118436" y="339678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6" name="25 Lágrima"/>
          <p:cNvSpPr/>
          <p:nvPr/>
        </p:nvSpPr>
        <p:spPr>
          <a:xfrm rot="18903031">
            <a:off x="4118436" y="403972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7" name="26 Lágrima"/>
          <p:cNvSpPr/>
          <p:nvPr/>
        </p:nvSpPr>
        <p:spPr>
          <a:xfrm rot="18903031">
            <a:off x="2332486" y="54655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8" name="27 Lágrima"/>
          <p:cNvSpPr/>
          <p:nvPr/>
        </p:nvSpPr>
        <p:spPr>
          <a:xfrm rot="18903031">
            <a:off x="2332486" y="118949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9" name="28 Lágrima"/>
          <p:cNvSpPr/>
          <p:nvPr/>
        </p:nvSpPr>
        <p:spPr>
          <a:xfrm rot="18903031">
            <a:off x="2332486" y="197531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0" name="29 Lágrima"/>
          <p:cNvSpPr/>
          <p:nvPr/>
        </p:nvSpPr>
        <p:spPr>
          <a:xfrm rot="18903031">
            <a:off x="2332486" y="261825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1" name="30 Lágrima"/>
          <p:cNvSpPr/>
          <p:nvPr/>
        </p:nvSpPr>
        <p:spPr>
          <a:xfrm rot="18903031">
            <a:off x="2332486" y="339678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2" name="31 Lágrima"/>
          <p:cNvSpPr/>
          <p:nvPr/>
        </p:nvSpPr>
        <p:spPr>
          <a:xfrm rot="18903031">
            <a:off x="2332486" y="403972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3" name="32 Lágrima"/>
          <p:cNvSpPr/>
          <p:nvPr/>
        </p:nvSpPr>
        <p:spPr>
          <a:xfrm rot="18903031">
            <a:off x="5832949" y="54655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4" name="33 Lágrima"/>
          <p:cNvSpPr/>
          <p:nvPr/>
        </p:nvSpPr>
        <p:spPr>
          <a:xfrm rot="18903031">
            <a:off x="5832949" y="118949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5" name="34 Lágrima"/>
          <p:cNvSpPr/>
          <p:nvPr/>
        </p:nvSpPr>
        <p:spPr>
          <a:xfrm rot="18903031">
            <a:off x="5832949" y="197531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6" name="35 Lágrima"/>
          <p:cNvSpPr/>
          <p:nvPr/>
        </p:nvSpPr>
        <p:spPr>
          <a:xfrm rot="18903031">
            <a:off x="5832949" y="261825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7" name="36 Lágrima"/>
          <p:cNvSpPr/>
          <p:nvPr/>
        </p:nvSpPr>
        <p:spPr>
          <a:xfrm rot="18903031">
            <a:off x="5832949" y="339678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8" name="37 Lágrima"/>
          <p:cNvSpPr/>
          <p:nvPr/>
        </p:nvSpPr>
        <p:spPr>
          <a:xfrm rot="18903031">
            <a:off x="5832949" y="403972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39" name="38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anim calcmode="lin" valueType="num">
                                      <p:cBhvr additive="base">
                                        <p:cTn id="9" dur="2000" fill="hold"/>
                                        <p:tgtEl>
                                          <p:spTgt spid="21"/>
                                        </p:tgtEl>
                                        <p:attrNameLst>
                                          <p:attrName>ppt_x</p:attrName>
                                        </p:attrNameLst>
                                      </p:cBhvr>
                                      <p:tavLst>
                                        <p:tav tm="0">
                                          <p:val>
                                            <p:strVal val="#ppt_x"/>
                                          </p:val>
                                        </p:tav>
                                        <p:tav tm="100000">
                                          <p:val>
                                            <p:strVal val="#ppt_x"/>
                                          </p:val>
                                        </p:tav>
                                      </p:tavLst>
                                    </p:anim>
                                    <p:anim calcmode="lin" valueType="num">
                                      <p:cBhvr additive="base">
                                        <p:cTn id="10" dur="2000" fill="hold"/>
                                        <p:tgtEl>
                                          <p:spTgt spid="21"/>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ppt_x"/>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2000" fill="hold"/>
                                        <p:tgtEl>
                                          <p:spTgt spid="23"/>
                                        </p:tgtEl>
                                        <p:attrNameLst>
                                          <p:attrName>ppt_x</p:attrName>
                                        </p:attrNameLst>
                                      </p:cBhvr>
                                      <p:tavLst>
                                        <p:tav tm="0">
                                          <p:val>
                                            <p:strVal val="#ppt_x"/>
                                          </p:val>
                                        </p:tav>
                                        <p:tav tm="100000">
                                          <p:val>
                                            <p:strVal val="#ppt_x"/>
                                          </p:val>
                                        </p:tav>
                                      </p:tavLst>
                                    </p:anim>
                                    <p:anim calcmode="lin" valueType="num">
                                      <p:cBhvr additive="base">
                                        <p:cTn id="18" dur="20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2000" fill="hold"/>
                                        <p:tgtEl>
                                          <p:spTgt spid="24"/>
                                        </p:tgtEl>
                                        <p:attrNameLst>
                                          <p:attrName>ppt_x</p:attrName>
                                        </p:attrNameLst>
                                      </p:cBhvr>
                                      <p:tavLst>
                                        <p:tav tm="0">
                                          <p:val>
                                            <p:strVal val="#ppt_x"/>
                                          </p:val>
                                        </p:tav>
                                        <p:tav tm="100000">
                                          <p:val>
                                            <p:strVal val="#ppt_x"/>
                                          </p:val>
                                        </p:tav>
                                      </p:tavLst>
                                    </p:anim>
                                    <p:anim calcmode="lin" valueType="num">
                                      <p:cBhvr additive="base">
                                        <p:cTn id="22" dur="20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5"/>
                                        </p:tgtEl>
                                        <p:attrNameLst>
                                          <p:attrName>style.visibility</p:attrName>
                                        </p:attrNameLst>
                                      </p:cBhvr>
                                      <p:to>
                                        <p:strVal val="visible"/>
                                      </p:to>
                                    </p:set>
                                    <p:anim calcmode="lin" valueType="num">
                                      <p:cBhvr additive="base">
                                        <p:cTn id="25" dur="2000" fill="hold"/>
                                        <p:tgtEl>
                                          <p:spTgt spid="25"/>
                                        </p:tgtEl>
                                        <p:attrNameLst>
                                          <p:attrName>ppt_x</p:attrName>
                                        </p:attrNameLst>
                                      </p:cBhvr>
                                      <p:tavLst>
                                        <p:tav tm="0">
                                          <p:val>
                                            <p:strVal val="#ppt_x"/>
                                          </p:val>
                                        </p:tav>
                                        <p:tav tm="100000">
                                          <p:val>
                                            <p:strVal val="#ppt_x"/>
                                          </p:val>
                                        </p:tav>
                                      </p:tavLst>
                                    </p:anim>
                                    <p:anim calcmode="lin" valueType="num">
                                      <p:cBhvr additive="base">
                                        <p:cTn id="26" dur="2000" fill="hold"/>
                                        <p:tgtEl>
                                          <p:spTgt spid="25"/>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2000" fill="hold"/>
                                        <p:tgtEl>
                                          <p:spTgt spid="26"/>
                                        </p:tgtEl>
                                        <p:attrNameLst>
                                          <p:attrName>ppt_x</p:attrName>
                                        </p:attrNameLst>
                                      </p:cBhvr>
                                      <p:tavLst>
                                        <p:tav tm="0">
                                          <p:val>
                                            <p:strVal val="#ppt_x"/>
                                          </p:val>
                                        </p:tav>
                                        <p:tav tm="100000">
                                          <p:val>
                                            <p:strVal val="#ppt_x"/>
                                          </p:val>
                                        </p:tav>
                                      </p:tavLst>
                                    </p:anim>
                                    <p:anim calcmode="lin" valueType="num">
                                      <p:cBhvr additive="base">
                                        <p:cTn id="30" dur="2000" fill="hold"/>
                                        <p:tgtEl>
                                          <p:spTgt spid="26"/>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27"/>
                                        </p:tgtEl>
                                        <p:attrNameLst>
                                          <p:attrName>style.visibility</p:attrName>
                                        </p:attrNameLst>
                                      </p:cBhvr>
                                      <p:to>
                                        <p:strVal val="visible"/>
                                      </p:to>
                                    </p:set>
                                    <p:anim calcmode="lin" valueType="num">
                                      <p:cBhvr additive="base">
                                        <p:cTn id="33" dur="2000" fill="hold"/>
                                        <p:tgtEl>
                                          <p:spTgt spid="27"/>
                                        </p:tgtEl>
                                        <p:attrNameLst>
                                          <p:attrName>ppt_x</p:attrName>
                                        </p:attrNameLst>
                                      </p:cBhvr>
                                      <p:tavLst>
                                        <p:tav tm="0">
                                          <p:val>
                                            <p:strVal val="#ppt_x"/>
                                          </p:val>
                                        </p:tav>
                                        <p:tav tm="100000">
                                          <p:val>
                                            <p:strVal val="#ppt_x"/>
                                          </p:val>
                                        </p:tav>
                                      </p:tavLst>
                                    </p:anim>
                                    <p:anim calcmode="lin" valueType="num">
                                      <p:cBhvr additive="base">
                                        <p:cTn id="34" dur="2000" fill="hold"/>
                                        <p:tgtEl>
                                          <p:spTgt spid="2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000" fill="hold"/>
                                        <p:tgtEl>
                                          <p:spTgt spid="28"/>
                                        </p:tgtEl>
                                        <p:attrNameLst>
                                          <p:attrName>ppt_x</p:attrName>
                                        </p:attrNameLst>
                                      </p:cBhvr>
                                      <p:tavLst>
                                        <p:tav tm="0">
                                          <p:val>
                                            <p:strVal val="#ppt_x"/>
                                          </p:val>
                                        </p:tav>
                                        <p:tav tm="100000">
                                          <p:val>
                                            <p:strVal val="#ppt_x"/>
                                          </p:val>
                                        </p:tav>
                                      </p:tavLst>
                                    </p:anim>
                                    <p:anim calcmode="lin" valueType="num">
                                      <p:cBhvr additive="base">
                                        <p:cTn id="38" dur="2000" fill="hold"/>
                                        <p:tgtEl>
                                          <p:spTgt spid="2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 calcmode="lin" valueType="num">
                                      <p:cBhvr additive="base">
                                        <p:cTn id="41" dur="2000" fill="hold"/>
                                        <p:tgtEl>
                                          <p:spTgt spid="29"/>
                                        </p:tgtEl>
                                        <p:attrNameLst>
                                          <p:attrName>ppt_x</p:attrName>
                                        </p:attrNameLst>
                                      </p:cBhvr>
                                      <p:tavLst>
                                        <p:tav tm="0">
                                          <p:val>
                                            <p:strVal val="#ppt_x"/>
                                          </p:val>
                                        </p:tav>
                                        <p:tav tm="100000">
                                          <p:val>
                                            <p:strVal val="#ppt_x"/>
                                          </p:val>
                                        </p:tav>
                                      </p:tavLst>
                                    </p:anim>
                                    <p:anim calcmode="lin" valueType="num">
                                      <p:cBhvr additive="base">
                                        <p:cTn id="42" dur="2000" fill="hold"/>
                                        <p:tgtEl>
                                          <p:spTgt spid="29"/>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2000" fill="hold"/>
                                        <p:tgtEl>
                                          <p:spTgt spid="30"/>
                                        </p:tgtEl>
                                        <p:attrNameLst>
                                          <p:attrName>ppt_x</p:attrName>
                                        </p:attrNameLst>
                                      </p:cBhvr>
                                      <p:tavLst>
                                        <p:tav tm="0">
                                          <p:val>
                                            <p:strVal val="#ppt_x"/>
                                          </p:val>
                                        </p:tav>
                                        <p:tav tm="100000">
                                          <p:val>
                                            <p:strVal val="#ppt_x"/>
                                          </p:val>
                                        </p:tav>
                                      </p:tavLst>
                                    </p:anim>
                                    <p:anim calcmode="lin" valueType="num">
                                      <p:cBhvr additive="base">
                                        <p:cTn id="46" dur="2000" fill="hold"/>
                                        <p:tgtEl>
                                          <p:spTgt spid="3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2000" fill="hold"/>
                                        <p:tgtEl>
                                          <p:spTgt spid="31"/>
                                        </p:tgtEl>
                                        <p:attrNameLst>
                                          <p:attrName>ppt_x</p:attrName>
                                        </p:attrNameLst>
                                      </p:cBhvr>
                                      <p:tavLst>
                                        <p:tav tm="0">
                                          <p:val>
                                            <p:strVal val="#ppt_x"/>
                                          </p:val>
                                        </p:tav>
                                        <p:tav tm="100000">
                                          <p:val>
                                            <p:strVal val="#ppt_x"/>
                                          </p:val>
                                        </p:tav>
                                      </p:tavLst>
                                    </p:anim>
                                    <p:anim calcmode="lin" valueType="num">
                                      <p:cBhvr additive="base">
                                        <p:cTn id="50" dur="2000" fill="hold"/>
                                        <p:tgtEl>
                                          <p:spTgt spid="31"/>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32"/>
                                        </p:tgtEl>
                                        <p:attrNameLst>
                                          <p:attrName>style.visibility</p:attrName>
                                        </p:attrNameLst>
                                      </p:cBhvr>
                                      <p:to>
                                        <p:strVal val="visible"/>
                                      </p:to>
                                    </p:set>
                                    <p:anim calcmode="lin" valueType="num">
                                      <p:cBhvr additive="base">
                                        <p:cTn id="53" dur="2000" fill="hold"/>
                                        <p:tgtEl>
                                          <p:spTgt spid="32"/>
                                        </p:tgtEl>
                                        <p:attrNameLst>
                                          <p:attrName>ppt_x</p:attrName>
                                        </p:attrNameLst>
                                      </p:cBhvr>
                                      <p:tavLst>
                                        <p:tav tm="0">
                                          <p:val>
                                            <p:strVal val="#ppt_x"/>
                                          </p:val>
                                        </p:tav>
                                        <p:tav tm="100000">
                                          <p:val>
                                            <p:strVal val="#ppt_x"/>
                                          </p:val>
                                        </p:tav>
                                      </p:tavLst>
                                    </p:anim>
                                    <p:anim calcmode="lin" valueType="num">
                                      <p:cBhvr additive="base">
                                        <p:cTn id="54" dur="2000" fill="hold"/>
                                        <p:tgtEl>
                                          <p:spTgt spid="32"/>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ppt_x"/>
                                          </p:val>
                                        </p:tav>
                                        <p:tav tm="100000">
                                          <p:val>
                                            <p:strVal val="#ppt_x"/>
                                          </p:val>
                                        </p:tav>
                                      </p:tavLst>
                                    </p:anim>
                                    <p:anim calcmode="lin" valueType="num">
                                      <p:cBhvr additive="base">
                                        <p:cTn id="58" dur="2000" fill="hold"/>
                                        <p:tgtEl>
                                          <p:spTgt spid="33"/>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34"/>
                                        </p:tgtEl>
                                        <p:attrNameLst>
                                          <p:attrName>style.visibility</p:attrName>
                                        </p:attrNameLst>
                                      </p:cBhvr>
                                      <p:to>
                                        <p:strVal val="visible"/>
                                      </p:to>
                                    </p:set>
                                    <p:anim calcmode="lin" valueType="num">
                                      <p:cBhvr additive="base">
                                        <p:cTn id="61" dur="2000" fill="hold"/>
                                        <p:tgtEl>
                                          <p:spTgt spid="34"/>
                                        </p:tgtEl>
                                        <p:attrNameLst>
                                          <p:attrName>ppt_x</p:attrName>
                                        </p:attrNameLst>
                                      </p:cBhvr>
                                      <p:tavLst>
                                        <p:tav tm="0">
                                          <p:val>
                                            <p:strVal val="#ppt_x"/>
                                          </p:val>
                                        </p:tav>
                                        <p:tav tm="100000">
                                          <p:val>
                                            <p:strVal val="#ppt_x"/>
                                          </p:val>
                                        </p:tav>
                                      </p:tavLst>
                                    </p:anim>
                                    <p:anim calcmode="lin" valueType="num">
                                      <p:cBhvr additive="base">
                                        <p:cTn id="62" dur="2000" fill="hold"/>
                                        <p:tgtEl>
                                          <p:spTgt spid="34"/>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35"/>
                                        </p:tgtEl>
                                        <p:attrNameLst>
                                          <p:attrName>style.visibility</p:attrName>
                                        </p:attrNameLst>
                                      </p:cBhvr>
                                      <p:to>
                                        <p:strVal val="visible"/>
                                      </p:to>
                                    </p:set>
                                    <p:anim calcmode="lin" valueType="num">
                                      <p:cBhvr additive="base">
                                        <p:cTn id="65" dur="2000" fill="hold"/>
                                        <p:tgtEl>
                                          <p:spTgt spid="35"/>
                                        </p:tgtEl>
                                        <p:attrNameLst>
                                          <p:attrName>ppt_x</p:attrName>
                                        </p:attrNameLst>
                                      </p:cBhvr>
                                      <p:tavLst>
                                        <p:tav tm="0">
                                          <p:val>
                                            <p:strVal val="#ppt_x"/>
                                          </p:val>
                                        </p:tav>
                                        <p:tav tm="100000">
                                          <p:val>
                                            <p:strVal val="#ppt_x"/>
                                          </p:val>
                                        </p:tav>
                                      </p:tavLst>
                                    </p:anim>
                                    <p:anim calcmode="lin" valueType="num">
                                      <p:cBhvr additive="base">
                                        <p:cTn id="66" dur="2000" fill="hold"/>
                                        <p:tgtEl>
                                          <p:spTgt spid="35"/>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36"/>
                                        </p:tgtEl>
                                        <p:attrNameLst>
                                          <p:attrName>style.visibility</p:attrName>
                                        </p:attrNameLst>
                                      </p:cBhvr>
                                      <p:to>
                                        <p:strVal val="visible"/>
                                      </p:to>
                                    </p:set>
                                    <p:anim calcmode="lin" valueType="num">
                                      <p:cBhvr additive="base">
                                        <p:cTn id="69" dur="2000" fill="hold"/>
                                        <p:tgtEl>
                                          <p:spTgt spid="36"/>
                                        </p:tgtEl>
                                        <p:attrNameLst>
                                          <p:attrName>ppt_x</p:attrName>
                                        </p:attrNameLst>
                                      </p:cBhvr>
                                      <p:tavLst>
                                        <p:tav tm="0">
                                          <p:val>
                                            <p:strVal val="#ppt_x"/>
                                          </p:val>
                                        </p:tav>
                                        <p:tav tm="100000">
                                          <p:val>
                                            <p:strVal val="#ppt_x"/>
                                          </p:val>
                                        </p:tav>
                                      </p:tavLst>
                                    </p:anim>
                                    <p:anim calcmode="lin" valueType="num">
                                      <p:cBhvr additive="base">
                                        <p:cTn id="70" dur="2000" fill="hold"/>
                                        <p:tgtEl>
                                          <p:spTgt spid="36"/>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37"/>
                                        </p:tgtEl>
                                        <p:attrNameLst>
                                          <p:attrName>style.visibility</p:attrName>
                                        </p:attrNameLst>
                                      </p:cBhvr>
                                      <p:to>
                                        <p:strVal val="visible"/>
                                      </p:to>
                                    </p:set>
                                    <p:anim calcmode="lin" valueType="num">
                                      <p:cBhvr additive="base">
                                        <p:cTn id="73" dur="2000" fill="hold"/>
                                        <p:tgtEl>
                                          <p:spTgt spid="37"/>
                                        </p:tgtEl>
                                        <p:attrNameLst>
                                          <p:attrName>ppt_x</p:attrName>
                                        </p:attrNameLst>
                                      </p:cBhvr>
                                      <p:tavLst>
                                        <p:tav tm="0">
                                          <p:val>
                                            <p:strVal val="#ppt_x"/>
                                          </p:val>
                                        </p:tav>
                                        <p:tav tm="100000">
                                          <p:val>
                                            <p:strVal val="#ppt_x"/>
                                          </p:val>
                                        </p:tav>
                                      </p:tavLst>
                                    </p:anim>
                                    <p:anim calcmode="lin" valueType="num">
                                      <p:cBhvr additive="base">
                                        <p:cTn id="74" dur="2000" fill="hold"/>
                                        <p:tgtEl>
                                          <p:spTgt spid="37"/>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2000" fill="hold"/>
                                        <p:tgtEl>
                                          <p:spTgt spid="38"/>
                                        </p:tgtEl>
                                        <p:attrNameLst>
                                          <p:attrName>ppt_x</p:attrName>
                                        </p:attrNameLst>
                                      </p:cBhvr>
                                      <p:tavLst>
                                        <p:tav tm="0">
                                          <p:val>
                                            <p:strVal val="#ppt_x"/>
                                          </p:val>
                                        </p:tav>
                                        <p:tav tm="100000">
                                          <p:val>
                                            <p:strVal val="#ppt_x"/>
                                          </p:val>
                                        </p:tav>
                                      </p:tavLst>
                                    </p:anim>
                                    <p:anim calcmode="lin" valueType="num">
                                      <p:cBhvr additive="base">
                                        <p:cTn id="78" dur="2000" fill="hold"/>
                                        <p:tgtEl>
                                          <p:spTgt spid="38"/>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2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2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2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3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3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3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3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3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3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3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3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38"/>
                                        </p:tgtEl>
                                        <p:attrNameLst>
                                          <p:attrName>r</p:attrName>
                                        </p:attrNameLst>
                                      </p:cBhvr>
                                    </p:animRot>
                                  </p:childTnLst>
                                </p:cTn>
                              </p:par>
                            </p:childTnLst>
                          </p:cTn>
                        </p:par>
                        <p:par>
                          <p:cTn id="103" fill="hold">
                            <p:stCondLst>
                              <p:cond delay="2000"/>
                            </p:stCondLst>
                            <p:childTnLst>
                              <p:par>
                                <p:cTn id="104" presetID="2" presetClass="exit" presetSubtype="4" fill="hold" grpId="2" nodeType="afterEffect">
                                  <p:stCondLst>
                                    <p:cond delay="0"/>
                                  </p:stCondLst>
                                  <p:childTnLst>
                                    <p:anim calcmode="lin" valueType="num">
                                      <p:cBhvr additive="base">
                                        <p:cTn id="105" dur="2000"/>
                                        <p:tgtEl>
                                          <p:spTgt spid="21"/>
                                        </p:tgtEl>
                                        <p:attrNameLst>
                                          <p:attrName>ppt_x</p:attrName>
                                        </p:attrNameLst>
                                      </p:cBhvr>
                                      <p:tavLst>
                                        <p:tav tm="0">
                                          <p:val>
                                            <p:strVal val="ppt_x"/>
                                          </p:val>
                                        </p:tav>
                                        <p:tav tm="100000">
                                          <p:val>
                                            <p:strVal val="ppt_x"/>
                                          </p:val>
                                        </p:tav>
                                      </p:tavLst>
                                    </p:anim>
                                    <p:anim calcmode="lin" valueType="num">
                                      <p:cBhvr additive="base">
                                        <p:cTn id="106" dur="2000"/>
                                        <p:tgtEl>
                                          <p:spTgt spid="21"/>
                                        </p:tgtEl>
                                        <p:attrNameLst>
                                          <p:attrName>ppt_y</p:attrName>
                                        </p:attrNameLst>
                                      </p:cBhvr>
                                      <p:tavLst>
                                        <p:tav tm="0">
                                          <p:val>
                                            <p:strVal val="ppt_y"/>
                                          </p:val>
                                        </p:tav>
                                        <p:tav tm="100000">
                                          <p:val>
                                            <p:strVal val="1+ppt_h/2"/>
                                          </p:val>
                                        </p:tav>
                                      </p:tavLst>
                                    </p:anim>
                                    <p:set>
                                      <p:cBhvr>
                                        <p:cTn id="107" dur="1" fill="hold">
                                          <p:stCondLst>
                                            <p:cond delay="1999"/>
                                          </p:stCondLst>
                                        </p:cTn>
                                        <p:tgtEl>
                                          <p:spTgt spid="21"/>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22"/>
                                        </p:tgtEl>
                                        <p:attrNameLst>
                                          <p:attrName>ppt_x</p:attrName>
                                        </p:attrNameLst>
                                      </p:cBhvr>
                                      <p:tavLst>
                                        <p:tav tm="0">
                                          <p:val>
                                            <p:strVal val="ppt_x"/>
                                          </p:val>
                                        </p:tav>
                                        <p:tav tm="100000">
                                          <p:val>
                                            <p:strVal val="ppt_x"/>
                                          </p:val>
                                        </p:tav>
                                      </p:tavLst>
                                    </p:anim>
                                    <p:anim calcmode="lin" valueType="num">
                                      <p:cBhvr additive="base">
                                        <p:cTn id="110" dur="2000"/>
                                        <p:tgtEl>
                                          <p:spTgt spid="22"/>
                                        </p:tgtEl>
                                        <p:attrNameLst>
                                          <p:attrName>ppt_y</p:attrName>
                                        </p:attrNameLst>
                                      </p:cBhvr>
                                      <p:tavLst>
                                        <p:tav tm="0">
                                          <p:val>
                                            <p:strVal val="ppt_y"/>
                                          </p:val>
                                        </p:tav>
                                        <p:tav tm="100000">
                                          <p:val>
                                            <p:strVal val="1+ppt_h/2"/>
                                          </p:val>
                                        </p:tav>
                                      </p:tavLst>
                                    </p:anim>
                                    <p:set>
                                      <p:cBhvr>
                                        <p:cTn id="111" dur="1" fill="hold">
                                          <p:stCondLst>
                                            <p:cond delay="1999"/>
                                          </p:stCondLst>
                                        </p:cTn>
                                        <p:tgtEl>
                                          <p:spTgt spid="22"/>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23"/>
                                        </p:tgtEl>
                                        <p:attrNameLst>
                                          <p:attrName>ppt_x</p:attrName>
                                        </p:attrNameLst>
                                      </p:cBhvr>
                                      <p:tavLst>
                                        <p:tav tm="0">
                                          <p:val>
                                            <p:strVal val="ppt_x"/>
                                          </p:val>
                                        </p:tav>
                                        <p:tav tm="100000">
                                          <p:val>
                                            <p:strVal val="ppt_x"/>
                                          </p:val>
                                        </p:tav>
                                      </p:tavLst>
                                    </p:anim>
                                    <p:anim calcmode="lin" valueType="num">
                                      <p:cBhvr additive="base">
                                        <p:cTn id="114" dur="2000"/>
                                        <p:tgtEl>
                                          <p:spTgt spid="23"/>
                                        </p:tgtEl>
                                        <p:attrNameLst>
                                          <p:attrName>ppt_y</p:attrName>
                                        </p:attrNameLst>
                                      </p:cBhvr>
                                      <p:tavLst>
                                        <p:tav tm="0">
                                          <p:val>
                                            <p:strVal val="ppt_y"/>
                                          </p:val>
                                        </p:tav>
                                        <p:tav tm="100000">
                                          <p:val>
                                            <p:strVal val="1+ppt_h/2"/>
                                          </p:val>
                                        </p:tav>
                                      </p:tavLst>
                                    </p:anim>
                                    <p:set>
                                      <p:cBhvr>
                                        <p:cTn id="115" dur="1" fill="hold">
                                          <p:stCondLst>
                                            <p:cond delay="1999"/>
                                          </p:stCondLst>
                                        </p:cTn>
                                        <p:tgtEl>
                                          <p:spTgt spid="23"/>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24"/>
                                        </p:tgtEl>
                                        <p:attrNameLst>
                                          <p:attrName>ppt_x</p:attrName>
                                        </p:attrNameLst>
                                      </p:cBhvr>
                                      <p:tavLst>
                                        <p:tav tm="0">
                                          <p:val>
                                            <p:strVal val="ppt_x"/>
                                          </p:val>
                                        </p:tav>
                                        <p:tav tm="100000">
                                          <p:val>
                                            <p:strVal val="ppt_x"/>
                                          </p:val>
                                        </p:tav>
                                      </p:tavLst>
                                    </p:anim>
                                    <p:anim calcmode="lin" valueType="num">
                                      <p:cBhvr additive="base">
                                        <p:cTn id="118" dur="2000"/>
                                        <p:tgtEl>
                                          <p:spTgt spid="24"/>
                                        </p:tgtEl>
                                        <p:attrNameLst>
                                          <p:attrName>ppt_y</p:attrName>
                                        </p:attrNameLst>
                                      </p:cBhvr>
                                      <p:tavLst>
                                        <p:tav tm="0">
                                          <p:val>
                                            <p:strVal val="ppt_y"/>
                                          </p:val>
                                        </p:tav>
                                        <p:tav tm="100000">
                                          <p:val>
                                            <p:strVal val="1+ppt_h/2"/>
                                          </p:val>
                                        </p:tav>
                                      </p:tavLst>
                                    </p:anim>
                                    <p:set>
                                      <p:cBhvr>
                                        <p:cTn id="119" dur="1" fill="hold">
                                          <p:stCondLst>
                                            <p:cond delay="1999"/>
                                          </p:stCondLst>
                                        </p:cTn>
                                        <p:tgtEl>
                                          <p:spTgt spid="24"/>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25"/>
                                        </p:tgtEl>
                                        <p:attrNameLst>
                                          <p:attrName>ppt_x</p:attrName>
                                        </p:attrNameLst>
                                      </p:cBhvr>
                                      <p:tavLst>
                                        <p:tav tm="0">
                                          <p:val>
                                            <p:strVal val="ppt_x"/>
                                          </p:val>
                                        </p:tav>
                                        <p:tav tm="100000">
                                          <p:val>
                                            <p:strVal val="ppt_x"/>
                                          </p:val>
                                        </p:tav>
                                      </p:tavLst>
                                    </p:anim>
                                    <p:anim calcmode="lin" valueType="num">
                                      <p:cBhvr additive="base">
                                        <p:cTn id="122" dur="2000"/>
                                        <p:tgtEl>
                                          <p:spTgt spid="25"/>
                                        </p:tgtEl>
                                        <p:attrNameLst>
                                          <p:attrName>ppt_y</p:attrName>
                                        </p:attrNameLst>
                                      </p:cBhvr>
                                      <p:tavLst>
                                        <p:tav tm="0">
                                          <p:val>
                                            <p:strVal val="ppt_y"/>
                                          </p:val>
                                        </p:tav>
                                        <p:tav tm="100000">
                                          <p:val>
                                            <p:strVal val="1+ppt_h/2"/>
                                          </p:val>
                                        </p:tav>
                                      </p:tavLst>
                                    </p:anim>
                                    <p:set>
                                      <p:cBhvr>
                                        <p:cTn id="123" dur="1" fill="hold">
                                          <p:stCondLst>
                                            <p:cond delay="1999"/>
                                          </p:stCondLst>
                                        </p:cTn>
                                        <p:tgtEl>
                                          <p:spTgt spid="25"/>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26"/>
                                        </p:tgtEl>
                                        <p:attrNameLst>
                                          <p:attrName>ppt_x</p:attrName>
                                        </p:attrNameLst>
                                      </p:cBhvr>
                                      <p:tavLst>
                                        <p:tav tm="0">
                                          <p:val>
                                            <p:strVal val="ppt_x"/>
                                          </p:val>
                                        </p:tav>
                                        <p:tav tm="100000">
                                          <p:val>
                                            <p:strVal val="ppt_x"/>
                                          </p:val>
                                        </p:tav>
                                      </p:tavLst>
                                    </p:anim>
                                    <p:anim calcmode="lin" valueType="num">
                                      <p:cBhvr additive="base">
                                        <p:cTn id="126" dur="2000"/>
                                        <p:tgtEl>
                                          <p:spTgt spid="26"/>
                                        </p:tgtEl>
                                        <p:attrNameLst>
                                          <p:attrName>ppt_y</p:attrName>
                                        </p:attrNameLst>
                                      </p:cBhvr>
                                      <p:tavLst>
                                        <p:tav tm="0">
                                          <p:val>
                                            <p:strVal val="ppt_y"/>
                                          </p:val>
                                        </p:tav>
                                        <p:tav tm="100000">
                                          <p:val>
                                            <p:strVal val="1+ppt_h/2"/>
                                          </p:val>
                                        </p:tav>
                                      </p:tavLst>
                                    </p:anim>
                                    <p:set>
                                      <p:cBhvr>
                                        <p:cTn id="127" dur="1" fill="hold">
                                          <p:stCondLst>
                                            <p:cond delay="1999"/>
                                          </p:stCondLst>
                                        </p:cTn>
                                        <p:tgtEl>
                                          <p:spTgt spid="26"/>
                                        </p:tgtEl>
                                        <p:attrNameLst>
                                          <p:attrName>style.visibility</p:attrName>
                                        </p:attrNameLst>
                                      </p:cBhvr>
                                      <p:to>
                                        <p:strVal val="hidden"/>
                                      </p:to>
                                    </p:set>
                                  </p:childTnLst>
                                </p:cTn>
                              </p:par>
                              <p:par>
                                <p:cTn id="128" presetID="2" presetClass="exit" presetSubtype="4" fill="hold" grpId="3" nodeType="withEffect">
                                  <p:stCondLst>
                                    <p:cond delay="0"/>
                                  </p:stCondLst>
                                  <p:childTnLst>
                                    <p:anim calcmode="lin" valueType="num">
                                      <p:cBhvr additive="base">
                                        <p:cTn id="129" dur="2000"/>
                                        <p:tgtEl>
                                          <p:spTgt spid="27"/>
                                        </p:tgtEl>
                                        <p:attrNameLst>
                                          <p:attrName>ppt_x</p:attrName>
                                        </p:attrNameLst>
                                      </p:cBhvr>
                                      <p:tavLst>
                                        <p:tav tm="0">
                                          <p:val>
                                            <p:strVal val="ppt_x"/>
                                          </p:val>
                                        </p:tav>
                                        <p:tav tm="100000">
                                          <p:val>
                                            <p:strVal val="ppt_x"/>
                                          </p:val>
                                        </p:tav>
                                      </p:tavLst>
                                    </p:anim>
                                    <p:anim calcmode="lin" valueType="num">
                                      <p:cBhvr additive="base">
                                        <p:cTn id="130" dur="2000"/>
                                        <p:tgtEl>
                                          <p:spTgt spid="27"/>
                                        </p:tgtEl>
                                        <p:attrNameLst>
                                          <p:attrName>ppt_y</p:attrName>
                                        </p:attrNameLst>
                                      </p:cBhvr>
                                      <p:tavLst>
                                        <p:tav tm="0">
                                          <p:val>
                                            <p:strVal val="ppt_y"/>
                                          </p:val>
                                        </p:tav>
                                        <p:tav tm="100000">
                                          <p:val>
                                            <p:strVal val="1+ppt_h/2"/>
                                          </p:val>
                                        </p:tav>
                                      </p:tavLst>
                                    </p:anim>
                                    <p:set>
                                      <p:cBhvr>
                                        <p:cTn id="131" dur="1" fill="hold">
                                          <p:stCondLst>
                                            <p:cond delay="1999"/>
                                          </p:stCondLst>
                                        </p:cTn>
                                        <p:tgtEl>
                                          <p:spTgt spid="27"/>
                                        </p:tgtEl>
                                        <p:attrNameLst>
                                          <p:attrName>style.visibility</p:attrName>
                                        </p:attrNameLst>
                                      </p:cBhvr>
                                      <p:to>
                                        <p:strVal val="hidden"/>
                                      </p:to>
                                    </p:set>
                                  </p:childTnLst>
                                </p:cTn>
                              </p:par>
                              <p:par>
                                <p:cTn id="132" presetID="2" presetClass="exit" presetSubtype="4" fill="hold" grpId="3" nodeType="withEffect">
                                  <p:stCondLst>
                                    <p:cond delay="0"/>
                                  </p:stCondLst>
                                  <p:childTnLst>
                                    <p:anim calcmode="lin" valueType="num">
                                      <p:cBhvr additive="base">
                                        <p:cTn id="133" dur="2000"/>
                                        <p:tgtEl>
                                          <p:spTgt spid="28"/>
                                        </p:tgtEl>
                                        <p:attrNameLst>
                                          <p:attrName>ppt_x</p:attrName>
                                        </p:attrNameLst>
                                      </p:cBhvr>
                                      <p:tavLst>
                                        <p:tav tm="0">
                                          <p:val>
                                            <p:strVal val="ppt_x"/>
                                          </p:val>
                                        </p:tav>
                                        <p:tav tm="100000">
                                          <p:val>
                                            <p:strVal val="ppt_x"/>
                                          </p:val>
                                        </p:tav>
                                      </p:tavLst>
                                    </p:anim>
                                    <p:anim calcmode="lin" valueType="num">
                                      <p:cBhvr additive="base">
                                        <p:cTn id="134" dur="2000"/>
                                        <p:tgtEl>
                                          <p:spTgt spid="28"/>
                                        </p:tgtEl>
                                        <p:attrNameLst>
                                          <p:attrName>ppt_y</p:attrName>
                                        </p:attrNameLst>
                                      </p:cBhvr>
                                      <p:tavLst>
                                        <p:tav tm="0">
                                          <p:val>
                                            <p:strVal val="ppt_y"/>
                                          </p:val>
                                        </p:tav>
                                        <p:tav tm="100000">
                                          <p:val>
                                            <p:strVal val="1+ppt_h/2"/>
                                          </p:val>
                                        </p:tav>
                                      </p:tavLst>
                                    </p:anim>
                                    <p:set>
                                      <p:cBhvr>
                                        <p:cTn id="135" dur="1" fill="hold">
                                          <p:stCondLst>
                                            <p:cond delay="1999"/>
                                          </p:stCondLst>
                                        </p:cTn>
                                        <p:tgtEl>
                                          <p:spTgt spid="28"/>
                                        </p:tgtEl>
                                        <p:attrNameLst>
                                          <p:attrName>style.visibility</p:attrName>
                                        </p:attrNameLst>
                                      </p:cBhvr>
                                      <p:to>
                                        <p:strVal val="hidden"/>
                                      </p:to>
                                    </p:set>
                                  </p:childTnLst>
                                </p:cTn>
                              </p:par>
                              <p:par>
                                <p:cTn id="136" presetID="2" presetClass="exit" presetSubtype="4" fill="hold" grpId="3" nodeType="withEffect">
                                  <p:stCondLst>
                                    <p:cond delay="0"/>
                                  </p:stCondLst>
                                  <p:childTnLst>
                                    <p:anim calcmode="lin" valueType="num">
                                      <p:cBhvr additive="base">
                                        <p:cTn id="137" dur="2000"/>
                                        <p:tgtEl>
                                          <p:spTgt spid="29"/>
                                        </p:tgtEl>
                                        <p:attrNameLst>
                                          <p:attrName>ppt_x</p:attrName>
                                        </p:attrNameLst>
                                      </p:cBhvr>
                                      <p:tavLst>
                                        <p:tav tm="0">
                                          <p:val>
                                            <p:strVal val="ppt_x"/>
                                          </p:val>
                                        </p:tav>
                                        <p:tav tm="100000">
                                          <p:val>
                                            <p:strVal val="ppt_x"/>
                                          </p:val>
                                        </p:tav>
                                      </p:tavLst>
                                    </p:anim>
                                    <p:anim calcmode="lin" valueType="num">
                                      <p:cBhvr additive="base">
                                        <p:cTn id="138" dur="2000"/>
                                        <p:tgtEl>
                                          <p:spTgt spid="29"/>
                                        </p:tgtEl>
                                        <p:attrNameLst>
                                          <p:attrName>ppt_y</p:attrName>
                                        </p:attrNameLst>
                                      </p:cBhvr>
                                      <p:tavLst>
                                        <p:tav tm="0">
                                          <p:val>
                                            <p:strVal val="ppt_y"/>
                                          </p:val>
                                        </p:tav>
                                        <p:tav tm="100000">
                                          <p:val>
                                            <p:strVal val="1+ppt_h/2"/>
                                          </p:val>
                                        </p:tav>
                                      </p:tavLst>
                                    </p:anim>
                                    <p:set>
                                      <p:cBhvr>
                                        <p:cTn id="139" dur="1" fill="hold">
                                          <p:stCondLst>
                                            <p:cond delay="1999"/>
                                          </p:stCondLst>
                                        </p:cTn>
                                        <p:tgtEl>
                                          <p:spTgt spid="29"/>
                                        </p:tgtEl>
                                        <p:attrNameLst>
                                          <p:attrName>style.visibility</p:attrName>
                                        </p:attrNameLst>
                                      </p:cBhvr>
                                      <p:to>
                                        <p:strVal val="hidden"/>
                                      </p:to>
                                    </p:set>
                                  </p:childTnLst>
                                </p:cTn>
                              </p:par>
                              <p:par>
                                <p:cTn id="140" presetID="2" presetClass="exit" presetSubtype="4" fill="hold" grpId="3" nodeType="withEffect">
                                  <p:stCondLst>
                                    <p:cond delay="0"/>
                                  </p:stCondLst>
                                  <p:childTnLst>
                                    <p:anim calcmode="lin" valueType="num">
                                      <p:cBhvr additive="base">
                                        <p:cTn id="141" dur="2000"/>
                                        <p:tgtEl>
                                          <p:spTgt spid="30"/>
                                        </p:tgtEl>
                                        <p:attrNameLst>
                                          <p:attrName>ppt_x</p:attrName>
                                        </p:attrNameLst>
                                      </p:cBhvr>
                                      <p:tavLst>
                                        <p:tav tm="0">
                                          <p:val>
                                            <p:strVal val="ppt_x"/>
                                          </p:val>
                                        </p:tav>
                                        <p:tav tm="100000">
                                          <p:val>
                                            <p:strVal val="ppt_x"/>
                                          </p:val>
                                        </p:tav>
                                      </p:tavLst>
                                    </p:anim>
                                    <p:anim calcmode="lin" valueType="num">
                                      <p:cBhvr additive="base">
                                        <p:cTn id="142" dur="2000"/>
                                        <p:tgtEl>
                                          <p:spTgt spid="30"/>
                                        </p:tgtEl>
                                        <p:attrNameLst>
                                          <p:attrName>ppt_y</p:attrName>
                                        </p:attrNameLst>
                                      </p:cBhvr>
                                      <p:tavLst>
                                        <p:tav tm="0">
                                          <p:val>
                                            <p:strVal val="ppt_y"/>
                                          </p:val>
                                        </p:tav>
                                        <p:tav tm="100000">
                                          <p:val>
                                            <p:strVal val="1+ppt_h/2"/>
                                          </p:val>
                                        </p:tav>
                                      </p:tavLst>
                                    </p:anim>
                                    <p:set>
                                      <p:cBhvr>
                                        <p:cTn id="143" dur="1" fill="hold">
                                          <p:stCondLst>
                                            <p:cond delay="1999"/>
                                          </p:stCondLst>
                                        </p:cTn>
                                        <p:tgtEl>
                                          <p:spTgt spid="30"/>
                                        </p:tgtEl>
                                        <p:attrNameLst>
                                          <p:attrName>style.visibility</p:attrName>
                                        </p:attrNameLst>
                                      </p:cBhvr>
                                      <p:to>
                                        <p:strVal val="hidden"/>
                                      </p:to>
                                    </p:set>
                                  </p:childTnLst>
                                </p:cTn>
                              </p:par>
                              <p:par>
                                <p:cTn id="144" presetID="2" presetClass="exit" presetSubtype="4" fill="hold" grpId="3" nodeType="withEffect">
                                  <p:stCondLst>
                                    <p:cond delay="0"/>
                                  </p:stCondLst>
                                  <p:childTnLst>
                                    <p:anim calcmode="lin" valueType="num">
                                      <p:cBhvr additive="base">
                                        <p:cTn id="145" dur="2000"/>
                                        <p:tgtEl>
                                          <p:spTgt spid="31"/>
                                        </p:tgtEl>
                                        <p:attrNameLst>
                                          <p:attrName>ppt_x</p:attrName>
                                        </p:attrNameLst>
                                      </p:cBhvr>
                                      <p:tavLst>
                                        <p:tav tm="0">
                                          <p:val>
                                            <p:strVal val="ppt_x"/>
                                          </p:val>
                                        </p:tav>
                                        <p:tav tm="100000">
                                          <p:val>
                                            <p:strVal val="ppt_x"/>
                                          </p:val>
                                        </p:tav>
                                      </p:tavLst>
                                    </p:anim>
                                    <p:anim calcmode="lin" valueType="num">
                                      <p:cBhvr additive="base">
                                        <p:cTn id="146" dur="2000"/>
                                        <p:tgtEl>
                                          <p:spTgt spid="31"/>
                                        </p:tgtEl>
                                        <p:attrNameLst>
                                          <p:attrName>ppt_y</p:attrName>
                                        </p:attrNameLst>
                                      </p:cBhvr>
                                      <p:tavLst>
                                        <p:tav tm="0">
                                          <p:val>
                                            <p:strVal val="ppt_y"/>
                                          </p:val>
                                        </p:tav>
                                        <p:tav tm="100000">
                                          <p:val>
                                            <p:strVal val="1+ppt_h/2"/>
                                          </p:val>
                                        </p:tav>
                                      </p:tavLst>
                                    </p:anim>
                                    <p:set>
                                      <p:cBhvr>
                                        <p:cTn id="147" dur="1" fill="hold">
                                          <p:stCondLst>
                                            <p:cond delay="1999"/>
                                          </p:stCondLst>
                                        </p:cTn>
                                        <p:tgtEl>
                                          <p:spTgt spid="31"/>
                                        </p:tgtEl>
                                        <p:attrNameLst>
                                          <p:attrName>style.visibility</p:attrName>
                                        </p:attrNameLst>
                                      </p:cBhvr>
                                      <p:to>
                                        <p:strVal val="hidden"/>
                                      </p:to>
                                    </p:set>
                                  </p:childTnLst>
                                </p:cTn>
                              </p:par>
                              <p:par>
                                <p:cTn id="148" presetID="2" presetClass="exit" presetSubtype="4" fill="hold" grpId="3" nodeType="withEffect">
                                  <p:stCondLst>
                                    <p:cond delay="0"/>
                                  </p:stCondLst>
                                  <p:childTnLst>
                                    <p:anim calcmode="lin" valueType="num">
                                      <p:cBhvr additive="base">
                                        <p:cTn id="149" dur="2000"/>
                                        <p:tgtEl>
                                          <p:spTgt spid="32"/>
                                        </p:tgtEl>
                                        <p:attrNameLst>
                                          <p:attrName>ppt_x</p:attrName>
                                        </p:attrNameLst>
                                      </p:cBhvr>
                                      <p:tavLst>
                                        <p:tav tm="0">
                                          <p:val>
                                            <p:strVal val="ppt_x"/>
                                          </p:val>
                                        </p:tav>
                                        <p:tav tm="100000">
                                          <p:val>
                                            <p:strVal val="ppt_x"/>
                                          </p:val>
                                        </p:tav>
                                      </p:tavLst>
                                    </p:anim>
                                    <p:anim calcmode="lin" valueType="num">
                                      <p:cBhvr additive="base">
                                        <p:cTn id="150" dur="2000"/>
                                        <p:tgtEl>
                                          <p:spTgt spid="32"/>
                                        </p:tgtEl>
                                        <p:attrNameLst>
                                          <p:attrName>ppt_y</p:attrName>
                                        </p:attrNameLst>
                                      </p:cBhvr>
                                      <p:tavLst>
                                        <p:tav tm="0">
                                          <p:val>
                                            <p:strVal val="ppt_y"/>
                                          </p:val>
                                        </p:tav>
                                        <p:tav tm="100000">
                                          <p:val>
                                            <p:strVal val="1+ppt_h/2"/>
                                          </p:val>
                                        </p:tav>
                                      </p:tavLst>
                                    </p:anim>
                                    <p:set>
                                      <p:cBhvr>
                                        <p:cTn id="151" dur="1" fill="hold">
                                          <p:stCondLst>
                                            <p:cond delay="1999"/>
                                          </p:stCondLst>
                                        </p:cTn>
                                        <p:tgtEl>
                                          <p:spTgt spid="32"/>
                                        </p:tgtEl>
                                        <p:attrNameLst>
                                          <p:attrName>style.visibility</p:attrName>
                                        </p:attrNameLst>
                                      </p:cBhvr>
                                      <p:to>
                                        <p:strVal val="hidden"/>
                                      </p:to>
                                    </p:set>
                                  </p:childTnLst>
                                </p:cTn>
                              </p:par>
                              <p:par>
                                <p:cTn id="152" presetID="2" presetClass="exit" presetSubtype="4" fill="hold" grpId="3" nodeType="withEffect">
                                  <p:stCondLst>
                                    <p:cond delay="0"/>
                                  </p:stCondLst>
                                  <p:childTnLst>
                                    <p:anim calcmode="lin" valueType="num">
                                      <p:cBhvr additive="base">
                                        <p:cTn id="153" dur="2000"/>
                                        <p:tgtEl>
                                          <p:spTgt spid="33"/>
                                        </p:tgtEl>
                                        <p:attrNameLst>
                                          <p:attrName>ppt_x</p:attrName>
                                        </p:attrNameLst>
                                      </p:cBhvr>
                                      <p:tavLst>
                                        <p:tav tm="0">
                                          <p:val>
                                            <p:strVal val="ppt_x"/>
                                          </p:val>
                                        </p:tav>
                                        <p:tav tm="100000">
                                          <p:val>
                                            <p:strVal val="ppt_x"/>
                                          </p:val>
                                        </p:tav>
                                      </p:tavLst>
                                    </p:anim>
                                    <p:anim calcmode="lin" valueType="num">
                                      <p:cBhvr additive="base">
                                        <p:cTn id="154" dur="2000"/>
                                        <p:tgtEl>
                                          <p:spTgt spid="33"/>
                                        </p:tgtEl>
                                        <p:attrNameLst>
                                          <p:attrName>ppt_y</p:attrName>
                                        </p:attrNameLst>
                                      </p:cBhvr>
                                      <p:tavLst>
                                        <p:tav tm="0">
                                          <p:val>
                                            <p:strVal val="ppt_y"/>
                                          </p:val>
                                        </p:tav>
                                        <p:tav tm="100000">
                                          <p:val>
                                            <p:strVal val="1+ppt_h/2"/>
                                          </p:val>
                                        </p:tav>
                                      </p:tavLst>
                                    </p:anim>
                                    <p:set>
                                      <p:cBhvr>
                                        <p:cTn id="155" dur="1" fill="hold">
                                          <p:stCondLst>
                                            <p:cond delay="1999"/>
                                          </p:stCondLst>
                                        </p:cTn>
                                        <p:tgtEl>
                                          <p:spTgt spid="33"/>
                                        </p:tgtEl>
                                        <p:attrNameLst>
                                          <p:attrName>style.visibility</p:attrName>
                                        </p:attrNameLst>
                                      </p:cBhvr>
                                      <p:to>
                                        <p:strVal val="hidden"/>
                                      </p:to>
                                    </p:set>
                                  </p:childTnLst>
                                </p:cTn>
                              </p:par>
                              <p:par>
                                <p:cTn id="156" presetID="2" presetClass="exit" presetSubtype="4" fill="hold" grpId="3" nodeType="withEffect">
                                  <p:stCondLst>
                                    <p:cond delay="0"/>
                                  </p:stCondLst>
                                  <p:childTnLst>
                                    <p:anim calcmode="lin" valueType="num">
                                      <p:cBhvr additive="base">
                                        <p:cTn id="157" dur="2000"/>
                                        <p:tgtEl>
                                          <p:spTgt spid="34"/>
                                        </p:tgtEl>
                                        <p:attrNameLst>
                                          <p:attrName>ppt_x</p:attrName>
                                        </p:attrNameLst>
                                      </p:cBhvr>
                                      <p:tavLst>
                                        <p:tav tm="0">
                                          <p:val>
                                            <p:strVal val="ppt_x"/>
                                          </p:val>
                                        </p:tav>
                                        <p:tav tm="100000">
                                          <p:val>
                                            <p:strVal val="ppt_x"/>
                                          </p:val>
                                        </p:tav>
                                      </p:tavLst>
                                    </p:anim>
                                    <p:anim calcmode="lin" valueType="num">
                                      <p:cBhvr additive="base">
                                        <p:cTn id="158" dur="2000"/>
                                        <p:tgtEl>
                                          <p:spTgt spid="34"/>
                                        </p:tgtEl>
                                        <p:attrNameLst>
                                          <p:attrName>ppt_y</p:attrName>
                                        </p:attrNameLst>
                                      </p:cBhvr>
                                      <p:tavLst>
                                        <p:tav tm="0">
                                          <p:val>
                                            <p:strVal val="ppt_y"/>
                                          </p:val>
                                        </p:tav>
                                        <p:tav tm="100000">
                                          <p:val>
                                            <p:strVal val="1+ppt_h/2"/>
                                          </p:val>
                                        </p:tav>
                                      </p:tavLst>
                                    </p:anim>
                                    <p:set>
                                      <p:cBhvr>
                                        <p:cTn id="159" dur="1" fill="hold">
                                          <p:stCondLst>
                                            <p:cond delay="1999"/>
                                          </p:stCondLst>
                                        </p:cTn>
                                        <p:tgtEl>
                                          <p:spTgt spid="34"/>
                                        </p:tgtEl>
                                        <p:attrNameLst>
                                          <p:attrName>style.visibility</p:attrName>
                                        </p:attrNameLst>
                                      </p:cBhvr>
                                      <p:to>
                                        <p:strVal val="hidden"/>
                                      </p:to>
                                    </p:set>
                                  </p:childTnLst>
                                </p:cTn>
                              </p:par>
                              <p:par>
                                <p:cTn id="160" presetID="2" presetClass="exit" presetSubtype="4" fill="hold" grpId="3" nodeType="withEffect">
                                  <p:stCondLst>
                                    <p:cond delay="0"/>
                                  </p:stCondLst>
                                  <p:childTnLst>
                                    <p:anim calcmode="lin" valueType="num">
                                      <p:cBhvr additive="base">
                                        <p:cTn id="161" dur="2000"/>
                                        <p:tgtEl>
                                          <p:spTgt spid="35"/>
                                        </p:tgtEl>
                                        <p:attrNameLst>
                                          <p:attrName>ppt_x</p:attrName>
                                        </p:attrNameLst>
                                      </p:cBhvr>
                                      <p:tavLst>
                                        <p:tav tm="0">
                                          <p:val>
                                            <p:strVal val="ppt_x"/>
                                          </p:val>
                                        </p:tav>
                                        <p:tav tm="100000">
                                          <p:val>
                                            <p:strVal val="ppt_x"/>
                                          </p:val>
                                        </p:tav>
                                      </p:tavLst>
                                    </p:anim>
                                    <p:anim calcmode="lin" valueType="num">
                                      <p:cBhvr additive="base">
                                        <p:cTn id="162" dur="2000"/>
                                        <p:tgtEl>
                                          <p:spTgt spid="35"/>
                                        </p:tgtEl>
                                        <p:attrNameLst>
                                          <p:attrName>ppt_y</p:attrName>
                                        </p:attrNameLst>
                                      </p:cBhvr>
                                      <p:tavLst>
                                        <p:tav tm="0">
                                          <p:val>
                                            <p:strVal val="ppt_y"/>
                                          </p:val>
                                        </p:tav>
                                        <p:tav tm="100000">
                                          <p:val>
                                            <p:strVal val="1+ppt_h/2"/>
                                          </p:val>
                                        </p:tav>
                                      </p:tavLst>
                                    </p:anim>
                                    <p:set>
                                      <p:cBhvr>
                                        <p:cTn id="163" dur="1" fill="hold">
                                          <p:stCondLst>
                                            <p:cond delay="1999"/>
                                          </p:stCondLst>
                                        </p:cTn>
                                        <p:tgtEl>
                                          <p:spTgt spid="35"/>
                                        </p:tgtEl>
                                        <p:attrNameLst>
                                          <p:attrName>style.visibility</p:attrName>
                                        </p:attrNameLst>
                                      </p:cBhvr>
                                      <p:to>
                                        <p:strVal val="hidden"/>
                                      </p:to>
                                    </p:set>
                                  </p:childTnLst>
                                </p:cTn>
                              </p:par>
                              <p:par>
                                <p:cTn id="164" presetID="2" presetClass="exit" presetSubtype="4" fill="hold" grpId="3" nodeType="withEffect">
                                  <p:stCondLst>
                                    <p:cond delay="0"/>
                                  </p:stCondLst>
                                  <p:childTnLst>
                                    <p:anim calcmode="lin" valueType="num">
                                      <p:cBhvr additive="base">
                                        <p:cTn id="165" dur="2000"/>
                                        <p:tgtEl>
                                          <p:spTgt spid="36"/>
                                        </p:tgtEl>
                                        <p:attrNameLst>
                                          <p:attrName>ppt_x</p:attrName>
                                        </p:attrNameLst>
                                      </p:cBhvr>
                                      <p:tavLst>
                                        <p:tav tm="0">
                                          <p:val>
                                            <p:strVal val="ppt_x"/>
                                          </p:val>
                                        </p:tav>
                                        <p:tav tm="100000">
                                          <p:val>
                                            <p:strVal val="ppt_x"/>
                                          </p:val>
                                        </p:tav>
                                      </p:tavLst>
                                    </p:anim>
                                    <p:anim calcmode="lin" valueType="num">
                                      <p:cBhvr additive="base">
                                        <p:cTn id="166" dur="2000"/>
                                        <p:tgtEl>
                                          <p:spTgt spid="36"/>
                                        </p:tgtEl>
                                        <p:attrNameLst>
                                          <p:attrName>ppt_y</p:attrName>
                                        </p:attrNameLst>
                                      </p:cBhvr>
                                      <p:tavLst>
                                        <p:tav tm="0">
                                          <p:val>
                                            <p:strVal val="ppt_y"/>
                                          </p:val>
                                        </p:tav>
                                        <p:tav tm="100000">
                                          <p:val>
                                            <p:strVal val="1+ppt_h/2"/>
                                          </p:val>
                                        </p:tav>
                                      </p:tavLst>
                                    </p:anim>
                                    <p:set>
                                      <p:cBhvr>
                                        <p:cTn id="167" dur="1" fill="hold">
                                          <p:stCondLst>
                                            <p:cond delay="1999"/>
                                          </p:stCondLst>
                                        </p:cTn>
                                        <p:tgtEl>
                                          <p:spTgt spid="36"/>
                                        </p:tgtEl>
                                        <p:attrNameLst>
                                          <p:attrName>style.visibility</p:attrName>
                                        </p:attrNameLst>
                                      </p:cBhvr>
                                      <p:to>
                                        <p:strVal val="hidden"/>
                                      </p:to>
                                    </p:set>
                                  </p:childTnLst>
                                </p:cTn>
                              </p:par>
                              <p:par>
                                <p:cTn id="168" presetID="2" presetClass="exit" presetSubtype="4" fill="hold" grpId="3" nodeType="withEffect">
                                  <p:stCondLst>
                                    <p:cond delay="0"/>
                                  </p:stCondLst>
                                  <p:childTnLst>
                                    <p:anim calcmode="lin" valueType="num">
                                      <p:cBhvr additive="base">
                                        <p:cTn id="169" dur="2000"/>
                                        <p:tgtEl>
                                          <p:spTgt spid="37"/>
                                        </p:tgtEl>
                                        <p:attrNameLst>
                                          <p:attrName>ppt_x</p:attrName>
                                        </p:attrNameLst>
                                      </p:cBhvr>
                                      <p:tavLst>
                                        <p:tav tm="0">
                                          <p:val>
                                            <p:strVal val="ppt_x"/>
                                          </p:val>
                                        </p:tav>
                                        <p:tav tm="100000">
                                          <p:val>
                                            <p:strVal val="ppt_x"/>
                                          </p:val>
                                        </p:tav>
                                      </p:tavLst>
                                    </p:anim>
                                    <p:anim calcmode="lin" valueType="num">
                                      <p:cBhvr additive="base">
                                        <p:cTn id="170" dur="2000"/>
                                        <p:tgtEl>
                                          <p:spTgt spid="37"/>
                                        </p:tgtEl>
                                        <p:attrNameLst>
                                          <p:attrName>ppt_y</p:attrName>
                                        </p:attrNameLst>
                                      </p:cBhvr>
                                      <p:tavLst>
                                        <p:tav tm="0">
                                          <p:val>
                                            <p:strVal val="ppt_y"/>
                                          </p:val>
                                        </p:tav>
                                        <p:tav tm="100000">
                                          <p:val>
                                            <p:strVal val="1+ppt_h/2"/>
                                          </p:val>
                                        </p:tav>
                                      </p:tavLst>
                                    </p:anim>
                                    <p:set>
                                      <p:cBhvr>
                                        <p:cTn id="171" dur="1" fill="hold">
                                          <p:stCondLst>
                                            <p:cond delay="1999"/>
                                          </p:stCondLst>
                                        </p:cTn>
                                        <p:tgtEl>
                                          <p:spTgt spid="37"/>
                                        </p:tgtEl>
                                        <p:attrNameLst>
                                          <p:attrName>style.visibility</p:attrName>
                                        </p:attrNameLst>
                                      </p:cBhvr>
                                      <p:to>
                                        <p:strVal val="hidden"/>
                                      </p:to>
                                    </p:set>
                                  </p:childTnLst>
                                </p:cTn>
                              </p:par>
                              <p:par>
                                <p:cTn id="172" presetID="2" presetClass="exit" presetSubtype="4" fill="hold" grpId="3" nodeType="withEffect">
                                  <p:stCondLst>
                                    <p:cond delay="0"/>
                                  </p:stCondLst>
                                  <p:childTnLst>
                                    <p:anim calcmode="lin" valueType="num">
                                      <p:cBhvr additive="base">
                                        <p:cTn id="173" dur="2000"/>
                                        <p:tgtEl>
                                          <p:spTgt spid="38"/>
                                        </p:tgtEl>
                                        <p:attrNameLst>
                                          <p:attrName>ppt_x</p:attrName>
                                        </p:attrNameLst>
                                      </p:cBhvr>
                                      <p:tavLst>
                                        <p:tav tm="0">
                                          <p:val>
                                            <p:strVal val="ppt_x"/>
                                          </p:val>
                                        </p:tav>
                                        <p:tav tm="100000">
                                          <p:val>
                                            <p:strVal val="ppt_x"/>
                                          </p:val>
                                        </p:tav>
                                      </p:tavLst>
                                    </p:anim>
                                    <p:anim calcmode="lin" valueType="num">
                                      <p:cBhvr additive="base">
                                        <p:cTn id="174" dur="2000"/>
                                        <p:tgtEl>
                                          <p:spTgt spid="38"/>
                                        </p:tgtEl>
                                        <p:attrNameLst>
                                          <p:attrName>ppt_y</p:attrName>
                                        </p:attrNameLst>
                                      </p:cBhvr>
                                      <p:tavLst>
                                        <p:tav tm="0">
                                          <p:val>
                                            <p:strVal val="ppt_y"/>
                                          </p:val>
                                        </p:tav>
                                        <p:tav tm="100000">
                                          <p:val>
                                            <p:strVal val="1+ppt_h/2"/>
                                          </p:val>
                                        </p:tav>
                                      </p:tavLst>
                                    </p:anim>
                                    <p:set>
                                      <p:cBhvr>
                                        <p:cTn id="175" dur="1" fill="hold">
                                          <p:stCondLst>
                                            <p:cond delay="1999"/>
                                          </p:stCondLst>
                                        </p:cTn>
                                        <p:tgtEl>
                                          <p:spTgt spid="38"/>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2" animBg="1"/>
      <p:bldP spid="22" grpId="0" animBg="1"/>
      <p:bldP spid="22" grpId="2" animBg="1"/>
      <p:bldP spid="23" grpId="0" animBg="1"/>
      <p:bldP spid="23" grpId="2" animBg="1"/>
      <p:bldP spid="24" grpId="0" animBg="1"/>
      <p:bldP spid="24" grpId="2" animBg="1"/>
      <p:bldP spid="25" grpId="0" animBg="1"/>
      <p:bldP spid="25" grpId="2" animBg="1"/>
      <p:bldP spid="26" grpId="0" animBg="1"/>
      <p:bldP spid="26" grpId="2" animBg="1"/>
      <p:bldP spid="27" grpId="0" animBg="1"/>
      <p:bldP spid="27" grpId="1" animBg="1"/>
      <p:bldP spid="27" grpId="3" animBg="1"/>
      <p:bldP spid="28" grpId="0" animBg="1"/>
      <p:bldP spid="28" grpId="1" animBg="1"/>
      <p:bldP spid="28" grpId="3" animBg="1"/>
      <p:bldP spid="29" grpId="0" animBg="1"/>
      <p:bldP spid="29" grpId="1" animBg="1"/>
      <p:bldP spid="29" grpId="3" animBg="1"/>
      <p:bldP spid="30" grpId="0" animBg="1"/>
      <p:bldP spid="30" grpId="1" animBg="1"/>
      <p:bldP spid="30" grpId="3" animBg="1"/>
      <p:bldP spid="31" grpId="0" animBg="1"/>
      <p:bldP spid="31" grpId="1" animBg="1"/>
      <p:bldP spid="31" grpId="3" animBg="1"/>
      <p:bldP spid="32" grpId="0" animBg="1"/>
      <p:bldP spid="32" grpId="1" animBg="1"/>
      <p:bldP spid="32" grpId="3" animBg="1"/>
      <p:bldP spid="33" grpId="0" animBg="1"/>
      <p:bldP spid="33" grpId="1" animBg="1"/>
      <p:bldP spid="33" grpId="3" animBg="1"/>
      <p:bldP spid="34" grpId="0" animBg="1"/>
      <p:bldP spid="34" grpId="1" animBg="1"/>
      <p:bldP spid="34" grpId="3" animBg="1"/>
      <p:bldP spid="35" grpId="0" animBg="1"/>
      <p:bldP spid="35" grpId="1" animBg="1"/>
      <p:bldP spid="35" grpId="3" animBg="1"/>
      <p:bldP spid="36" grpId="0" animBg="1"/>
      <p:bldP spid="36" grpId="1" animBg="1"/>
      <p:bldP spid="36" grpId="3" animBg="1"/>
      <p:bldP spid="37" grpId="0" animBg="1"/>
      <p:bldP spid="37" grpId="1" animBg="1"/>
      <p:bldP spid="37" grpId="3" animBg="1"/>
      <p:bldP spid="38" grpId="0" animBg="1"/>
      <p:bldP spid="38" grpId="1" animBg="1"/>
      <p:bldP spid="38" grpId="3" animBg="1"/>
      <p:bldP spid="3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0000">
              <a:schemeClr val="accent1">
                <a:tint val="44500"/>
                <a:satMod val="160000"/>
              </a:schemeClr>
            </a:gs>
            <a:gs pos="100000">
              <a:schemeClr val="accent1">
                <a:tint val="23500"/>
                <a:satMod val="160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636fa6663a105499f1c968cb569c563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0" name="9 Luna"/>
          <p:cNvSpPr/>
          <p:nvPr/>
        </p:nvSpPr>
        <p:spPr>
          <a:xfrm rot="1224842">
            <a:off x="4676870" y="-465390"/>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una"/>
          <p:cNvSpPr/>
          <p:nvPr/>
        </p:nvSpPr>
        <p:spPr>
          <a:xfrm rot="9585063">
            <a:off x="1754329" y="-444588"/>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una"/>
          <p:cNvSpPr/>
          <p:nvPr/>
        </p:nvSpPr>
        <p:spPr>
          <a:xfrm rot="9328003">
            <a:off x="1818538" y="346124"/>
            <a:ext cx="2786082" cy="4401355"/>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una"/>
          <p:cNvSpPr/>
          <p:nvPr/>
        </p:nvSpPr>
        <p:spPr>
          <a:xfrm rot="1361845">
            <a:off x="4681254" y="347570"/>
            <a:ext cx="2786082" cy="440505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una"/>
          <p:cNvSpPr/>
          <p:nvPr/>
        </p:nvSpPr>
        <p:spPr>
          <a:xfrm rot="9328003">
            <a:off x="1904742" y="1468770"/>
            <a:ext cx="2786082" cy="3242683"/>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una"/>
          <p:cNvSpPr/>
          <p:nvPr/>
        </p:nvSpPr>
        <p:spPr>
          <a:xfrm rot="1361845">
            <a:off x="4617955" y="1347925"/>
            <a:ext cx="2786082" cy="3389291"/>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0-#ppt_w/2"/>
                                          </p:val>
                                        </p:tav>
                                        <p:tav tm="100000">
                                          <p:val>
                                            <p:strVal val="#ppt_x"/>
                                          </p:val>
                                        </p:tav>
                                      </p:tavLst>
                                    </p:anim>
                                    <p:anim calcmode="lin" valueType="num">
                                      <p:cBhvr additive="base">
                                        <p:cTn id="10" dur="2000" fill="hold"/>
                                        <p:tgtEl>
                                          <p:spTgt spid="12"/>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0-#ppt_w/2"/>
                                          </p:val>
                                        </p:tav>
                                        <p:tav tm="100000">
                                          <p:val>
                                            <p:strVal val="#ppt_x"/>
                                          </p:val>
                                        </p:tav>
                                      </p:tavLst>
                                    </p:anim>
                                    <p:anim calcmode="lin" valueType="num">
                                      <p:cBhvr additive="base">
                                        <p:cTn id="14" dur="2000" fill="hold"/>
                                        <p:tgtEl>
                                          <p:spTgt spid="13"/>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0-#ppt_w/2"/>
                                          </p:val>
                                        </p:tav>
                                        <p:tav tm="100000">
                                          <p:val>
                                            <p:strVal val="#ppt_x"/>
                                          </p:val>
                                        </p:tav>
                                      </p:tavLst>
                                    </p:anim>
                                    <p:anim calcmode="lin" valueType="num">
                                      <p:cBhvr additive="base">
                                        <p:cTn id="18" dur="2000" fill="hold"/>
                                        <p:tgtEl>
                                          <p:spTgt spid="15"/>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1+#ppt_w/2"/>
                                          </p:val>
                                        </p:tav>
                                        <p:tav tm="100000">
                                          <p:val>
                                            <p:strVal val="#ppt_x"/>
                                          </p:val>
                                        </p:tav>
                                      </p:tavLst>
                                    </p:anim>
                                    <p:anim calcmode="lin" valueType="num">
                                      <p:cBhvr additive="base">
                                        <p:cTn id="30" dur="2000" fill="hold"/>
                                        <p:tgtEl>
                                          <p:spTgt spid="16"/>
                                        </p:tgtEl>
                                        <p:attrNameLst>
                                          <p:attrName>ppt_y</p:attrName>
                                        </p:attrNameLst>
                                      </p:cBhvr>
                                      <p:tavLst>
                                        <p:tav tm="0">
                                          <p:val>
                                            <p:strVal val="0-#ppt_h/2"/>
                                          </p:val>
                                        </p:tav>
                                        <p:tav tm="100000">
                                          <p:val>
                                            <p:strVal val="#ppt_y"/>
                                          </p:val>
                                        </p:tav>
                                      </p:tavLst>
                                    </p:anim>
                                  </p:childTnLst>
                                </p:cTn>
                              </p:par>
                              <p:par>
                                <p:cTn id="31" presetID="20" presetClass="entr" presetSubtype="0" fill="hold" grpId="2"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edge">
                                      <p:cBhvr>
                                        <p:cTn id="33" dur="2000"/>
                                        <p:tgtEl>
                                          <p:spTgt spid="10"/>
                                        </p:tgtEl>
                                      </p:cBhvr>
                                    </p:animEffect>
                                  </p:childTnLst>
                                </p:cTn>
                              </p:par>
                              <p:par>
                                <p:cTn id="34" presetID="20" presetClass="entr" presetSubtype="0" fill="hold" grpId="2"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2000"/>
                                        <p:tgtEl>
                                          <p:spTgt spid="12"/>
                                        </p:tgtEl>
                                      </p:cBhvr>
                                    </p:animEffect>
                                  </p:childTnLst>
                                </p:cTn>
                              </p:par>
                              <p:par>
                                <p:cTn id="37" presetID="20" presetClass="entr" presetSubtype="0" fill="hold" grpId="2"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wedge">
                                      <p:cBhvr>
                                        <p:cTn id="39" dur="2000"/>
                                        <p:tgtEl>
                                          <p:spTgt spid="13"/>
                                        </p:tgtEl>
                                      </p:cBhvr>
                                    </p:animEffect>
                                  </p:childTnLst>
                                </p:cTn>
                              </p:par>
                              <p:par>
                                <p:cTn id="40" presetID="20" presetClass="entr" presetSubtype="0" fill="hold" grpId="2"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edge">
                                      <p:cBhvr>
                                        <p:cTn id="42" dur="2000"/>
                                        <p:tgtEl>
                                          <p:spTgt spid="14"/>
                                        </p:tgtEl>
                                      </p:cBhvr>
                                    </p:animEffect>
                                  </p:childTnLst>
                                </p:cTn>
                              </p:par>
                              <p:par>
                                <p:cTn id="43" presetID="20" presetClass="entr" presetSubtype="0" fill="hold" grpId="2"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edge">
                                      <p:cBhvr>
                                        <p:cTn id="45" dur="2000"/>
                                        <p:tgtEl>
                                          <p:spTgt spid="15"/>
                                        </p:tgtEl>
                                      </p:cBhvr>
                                    </p:animEffect>
                                  </p:childTnLst>
                                </p:cTn>
                              </p:par>
                              <p:par>
                                <p:cTn id="46" presetID="20" presetClass="entr" presetSubtype="0" fill="hold" grpId="2"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edge">
                                      <p:cBhvr>
                                        <p:cTn id="48" dur="2000"/>
                                        <p:tgtEl>
                                          <p:spTgt spid="16"/>
                                        </p:tgtEl>
                                      </p:cBhvr>
                                    </p:animEffect>
                                  </p:childTnLst>
                                </p:cTn>
                              </p:par>
                              <p:par>
                                <p:cTn id="49" presetID="8" presetClass="emph" presetSubtype="0" fill="hold" grpId="1"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0"/>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4"/>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6"/>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2"/>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3"/>
                                        </p:tgtEl>
                                        <p:attrNameLst>
                                          <p:attrName>r</p:attrName>
                                        </p:attrNameLst>
                                      </p:cBhvr>
                                    </p:animRot>
                                  </p:childTnLst>
                                </p:cTn>
                              </p:par>
                            </p:childTnLst>
                          </p:cTn>
                        </p:par>
                        <p:par>
                          <p:cTn id="61" fill="hold">
                            <p:stCondLst>
                              <p:cond delay="2000"/>
                            </p:stCondLst>
                            <p:childTnLst>
                              <p:par>
                                <p:cTn id="62" presetID="2" presetClass="exit" presetSubtype="2" fill="hold" grpId="3" nodeType="afterEffect">
                                  <p:stCondLst>
                                    <p:cond delay="0"/>
                                  </p:stCondLst>
                                  <p:childTnLst>
                                    <p:anim calcmode="lin" valueType="num">
                                      <p:cBhvr additive="base">
                                        <p:cTn id="63" dur="2000"/>
                                        <p:tgtEl>
                                          <p:spTgt spid="12"/>
                                        </p:tgtEl>
                                        <p:attrNameLst>
                                          <p:attrName>ppt_x</p:attrName>
                                        </p:attrNameLst>
                                      </p:cBhvr>
                                      <p:tavLst>
                                        <p:tav tm="0">
                                          <p:val>
                                            <p:strVal val="ppt_x"/>
                                          </p:val>
                                        </p:tav>
                                        <p:tav tm="100000">
                                          <p:val>
                                            <p:strVal val="1+ppt_w/2"/>
                                          </p:val>
                                        </p:tav>
                                      </p:tavLst>
                                    </p:anim>
                                    <p:anim calcmode="lin" valueType="num">
                                      <p:cBhvr additive="base">
                                        <p:cTn id="64" dur="2000"/>
                                        <p:tgtEl>
                                          <p:spTgt spid="12"/>
                                        </p:tgtEl>
                                        <p:attrNameLst>
                                          <p:attrName>ppt_y</p:attrName>
                                        </p:attrNameLst>
                                      </p:cBhvr>
                                      <p:tavLst>
                                        <p:tav tm="0">
                                          <p:val>
                                            <p:strVal val="ppt_y"/>
                                          </p:val>
                                        </p:tav>
                                        <p:tav tm="100000">
                                          <p:val>
                                            <p:strVal val="ppt_y"/>
                                          </p:val>
                                        </p:tav>
                                      </p:tavLst>
                                    </p:anim>
                                    <p:set>
                                      <p:cBhvr>
                                        <p:cTn id="65" dur="1" fill="hold">
                                          <p:stCondLst>
                                            <p:cond delay="1999"/>
                                          </p:stCondLst>
                                        </p:cTn>
                                        <p:tgtEl>
                                          <p:spTgt spid="12"/>
                                        </p:tgtEl>
                                        <p:attrNameLst>
                                          <p:attrName>style.visibility</p:attrName>
                                        </p:attrNameLst>
                                      </p:cBhvr>
                                      <p:to>
                                        <p:strVal val="hidden"/>
                                      </p:to>
                                    </p:set>
                                  </p:childTnLst>
                                </p:cTn>
                              </p:par>
                              <p:par>
                                <p:cTn id="66" presetID="2" presetClass="exit" presetSubtype="2" fill="hold" grpId="3" nodeType="withEffect">
                                  <p:stCondLst>
                                    <p:cond delay="0"/>
                                  </p:stCondLst>
                                  <p:childTnLst>
                                    <p:anim calcmode="lin" valueType="num">
                                      <p:cBhvr additive="base">
                                        <p:cTn id="67" dur="2000"/>
                                        <p:tgtEl>
                                          <p:spTgt spid="13"/>
                                        </p:tgtEl>
                                        <p:attrNameLst>
                                          <p:attrName>ppt_x</p:attrName>
                                        </p:attrNameLst>
                                      </p:cBhvr>
                                      <p:tavLst>
                                        <p:tav tm="0">
                                          <p:val>
                                            <p:strVal val="ppt_x"/>
                                          </p:val>
                                        </p:tav>
                                        <p:tav tm="100000">
                                          <p:val>
                                            <p:strVal val="1+ppt_w/2"/>
                                          </p:val>
                                        </p:tav>
                                      </p:tavLst>
                                    </p:anim>
                                    <p:anim calcmode="lin" valueType="num">
                                      <p:cBhvr additive="base">
                                        <p:cTn id="68" dur="2000"/>
                                        <p:tgtEl>
                                          <p:spTgt spid="13"/>
                                        </p:tgtEl>
                                        <p:attrNameLst>
                                          <p:attrName>ppt_y</p:attrName>
                                        </p:attrNameLst>
                                      </p:cBhvr>
                                      <p:tavLst>
                                        <p:tav tm="0">
                                          <p:val>
                                            <p:strVal val="ppt_y"/>
                                          </p:val>
                                        </p:tav>
                                        <p:tav tm="100000">
                                          <p:val>
                                            <p:strVal val="ppt_y"/>
                                          </p:val>
                                        </p:tav>
                                      </p:tavLst>
                                    </p:anim>
                                    <p:set>
                                      <p:cBhvr>
                                        <p:cTn id="69" dur="1" fill="hold">
                                          <p:stCondLst>
                                            <p:cond delay="1999"/>
                                          </p:stCondLst>
                                        </p:cTn>
                                        <p:tgtEl>
                                          <p:spTgt spid="13"/>
                                        </p:tgtEl>
                                        <p:attrNameLst>
                                          <p:attrName>style.visibility</p:attrName>
                                        </p:attrNameLst>
                                      </p:cBhvr>
                                      <p:to>
                                        <p:strVal val="hidden"/>
                                      </p:to>
                                    </p:set>
                                  </p:childTnLst>
                                </p:cTn>
                              </p:par>
                              <p:par>
                                <p:cTn id="70" presetID="2" presetClass="exit" presetSubtype="2" fill="hold" grpId="3" nodeType="withEffect">
                                  <p:stCondLst>
                                    <p:cond delay="0"/>
                                  </p:stCondLst>
                                  <p:childTnLst>
                                    <p:anim calcmode="lin" valueType="num">
                                      <p:cBhvr additive="base">
                                        <p:cTn id="71" dur="2000"/>
                                        <p:tgtEl>
                                          <p:spTgt spid="15"/>
                                        </p:tgtEl>
                                        <p:attrNameLst>
                                          <p:attrName>ppt_x</p:attrName>
                                        </p:attrNameLst>
                                      </p:cBhvr>
                                      <p:tavLst>
                                        <p:tav tm="0">
                                          <p:val>
                                            <p:strVal val="ppt_x"/>
                                          </p:val>
                                        </p:tav>
                                        <p:tav tm="100000">
                                          <p:val>
                                            <p:strVal val="1+ppt_w/2"/>
                                          </p:val>
                                        </p:tav>
                                      </p:tavLst>
                                    </p:anim>
                                    <p:anim calcmode="lin" valueType="num">
                                      <p:cBhvr additive="base">
                                        <p:cTn id="72" dur="2000"/>
                                        <p:tgtEl>
                                          <p:spTgt spid="15"/>
                                        </p:tgtEl>
                                        <p:attrNameLst>
                                          <p:attrName>ppt_y</p:attrName>
                                        </p:attrNameLst>
                                      </p:cBhvr>
                                      <p:tavLst>
                                        <p:tav tm="0">
                                          <p:val>
                                            <p:strVal val="ppt_y"/>
                                          </p:val>
                                        </p:tav>
                                        <p:tav tm="100000">
                                          <p:val>
                                            <p:strVal val="ppt_y"/>
                                          </p:val>
                                        </p:tav>
                                      </p:tavLst>
                                    </p:anim>
                                    <p:set>
                                      <p:cBhvr>
                                        <p:cTn id="73" dur="1" fill="hold">
                                          <p:stCondLst>
                                            <p:cond delay="1999"/>
                                          </p:stCondLst>
                                        </p:cTn>
                                        <p:tgtEl>
                                          <p:spTgt spid="15"/>
                                        </p:tgtEl>
                                        <p:attrNameLst>
                                          <p:attrName>style.visibility</p:attrName>
                                        </p:attrNameLst>
                                      </p:cBhvr>
                                      <p:to>
                                        <p:strVal val="hidden"/>
                                      </p:to>
                                    </p:set>
                                  </p:childTnLst>
                                </p:cTn>
                              </p:par>
                              <p:par>
                                <p:cTn id="74" presetID="2" presetClass="exit" presetSubtype="8" fill="hold" grpId="3" nodeType="withEffect">
                                  <p:stCondLst>
                                    <p:cond delay="0"/>
                                  </p:stCondLst>
                                  <p:childTnLst>
                                    <p:anim calcmode="lin" valueType="num">
                                      <p:cBhvr additive="base">
                                        <p:cTn id="75" dur="2000"/>
                                        <p:tgtEl>
                                          <p:spTgt spid="10"/>
                                        </p:tgtEl>
                                        <p:attrNameLst>
                                          <p:attrName>ppt_x</p:attrName>
                                        </p:attrNameLst>
                                      </p:cBhvr>
                                      <p:tavLst>
                                        <p:tav tm="0">
                                          <p:val>
                                            <p:strVal val="ppt_x"/>
                                          </p:val>
                                        </p:tav>
                                        <p:tav tm="100000">
                                          <p:val>
                                            <p:strVal val="0-ppt_w/2"/>
                                          </p:val>
                                        </p:tav>
                                      </p:tavLst>
                                    </p:anim>
                                    <p:anim calcmode="lin" valueType="num">
                                      <p:cBhvr additive="base">
                                        <p:cTn id="76" dur="2000"/>
                                        <p:tgtEl>
                                          <p:spTgt spid="10"/>
                                        </p:tgtEl>
                                        <p:attrNameLst>
                                          <p:attrName>ppt_y</p:attrName>
                                        </p:attrNameLst>
                                      </p:cBhvr>
                                      <p:tavLst>
                                        <p:tav tm="0">
                                          <p:val>
                                            <p:strVal val="ppt_y"/>
                                          </p:val>
                                        </p:tav>
                                        <p:tav tm="100000">
                                          <p:val>
                                            <p:strVal val="ppt_y"/>
                                          </p:val>
                                        </p:tav>
                                      </p:tavLst>
                                    </p:anim>
                                    <p:set>
                                      <p:cBhvr>
                                        <p:cTn id="77" dur="1" fill="hold">
                                          <p:stCondLst>
                                            <p:cond delay="1999"/>
                                          </p:stCondLst>
                                        </p:cTn>
                                        <p:tgtEl>
                                          <p:spTgt spid="10"/>
                                        </p:tgtEl>
                                        <p:attrNameLst>
                                          <p:attrName>style.visibility</p:attrName>
                                        </p:attrNameLst>
                                      </p:cBhvr>
                                      <p:to>
                                        <p:strVal val="hidden"/>
                                      </p:to>
                                    </p:set>
                                  </p:childTnLst>
                                </p:cTn>
                              </p:par>
                              <p:par>
                                <p:cTn id="78" presetID="2" presetClass="exit" presetSubtype="8" fill="hold" grpId="3" nodeType="withEffect">
                                  <p:stCondLst>
                                    <p:cond delay="0"/>
                                  </p:stCondLst>
                                  <p:childTnLst>
                                    <p:anim calcmode="lin" valueType="num">
                                      <p:cBhvr additive="base">
                                        <p:cTn id="79" dur="2000"/>
                                        <p:tgtEl>
                                          <p:spTgt spid="14"/>
                                        </p:tgtEl>
                                        <p:attrNameLst>
                                          <p:attrName>ppt_x</p:attrName>
                                        </p:attrNameLst>
                                      </p:cBhvr>
                                      <p:tavLst>
                                        <p:tav tm="0">
                                          <p:val>
                                            <p:strVal val="ppt_x"/>
                                          </p:val>
                                        </p:tav>
                                        <p:tav tm="100000">
                                          <p:val>
                                            <p:strVal val="0-ppt_w/2"/>
                                          </p:val>
                                        </p:tav>
                                      </p:tavLst>
                                    </p:anim>
                                    <p:anim calcmode="lin" valueType="num">
                                      <p:cBhvr additive="base">
                                        <p:cTn id="80" dur="2000"/>
                                        <p:tgtEl>
                                          <p:spTgt spid="14"/>
                                        </p:tgtEl>
                                        <p:attrNameLst>
                                          <p:attrName>ppt_y</p:attrName>
                                        </p:attrNameLst>
                                      </p:cBhvr>
                                      <p:tavLst>
                                        <p:tav tm="0">
                                          <p:val>
                                            <p:strVal val="ppt_y"/>
                                          </p:val>
                                        </p:tav>
                                        <p:tav tm="100000">
                                          <p:val>
                                            <p:strVal val="ppt_y"/>
                                          </p:val>
                                        </p:tav>
                                      </p:tavLst>
                                    </p:anim>
                                    <p:set>
                                      <p:cBhvr>
                                        <p:cTn id="81" dur="1" fill="hold">
                                          <p:stCondLst>
                                            <p:cond delay="1999"/>
                                          </p:stCondLst>
                                        </p:cTn>
                                        <p:tgtEl>
                                          <p:spTgt spid="14"/>
                                        </p:tgtEl>
                                        <p:attrNameLst>
                                          <p:attrName>style.visibility</p:attrName>
                                        </p:attrNameLst>
                                      </p:cBhvr>
                                      <p:to>
                                        <p:strVal val="hidden"/>
                                      </p:to>
                                    </p:set>
                                  </p:childTnLst>
                                </p:cTn>
                              </p:par>
                              <p:par>
                                <p:cTn id="82" presetID="2" presetClass="exit" presetSubtype="8" fill="hold" grpId="3" nodeType="withEffect">
                                  <p:stCondLst>
                                    <p:cond delay="0"/>
                                  </p:stCondLst>
                                  <p:childTnLst>
                                    <p:anim calcmode="lin" valueType="num">
                                      <p:cBhvr additive="base">
                                        <p:cTn id="83" dur="2000"/>
                                        <p:tgtEl>
                                          <p:spTgt spid="16"/>
                                        </p:tgtEl>
                                        <p:attrNameLst>
                                          <p:attrName>ppt_x</p:attrName>
                                        </p:attrNameLst>
                                      </p:cBhvr>
                                      <p:tavLst>
                                        <p:tav tm="0">
                                          <p:val>
                                            <p:strVal val="ppt_x"/>
                                          </p:val>
                                        </p:tav>
                                        <p:tav tm="100000">
                                          <p:val>
                                            <p:strVal val="0-ppt_w/2"/>
                                          </p:val>
                                        </p:tav>
                                      </p:tavLst>
                                    </p:anim>
                                    <p:anim calcmode="lin" valueType="num">
                                      <p:cBhvr additive="base">
                                        <p:cTn id="84" dur="2000"/>
                                        <p:tgtEl>
                                          <p:spTgt spid="16"/>
                                        </p:tgtEl>
                                        <p:attrNameLst>
                                          <p:attrName>ppt_y</p:attrName>
                                        </p:attrNameLst>
                                      </p:cBhvr>
                                      <p:tavLst>
                                        <p:tav tm="0">
                                          <p:val>
                                            <p:strVal val="ppt_y"/>
                                          </p:val>
                                        </p:tav>
                                        <p:tav tm="100000">
                                          <p:val>
                                            <p:strVal val="ppt_y"/>
                                          </p:val>
                                        </p:tav>
                                      </p:tavLst>
                                    </p:anim>
                                    <p:set>
                                      <p:cBhvr>
                                        <p:cTn id="85" dur="1" fill="hold">
                                          <p:stCondLst>
                                            <p:cond delay="1999"/>
                                          </p:stCondLst>
                                        </p:cTn>
                                        <p:tgtEl>
                                          <p:spTgt spid="16"/>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0" grpId="2" animBg="1"/>
      <p:bldP spid="10"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25000">
              <a:srgbClr val="21D6E0"/>
            </a:gs>
            <a:gs pos="75000">
              <a:srgbClr val="0087E6"/>
            </a:gs>
            <a:gs pos="100000">
              <a:srgbClr val="005CBF"/>
            </a:gs>
          </a:gsLst>
          <a:lin ang="16200000" scaled="0"/>
        </a:gradFill>
        <a:effectLst/>
      </p:bgPr>
    </p:bg>
    <p:spTree>
      <p:nvGrpSpPr>
        <p:cNvPr id="1" name=""/>
        <p:cNvGrpSpPr/>
        <p:nvPr/>
      </p:nvGrpSpPr>
      <p:grpSpPr>
        <a:xfrm>
          <a:off x="0" y="0"/>
          <a:ext cx="0" cy="0"/>
          <a:chOff x="0" y="0"/>
          <a:chExt cx="0" cy="0"/>
        </a:xfrm>
      </p:grpSpPr>
      <p:pic>
        <p:nvPicPr>
          <p:cNvPr id="2" name="1 Imagen" descr="03b29d17e8807955890cc89a268719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nector"/>
          <p:cNvSpPr/>
          <p:nvPr/>
        </p:nvSpPr>
        <p:spPr>
          <a:xfrm>
            <a:off x="500034" y="285734"/>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428596" y="3786196"/>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429520" y="214296"/>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7358082" y="3714758"/>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14480" y="1142990"/>
            <a:ext cx="1000132" cy="928694"/>
          </a:xfrm>
          <a:prstGeom prst="flowChartConnector">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1785918" y="3500444"/>
            <a:ext cx="1000132" cy="928694"/>
          </a:xfrm>
          <a:prstGeom prst="flowChartConnector">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15074" y="1071552"/>
            <a:ext cx="1071570" cy="928694"/>
          </a:xfrm>
          <a:prstGeom prst="flowChartConnector">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6286512" y="3429006"/>
            <a:ext cx="1071570" cy="928694"/>
          </a:xfrm>
          <a:prstGeom prst="flowChartConnector">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00364" y="1785932"/>
            <a:ext cx="928694" cy="785818"/>
          </a:xfrm>
          <a:prstGeom prst="flowChartConnector">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3071802" y="3143254"/>
            <a:ext cx="928694" cy="785818"/>
          </a:xfrm>
          <a:prstGeom prst="flowChartConnector">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1785932"/>
            <a:ext cx="857256" cy="785818"/>
          </a:xfrm>
          <a:prstGeom prst="flowChartConnector">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Conector"/>
          <p:cNvSpPr/>
          <p:nvPr/>
        </p:nvSpPr>
        <p:spPr>
          <a:xfrm>
            <a:off x="5286380" y="3143254"/>
            <a:ext cx="857256" cy="785818"/>
          </a:xfrm>
          <a:prstGeom prst="flowChartConnector">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0-#ppt_w/2"/>
                                          </p:val>
                                        </p:tav>
                                        <p:tav tm="100000">
                                          <p:val>
                                            <p:strVal val="#ppt_x"/>
                                          </p:val>
                                        </p:tav>
                                      </p:tavLst>
                                    </p:anim>
                                    <p:anim calcmode="lin" valueType="num">
                                      <p:cBhvr additive="base">
                                        <p:cTn id="34" dur="2000" fill="hold"/>
                                        <p:tgtEl>
                                          <p:spTgt spid="6"/>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0-#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2000" fill="hold"/>
                                        <p:tgtEl>
                                          <p:spTgt spid="5"/>
                                        </p:tgtEl>
                                        <p:attrNameLst>
                                          <p:attrName>ppt_x</p:attrName>
                                        </p:attrNameLst>
                                      </p:cBhvr>
                                      <p:tavLst>
                                        <p:tav tm="0">
                                          <p:val>
                                            <p:strVal val="1+#ppt_w/2"/>
                                          </p:val>
                                        </p:tav>
                                        <p:tav tm="100000">
                                          <p:val>
                                            <p:strVal val="#ppt_x"/>
                                          </p:val>
                                        </p:tav>
                                      </p:tavLst>
                                    </p:anim>
                                    <p:anim calcmode="lin" valueType="num">
                                      <p:cBhvr additive="base">
                                        <p:cTn id="46" dur="2000" fill="hold"/>
                                        <p:tgtEl>
                                          <p:spTgt spid="5"/>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1+#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8"/>
                                        </p:tgtEl>
                                        <p:attrNameLst>
                                          <p:attrName>ppt_x</p:attrName>
                                        </p:attrNameLst>
                                      </p:cBhvr>
                                      <p:tavLst>
                                        <p:tav tm="0">
                                          <p:val>
                                            <p:strVal val="ppt_x"/>
                                          </p:val>
                                        </p:tav>
                                        <p:tav tm="100000">
                                          <p:val>
                                            <p:strVal val="1+ppt_w/2"/>
                                          </p:val>
                                        </p:tav>
                                      </p:tavLst>
                                    </p:anim>
                                    <p:anim calcmode="lin" valueType="num">
                                      <p:cBhvr additive="base">
                                        <p:cTn id="86" dur="2000"/>
                                        <p:tgtEl>
                                          <p:spTgt spid="8"/>
                                        </p:tgtEl>
                                        <p:attrNameLst>
                                          <p:attrName>ppt_y</p:attrName>
                                        </p:attrNameLst>
                                      </p:cBhvr>
                                      <p:tavLst>
                                        <p:tav tm="0">
                                          <p:val>
                                            <p:strVal val="ppt_y"/>
                                          </p:val>
                                        </p:tav>
                                        <p:tav tm="100000">
                                          <p:val>
                                            <p:strVal val="1+ppt_h/2"/>
                                          </p:val>
                                        </p:tav>
                                      </p:tavLst>
                                    </p:anim>
                                    <p:set>
                                      <p:cBhvr>
                                        <p:cTn id="87" dur="1" fill="hold">
                                          <p:stCondLst>
                                            <p:cond delay="1999"/>
                                          </p:stCondLst>
                                        </p:cTn>
                                        <p:tgtEl>
                                          <p:spTgt spid="8"/>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2"/>
                                        </p:tgtEl>
                                        <p:attrNameLst>
                                          <p:attrName>ppt_x</p:attrName>
                                        </p:attrNameLst>
                                      </p:cBhvr>
                                      <p:tavLst>
                                        <p:tav tm="0">
                                          <p:val>
                                            <p:strVal val="ppt_x"/>
                                          </p:val>
                                        </p:tav>
                                        <p:tav tm="100000">
                                          <p:val>
                                            <p:strVal val="1+ppt_w/2"/>
                                          </p:val>
                                        </p:tav>
                                      </p:tavLst>
                                    </p:anim>
                                    <p:anim calcmode="lin" valueType="num">
                                      <p:cBhvr additive="base">
                                        <p:cTn id="90" dur="2000"/>
                                        <p:tgtEl>
                                          <p:spTgt spid="12"/>
                                        </p:tgtEl>
                                        <p:attrNameLst>
                                          <p:attrName>ppt_y</p:attrName>
                                        </p:attrNameLst>
                                      </p:cBhvr>
                                      <p:tavLst>
                                        <p:tav tm="0">
                                          <p:val>
                                            <p:strVal val="ppt_y"/>
                                          </p:val>
                                        </p:tav>
                                        <p:tav tm="100000">
                                          <p:val>
                                            <p:strVal val="1+ppt_h/2"/>
                                          </p:val>
                                        </p:tav>
                                      </p:tavLst>
                                    </p:anim>
                                    <p:set>
                                      <p:cBhvr>
                                        <p:cTn id="91" dur="1" fill="hold">
                                          <p:stCondLst>
                                            <p:cond delay="1999"/>
                                          </p:stCondLst>
                                        </p:cTn>
                                        <p:tgtEl>
                                          <p:spTgt spid="12"/>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0-ppt_w/2"/>
                                          </p:val>
                                        </p:tav>
                                      </p:tavLst>
                                    </p:anim>
                                    <p:anim calcmode="lin" valueType="num">
                                      <p:cBhvr additive="base">
                                        <p:cTn id="98" dur="2000"/>
                                        <p:tgtEl>
                                          <p:spTgt spid="10"/>
                                        </p:tgtEl>
                                        <p:attrNameLst>
                                          <p:attrName>ppt_y</p:attrName>
                                        </p:attrNameLst>
                                      </p:cBhvr>
                                      <p:tavLst>
                                        <p:tav tm="0">
                                          <p:val>
                                            <p:strVal val="ppt_y"/>
                                          </p:val>
                                        </p:tav>
                                        <p:tav tm="100000">
                                          <p:val>
                                            <p:strVal val="1+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0-ppt_w/2"/>
                                          </p:val>
                                        </p:tav>
                                      </p:tavLst>
                                    </p:anim>
                                    <p:anim calcmode="lin" valueType="num">
                                      <p:cBhvr additive="base">
                                        <p:cTn id="102" dur="2000"/>
                                        <p:tgtEl>
                                          <p:spTgt spid="14"/>
                                        </p:tgtEl>
                                        <p:attrNameLst>
                                          <p:attrName>ppt_y</p:attrName>
                                        </p:attrNameLst>
                                      </p:cBhvr>
                                      <p:tavLst>
                                        <p:tav tm="0">
                                          <p:val>
                                            <p:strVal val="ppt_y"/>
                                          </p:val>
                                        </p:tav>
                                        <p:tav tm="100000">
                                          <p:val>
                                            <p:strVal val="1+ppt_h/2"/>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0-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9"/>
                                        </p:tgtEl>
                                        <p:attrNameLst>
                                          <p:attrName>ppt_x</p:attrName>
                                        </p:attrNameLst>
                                      </p:cBhvr>
                                      <p:tavLst>
                                        <p:tav tm="0">
                                          <p:val>
                                            <p:strVal val="ppt_x"/>
                                          </p:val>
                                        </p:tav>
                                        <p:tav tm="100000">
                                          <p:val>
                                            <p:strVal val="1+ppt_w/2"/>
                                          </p:val>
                                        </p:tav>
                                      </p:tavLst>
                                    </p:anim>
                                    <p:anim calcmode="lin" valueType="num">
                                      <p:cBhvr additive="base">
                                        <p:cTn id="110" dur="2000"/>
                                        <p:tgtEl>
                                          <p:spTgt spid="9"/>
                                        </p:tgtEl>
                                        <p:attrNameLst>
                                          <p:attrName>ppt_y</p:attrName>
                                        </p:attrNameLst>
                                      </p:cBhvr>
                                      <p:tavLst>
                                        <p:tav tm="0">
                                          <p:val>
                                            <p:strVal val="ppt_y"/>
                                          </p:val>
                                        </p:tav>
                                        <p:tav tm="100000">
                                          <p:val>
                                            <p:strVal val="0-ppt_h/2"/>
                                          </p:val>
                                        </p:tav>
                                      </p:tavLst>
                                    </p:anim>
                                    <p:set>
                                      <p:cBhvr>
                                        <p:cTn id="111" dur="1" fill="hold">
                                          <p:stCondLst>
                                            <p:cond delay="1999"/>
                                          </p:stCondLst>
                                        </p:cTn>
                                        <p:tgtEl>
                                          <p:spTgt spid="9"/>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0-ppt_h/2"/>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7"/>
                                        </p:tgtEl>
                                        <p:attrNameLst>
                                          <p:attrName>ppt_x</p:attrName>
                                        </p:attrNameLst>
                                      </p:cBhvr>
                                      <p:tavLst>
                                        <p:tav tm="0">
                                          <p:val>
                                            <p:strVal val="ppt_x"/>
                                          </p:val>
                                        </p:tav>
                                        <p:tav tm="100000">
                                          <p:val>
                                            <p:strVal val="0-ppt_w/2"/>
                                          </p:val>
                                        </p:tav>
                                      </p:tavLst>
                                    </p:anim>
                                    <p:anim calcmode="lin" valueType="num">
                                      <p:cBhvr additive="base">
                                        <p:cTn id="118" dur="2000"/>
                                        <p:tgtEl>
                                          <p:spTgt spid="7"/>
                                        </p:tgtEl>
                                        <p:attrNameLst>
                                          <p:attrName>ppt_y</p:attrName>
                                        </p:attrNameLst>
                                      </p:cBhvr>
                                      <p:tavLst>
                                        <p:tav tm="0">
                                          <p:val>
                                            <p:strVal val="ppt_y"/>
                                          </p:val>
                                        </p:tav>
                                        <p:tav tm="100000">
                                          <p:val>
                                            <p:strVal val="0-ppt_h/2"/>
                                          </p:val>
                                        </p:tav>
                                      </p:tavLst>
                                    </p:anim>
                                    <p:set>
                                      <p:cBhvr>
                                        <p:cTn id="119" dur="1" fill="hold">
                                          <p:stCondLst>
                                            <p:cond delay="1999"/>
                                          </p:stCondLst>
                                        </p:cTn>
                                        <p:tgtEl>
                                          <p:spTgt spid="7"/>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0-ppt_w/2"/>
                                          </p:val>
                                        </p:tav>
                                      </p:tavLst>
                                    </p:anim>
                                    <p:anim calcmode="lin" valueType="num">
                                      <p:cBhvr additive="base">
                                        <p:cTn id="122" dur="2000"/>
                                        <p:tgtEl>
                                          <p:spTgt spid="11"/>
                                        </p:tgtEl>
                                        <p:attrNameLst>
                                          <p:attrName>ppt_y</p:attrName>
                                        </p:attrNameLst>
                                      </p:cBhvr>
                                      <p:tavLst>
                                        <p:tav tm="0">
                                          <p:val>
                                            <p:strVal val="ppt_y"/>
                                          </p:val>
                                        </p:tav>
                                        <p:tav tm="100000">
                                          <p:val>
                                            <p:strVal val="0-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0-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5"/>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pic>
        <p:nvPicPr>
          <p:cNvPr id="2" name="1 Imagen" descr="95bc43076c61ef099c3751f5fc35249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071802" y="0"/>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500562" y="0"/>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3071802" y="1071552"/>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500562" y="1071552"/>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3071802" y="2143140"/>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4500562" y="2143140"/>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3071802" y="3214692"/>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4500562" y="3214692"/>
            <a:ext cx="1428728" cy="107155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071802" y="4286262"/>
            <a:ext cx="1428728" cy="100013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4500562" y="4286262"/>
            <a:ext cx="1428728" cy="1000132"/>
          </a:xfrm>
          <a:prstGeom prst="frame">
            <a:avLst/>
          </a:prstGeom>
          <a:gradFill>
            <a:gsLst>
              <a:gs pos="0">
                <a:srgbClr val="002060"/>
              </a:gs>
              <a:gs pos="64999">
                <a:srgbClr val="F0EBD5"/>
              </a:gs>
              <a:gs pos="100000">
                <a:srgbClr val="D1C39F"/>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3" presetClass="entr" presetSubtype="5"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vertical)">
                                      <p:cBhvr>
                                        <p:cTn id="49" dur="2000"/>
                                        <p:tgtEl>
                                          <p:spTgt spid="3"/>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vertical)">
                                      <p:cBhvr>
                                        <p:cTn id="52" dur="2000"/>
                                        <p:tgtEl>
                                          <p:spTgt spid="4"/>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2000"/>
                                        <p:tgtEl>
                                          <p:spTgt spid="5"/>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vertical)">
                                      <p:cBhvr>
                                        <p:cTn id="61" dur="2000"/>
                                        <p:tgtEl>
                                          <p:spTgt spid="7"/>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2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2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2000"/>
                                        <p:tgtEl>
                                          <p:spTgt spid="10"/>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2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vertical)">
                                      <p:cBhvr>
                                        <p:cTn id="76" dur="2000"/>
                                        <p:tgtEl>
                                          <p:spTgt spid="12"/>
                                        </p:tgtEl>
                                      </p:cBhvr>
                                    </p:animEffect>
                                  </p:childTnLst>
                                </p:cTn>
                              </p:par>
                            </p:childTnLst>
                          </p:cTn>
                        </p:par>
                        <p:par>
                          <p:cTn id="77" fill="hold">
                            <p:stCondLst>
                              <p:cond delay="2000"/>
                            </p:stCondLst>
                            <p:childTnLst>
                              <p:par>
                                <p:cTn id="78" presetID="17" presetClass="exit" presetSubtype="8" fill="hold" grpId="2" nodeType="afterEffect">
                                  <p:stCondLst>
                                    <p:cond delay="0"/>
                                  </p:stCondLst>
                                  <p:childTnLst>
                                    <p:anim calcmode="lin" valueType="num">
                                      <p:cBhvr>
                                        <p:cTn id="79" dur="2000"/>
                                        <p:tgtEl>
                                          <p:spTgt spid="3"/>
                                        </p:tgtEl>
                                        <p:attrNameLst>
                                          <p:attrName>ppt_x</p:attrName>
                                        </p:attrNameLst>
                                      </p:cBhvr>
                                      <p:tavLst>
                                        <p:tav tm="0">
                                          <p:val>
                                            <p:strVal val="ppt_x"/>
                                          </p:val>
                                        </p:tav>
                                        <p:tav tm="100000">
                                          <p:val>
                                            <p:strVal val="ppt_x-ppt_w/2"/>
                                          </p:val>
                                        </p:tav>
                                      </p:tavLst>
                                    </p:anim>
                                    <p:anim calcmode="lin" valueType="num">
                                      <p:cBhvr>
                                        <p:cTn id="80" dur="2000"/>
                                        <p:tgtEl>
                                          <p:spTgt spid="3"/>
                                        </p:tgtEl>
                                        <p:attrNameLst>
                                          <p:attrName>ppt_y</p:attrName>
                                        </p:attrNameLst>
                                      </p:cBhvr>
                                      <p:tavLst>
                                        <p:tav tm="0">
                                          <p:val>
                                            <p:strVal val="ppt_y"/>
                                          </p:val>
                                        </p:tav>
                                        <p:tav tm="100000">
                                          <p:val>
                                            <p:strVal val="ppt_y"/>
                                          </p:val>
                                        </p:tav>
                                      </p:tavLst>
                                    </p:anim>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strVal val="ppt_h"/>
                                          </p:val>
                                        </p:tav>
                                      </p:tavLst>
                                    </p:anim>
                                    <p:set>
                                      <p:cBhvr>
                                        <p:cTn id="83" dur="1" fill="hold">
                                          <p:stCondLst>
                                            <p:cond delay="1999"/>
                                          </p:stCondLst>
                                        </p:cTn>
                                        <p:tgtEl>
                                          <p:spTgt spid="3"/>
                                        </p:tgtEl>
                                        <p:attrNameLst>
                                          <p:attrName>style.visibility</p:attrName>
                                        </p:attrNameLst>
                                      </p:cBhvr>
                                      <p:to>
                                        <p:strVal val="hidden"/>
                                      </p:to>
                                    </p:set>
                                  </p:childTnLst>
                                </p:cTn>
                              </p:par>
                              <p:par>
                                <p:cTn id="84" presetID="17" presetClass="exit" presetSubtype="8" fill="hold" grpId="2" nodeType="withEffect">
                                  <p:stCondLst>
                                    <p:cond delay="0"/>
                                  </p:stCondLst>
                                  <p:childTnLst>
                                    <p:anim calcmode="lin" valueType="num">
                                      <p:cBhvr>
                                        <p:cTn id="85" dur="2000"/>
                                        <p:tgtEl>
                                          <p:spTgt spid="5"/>
                                        </p:tgtEl>
                                        <p:attrNameLst>
                                          <p:attrName>ppt_x</p:attrName>
                                        </p:attrNameLst>
                                      </p:cBhvr>
                                      <p:tavLst>
                                        <p:tav tm="0">
                                          <p:val>
                                            <p:strVal val="ppt_x"/>
                                          </p:val>
                                        </p:tav>
                                        <p:tav tm="100000">
                                          <p:val>
                                            <p:strVal val="ppt_x-ppt_w/2"/>
                                          </p:val>
                                        </p:tav>
                                      </p:tavLst>
                                    </p:anim>
                                    <p:anim calcmode="lin" valueType="num">
                                      <p:cBhvr>
                                        <p:cTn id="86" dur="2000"/>
                                        <p:tgtEl>
                                          <p:spTgt spid="5"/>
                                        </p:tgtEl>
                                        <p:attrNameLst>
                                          <p:attrName>ppt_y</p:attrName>
                                        </p:attrNameLst>
                                      </p:cBhvr>
                                      <p:tavLst>
                                        <p:tav tm="0">
                                          <p:val>
                                            <p:strVal val="ppt_y"/>
                                          </p:val>
                                        </p:tav>
                                        <p:tav tm="100000">
                                          <p:val>
                                            <p:strVal val="ppt_y"/>
                                          </p:val>
                                        </p:tav>
                                      </p:tavLst>
                                    </p:anim>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strVal val="ppt_h"/>
                                          </p:val>
                                        </p:tav>
                                      </p:tavLst>
                                    </p:anim>
                                    <p:set>
                                      <p:cBhvr>
                                        <p:cTn id="89" dur="1" fill="hold">
                                          <p:stCondLst>
                                            <p:cond delay="1999"/>
                                          </p:stCondLst>
                                        </p:cTn>
                                        <p:tgtEl>
                                          <p:spTgt spid="5"/>
                                        </p:tgtEl>
                                        <p:attrNameLst>
                                          <p:attrName>style.visibility</p:attrName>
                                        </p:attrNameLst>
                                      </p:cBhvr>
                                      <p:to>
                                        <p:strVal val="hidden"/>
                                      </p:to>
                                    </p:set>
                                  </p:childTnLst>
                                </p:cTn>
                              </p:par>
                              <p:par>
                                <p:cTn id="90" presetID="17" presetClass="exit" presetSubtype="8" fill="hold" grpId="2" nodeType="withEffect">
                                  <p:stCondLst>
                                    <p:cond delay="0"/>
                                  </p:stCondLst>
                                  <p:childTnLst>
                                    <p:anim calcmode="lin" valueType="num">
                                      <p:cBhvr>
                                        <p:cTn id="91" dur="2000"/>
                                        <p:tgtEl>
                                          <p:spTgt spid="7"/>
                                        </p:tgtEl>
                                        <p:attrNameLst>
                                          <p:attrName>ppt_x</p:attrName>
                                        </p:attrNameLst>
                                      </p:cBhvr>
                                      <p:tavLst>
                                        <p:tav tm="0">
                                          <p:val>
                                            <p:strVal val="ppt_x"/>
                                          </p:val>
                                        </p:tav>
                                        <p:tav tm="100000">
                                          <p:val>
                                            <p:strVal val="ppt_x-ppt_w/2"/>
                                          </p:val>
                                        </p:tav>
                                      </p:tavLst>
                                    </p:anim>
                                    <p:anim calcmode="lin" valueType="num">
                                      <p:cBhvr>
                                        <p:cTn id="92" dur="2000"/>
                                        <p:tgtEl>
                                          <p:spTgt spid="7"/>
                                        </p:tgtEl>
                                        <p:attrNameLst>
                                          <p:attrName>ppt_y</p:attrName>
                                        </p:attrNameLst>
                                      </p:cBhvr>
                                      <p:tavLst>
                                        <p:tav tm="0">
                                          <p:val>
                                            <p:strVal val="ppt_y"/>
                                          </p:val>
                                        </p:tav>
                                        <p:tav tm="100000">
                                          <p:val>
                                            <p:strVal val="ppt_y"/>
                                          </p:val>
                                        </p:tav>
                                      </p:tavLst>
                                    </p:anim>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strVal val="ppt_h"/>
                                          </p:val>
                                        </p:tav>
                                      </p:tavLst>
                                    </p:anim>
                                    <p:set>
                                      <p:cBhvr>
                                        <p:cTn id="95" dur="1" fill="hold">
                                          <p:stCondLst>
                                            <p:cond delay="1999"/>
                                          </p:stCondLst>
                                        </p:cTn>
                                        <p:tgtEl>
                                          <p:spTgt spid="7"/>
                                        </p:tgtEl>
                                        <p:attrNameLst>
                                          <p:attrName>style.visibility</p:attrName>
                                        </p:attrNameLst>
                                      </p:cBhvr>
                                      <p:to>
                                        <p:strVal val="hidden"/>
                                      </p:to>
                                    </p:set>
                                  </p:childTnLst>
                                </p:cTn>
                              </p:par>
                              <p:par>
                                <p:cTn id="96" presetID="17" presetClass="exit" presetSubtype="8" fill="hold" grpId="2" nodeType="withEffect">
                                  <p:stCondLst>
                                    <p:cond delay="0"/>
                                  </p:stCondLst>
                                  <p:childTnLst>
                                    <p:anim calcmode="lin" valueType="num">
                                      <p:cBhvr>
                                        <p:cTn id="97" dur="2000"/>
                                        <p:tgtEl>
                                          <p:spTgt spid="9"/>
                                        </p:tgtEl>
                                        <p:attrNameLst>
                                          <p:attrName>ppt_x</p:attrName>
                                        </p:attrNameLst>
                                      </p:cBhvr>
                                      <p:tavLst>
                                        <p:tav tm="0">
                                          <p:val>
                                            <p:strVal val="ppt_x"/>
                                          </p:val>
                                        </p:tav>
                                        <p:tav tm="100000">
                                          <p:val>
                                            <p:strVal val="ppt_x-ppt_w/2"/>
                                          </p:val>
                                        </p:tav>
                                      </p:tavLst>
                                    </p:anim>
                                    <p:anim calcmode="lin" valueType="num">
                                      <p:cBhvr>
                                        <p:cTn id="98" dur="2000"/>
                                        <p:tgtEl>
                                          <p:spTgt spid="9"/>
                                        </p:tgtEl>
                                        <p:attrNameLst>
                                          <p:attrName>ppt_y</p:attrName>
                                        </p:attrNameLst>
                                      </p:cBhvr>
                                      <p:tavLst>
                                        <p:tav tm="0">
                                          <p:val>
                                            <p:strVal val="ppt_y"/>
                                          </p:val>
                                        </p:tav>
                                        <p:tav tm="100000">
                                          <p:val>
                                            <p:strVal val="ppt_y"/>
                                          </p:val>
                                        </p:tav>
                                      </p:tavLst>
                                    </p:anim>
                                    <p:anim calcmode="lin" valueType="num">
                                      <p:cBhvr>
                                        <p:cTn id="99" dur="2000"/>
                                        <p:tgtEl>
                                          <p:spTgt spid="9"/>
                                        </p:tgtEl>
                                        <p:attrNameLst>
                                          <p:attrName>ppt_w</p:attrName>
                                        </p:attrNameLst>
                                      </p:cBhvr>
                                      <p:tavLst>
                                        <p:tav tm="0">
                                          <p:val>
                                            <p:strVal val="ppt_w"/>
                                          </p:val>
                                        </p:tav>
                                        <p:tav tm="100000">
                                          <p:val>
                                            <p:fltVal val="0"/>
                                          </p:val>
                                        </p:tav>
                                      </p:tavLst>
                                    </p:anim>
                                    <p:anim calcmode="lin" valueType="num">
                                      <p:cBhvr>
                                        <p:cTn id="100" dur="2000"/>
                                        <p:tgtEl>
                                          <p:spTgt spid="9"/>
                                        </p:tgtEl>
                                        <p:attrNameLst>
                                          <p:attrName>ppt_h</p:attrName>
                                        </p:attrNameLst>
                                      </p:cBhvr>
                                      <p:tavLst>
                                        <p:tav tm="0">
                                          <p:val>
                                            <p:strVal val="ppt_h"/>
                                          </p:val>
                                        </p:tav>
                                        <p:tav tm="100000">
                                          <p:val>
                                            <p:strVal val="ppt_h"/>
                                          </p:val>
                                        </p:tav>
                                      </p:tavLst>
                                    </p:anim>
                                    <p:set>
                                      <p:cBhvr>
                                        <p:cTn id="101" dur="1" fill="hold">
                                          <p:stCondLst>
                                            <p:cond delay="1999"/>
                                          </p:stCondLst>
                                        </p:cTn>
                                        <p:tgtEl>
                                          <p:spTgt spid="9"/>
                                        </p:tgtEl>
                                        <p:attrNameLst>
                                          <p:attrName>style.visibility</p:attrName>
                                        </p:attrNameLst>
                                      </p:cBhvr>
                                      <p:to>
                                        <p:strVal val="hidden"/>
                                      </p:to>
                                    </p:set>
                                  </p:childTnLst>
                                </p:cTn>
                              </p:par>
                              <p:par>
                                <p:cTn id="102" presetID="17" presetClass="exit" presetSubtype="8" fill="hold" grpId="2" nodeType="withEffect">
                                  <p:stCondLst>
                                    <p:cond delay="0"/>
                                  </p:stCondLst>
                                  <p:childTnLst>
                                    <p:anim calcmode="lin" valueType="num">
                                      <p:cBhvr>
                                        <p:cTn id="103" dur="2000"/>
                                        <p:tgtEl>
                                          <p:spTgt spid="11"/>
                                        </p:tgtEl>
                                        <p:attrNameLst>
                                          <p:attrName>ppt_x</p:attrName>
                                        </p:attrNameLst>
                                      </p:cBhvr>
                                      <p:tavLst>
                                        <p:tav tm="0">
                                          <p:val>
                                            <p:strVal val="ppt_x"/>
                                          </p:val>
                                        </p:tav>
                                        <p:tav tm="100000">
                                          <p:val>
                                            <p:strVal val="ppt_x-ppt_w/2"/>
                                          </p:val>
                                        </p:tav>
                                      </p:tavLst>
                                    </p:anim>
                                    <p:anim calcmode="lin" valueType="num">
                                      <p:cBhvr>
                                        <p:cTn id="104" dur="2000"/>
                                        <p:tgtEl>
                                          <p:spTgt spid="11"/>
                                        </p:tgtEl>
                                        <p:attrNameLst>
                                          <p:attrName>ppt_y</p:attrName>
                                        </p:attrNameLst>
                                      </p:cBhvr>
                                      <p:tavLst>
                                        <p:tav tm="0">
                                          <p:val>
                                            <p:strVal val="ppt_y"/>
                                          </p:val>
                                        </p:tav>
                                        <p:tav tm="100000">
                                          <p:val>
                                            <p:strVal val="ppt_y"/>
                                          </p:val>
                                        </p:tav>
                                      </p:tavLst>
                                    </p:anim>
                                    <p:anim calcmode="lin" valueType="num">
                                      <p:cBhvr>
                                        <p:cTn id="105" dur="2000"/>
                                        <p:tgtEl>
                                          <p:spTgt spid="11"/>
                                        </p:tgtEl>
                                        <p:attrNameLst>
                                          <p:attrName>ppt_w</p:attrName>
                                        </p:attrNameLst>
                                      </p:cBhvr>
                                      <p:tavLst>
                                        <p:tav tm="0">
                                          <p:val>
                                            <p:strVal val="ppt_w"/>
                                          </p:val>
                                        </p:tav>
                                        <p:tav tm="100000">
                                          <p:val>
                                            <p:fltVal val="0"/>
                                          </p:val>
                                        </p:tav>
                                      </p:tavLst>
                                    </p:anim>
                                    <p:anim calcmode="lin" valueType="num">
                                      <p:cBhvr>
                                        <p:cTn id="106" dur="2000"/>
                                        <p:tgtEl>
                                          <p:spTgt spid="11"/>
                                        </p:tgtEl>
                                        <p:attrNameLst>
                                          <p:attrName>ppt_h</p:attrName>
                                        </p:attrNameLst>
                                      </p:cBhvr>
                                      <p:tavLst>
                                        <p:tav tm="0">
                                          <p:val>
                                            <p:strVal val="ppt_h"/>
                                          </p:val>
                                        </p:tav>
                                        <p:tav tm="100000">
                                          <p:val>
                                            <p:strVal val="ppt_h"/>
                                          </p:val>
                                        </p:tav>
                                      </p:tavLst>
                                    </p:anim>
                                    <p:set>
                                      <p:cBhvr>
                                        <p:cTn id="107" dur="1" fill="hold">
                                          <p:stCondLst>
                                            <p:cond delay="1999"/>
                                          </p:stCondLst>
                                        </p:cTn>
                                        <p:tgtEl>
                                          <p:spTgt spid="11"/>
                                        </p:tgtEl>
                                        <p:attrNameLst>
                                          <p:attrName>style.visibility</p:attrName>
                                        </p:attrNameLst>
                                      </p:cBhvr>
                                      <p:to>
                                        <p:strVal val="hidden"/>
                                      </p:to>
                                    </p:set>
                                  </p:childTnLst>
                                </p:cTn>
                              </p:par>
                              <p:par>
                                <p:cTn id="108" presetID="17" presetClass="exit" presetSubtype="2" fill="hold" grpId="2" nodeType="withEffect">
                                  <p:stCondLst>
                                    <p:cond delay="0"/>
                                  </p:stCondLst>
                                  <p:childTnLst>
                                    <p:anim calcmode="lin" valueType="num">
                                      <p:cBhvr>
                                        <p:cTn id="109" dur="2000"/>
                                        <p:tgtEl>
                                          <p:spTgt spid="4"/>
                                        </p:tgtEl>
                                        <p:attrNameLst>
                                          <p:attrName>ppt_x</p:attrName>
                                        </p:attrNameLst>
                                      </p:cBhvr>
                                      <p:tavLst>
                                        <p:tav tm="0">
                                          <p:val>
                                            <p:strVal val="ppt_x"/>
                                          </p:val>
                                        </p:tav>
                                        <p:tav tm="100000">
                                          <p:val>
                                            <p:strVal val="ppt_x+ppt_w/2"/>
                                          </p:val>
                                        </p:tav>
                                      </p:tavLst>
                                    </p:anim>
                                    <p:anim calcmode="lin" valueType="num">
                                      <p:cBhvr>
                                        <p:cTn id="110" dur="2000"/>
                                        <p:tgtEl>
                                          <p:spTgt spid="4"/>
                                        </p:tgtEl>
                                        <p:attrNameLst>
                                          <p:attrName>ppt_y</p:attrName>
                                        </p:attrNameLst>
                                      </p:cBhvr>
                                      <p:tavLst>
                                        <p:tav tm="0">
                                          <p:val>
                                            <p:strVal val="ppt_y"/>
                                          </p:val>
                                        </p:tav>
                                        <p:tav tm="100000">
                                          <p:val>
                                            <p:strVal val="ppt_y"/>
                                          </p:val>
                                        </p:tav>
                                      </p:tavLst>
                                    </p:anim>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strVal val="ppt_h"/>
                                          </p:val>
                                        </p:tav>
                                      </p:tavLst>
                                    </p:anim>
                                    <p:set>
                                      <p:cBhvr>
                                        <p:cTn id="113" dur="1" fill="hold">
                                          <p:stCondLst>
                                            <p:cond delay="1999"/>
                                          </p:stCondLst>
                                        </p:cTn>
                                        <p:tgtEl>
                                          <p:spTgt spid="4"/>
                                        </p:tgtEl>
                                        <p:attrNameLst>
                                          <p:attrName>style.visibility</p:attrName>
                                        </p:attrNameLst>
                                      </p:cBhvr>
                                      <p:to>
                                        <p:strVal val="hidden"/>
                                      </p:to>
                                    </p:set>
                                  </p:childTnLst>
                                </p:cTn>
                              </p:par>
                              <p:par>
                                <p:cTn id="114" presetID="17" presetClass="exit" presetSubtype="2" fill="hold" grpId="2" nodeType="withEffect">
                                  <p:stCondLst>
                                    <p:cond delay="0"/>
                                  </p:stCondLst>
                                  <p:childTnLst>
                                    <p:anim calcmode="lin" valueType="num">
                                      <p:cBhvr>
                                        <p:cTn id="115" dur="2000"/>
                                        <p:tgtEl>
                                          <p:spTgt spid="6"/>
                                        </p:tgtEl>
                                        <p:attrNameLst>
                                          <p:attrName>ppt_x</p:attrName>
                                        </p:attrNameLst>
                                      </p:cBhvr>
                                      <p:tavLst>
                                        <p:tav tm="0">
                                          <p:val>
                                            <p:strVal val="ppt_x"/>
                                          </p:val>
                                        </p:tav>
                                        <p:tav tm="100000">
                                          <p:val>
                                            <p:strVal val="ppt_x+ppt_w/2"/>
                                          </p:val>
                                        </p:tav>
                                      </p:tavLst>
                                    </p:anim>
                                    <p:anim calcmode="lin" valueType="num">
                                      <p:cBhvr>
                                        <p:cTn id="116" dur="2000"/>
                                        <p:tgtEl>
                                          <p:spTgt spid="6"/>
                                        </p:tgtEl>
                                        <p:attrNameLst>
                                          <p:attrName>ppt_y</p:attrName>
                                        </p:attrNameLst>
                                      </p:cBhvr>
                                      <p:tavLst>
                                        <p:tav tm="0">
                                          <p:val>
                                            <p:strVal val="ppt_y"/>
                                          </p:val>
                                        </p:tav>
                                        <p:tav tm="100000">
                                          <p:val>
                                            <p:strVal val="ppt_y"/>
                                          </p:val>
                                        </p:tav>
                                      </p:tavLst>
                                    </p:anim>
                                    <p:anim calcmode="lin" valueType="num">
                                      <p:cBhvr>
                                        <p:cTn id="117" dur="2000"/>
                                        <p:tgtEl>
                                          <p:spTgt spid="6"/>
                                        </p:tgtEl>
                                        <p:attrNameLst>
                                          <p:attrName>ppt_w</p:attrName>
                                        </p:attrNameLst>
                                      </p:cBhvr>
                                      <p:tavLst>
                                        <p:tav tm="0">
                                          <p:val>
                                            <p:strVal val="ppt_w"/>
                                          </p:val>
                                        </p:tav>
                                        <p:tav tm="100000">
                                          <p:val>
                                            <p:fltVal val="0"/>
                                          </p:val>
                                        </p:tav>
                                      </p:tavLst>
                                    </p:anim>
                                    <p:anim calcmode="lin" valueType="num">
                                      <p:cBhvr>
                                        <p:cTn id="118" dur="2000"/>
                                        <p:tgtEl>
                                          <p:spTgt spid="6"/>
                                        </p:tgtEl>
                                        <p:attrNameLst>
                                          <p:attrName>ppt_h</p:attrName>
                                        </p:attrNameLst>
                                      </p:cBhvr>
                                      <p:tavLst>
                                        <p:tav tm="0">
                                          <p:val>
                                            <p:strVal val="ppt_h"/>
                                          </p:val>
                                        </p:tav>
                                        <p:tav tm="100000">
                                          <p:val>
                                            <p:strVal val="ppt_h"/>
                                          </p:val>
                                        </p:tav>
                                      </p:tavLst>
                                    </p:anim>
                                    <p:set>
                                      <p:cBhvr>
                                        <p:cTn id="119" dur="1" fill="hold">
                                          <p:stCondLst>
                                            <p:cond delay="1999"/>
                                          </p:stCondLst>
                                        </p:cTn>
                                        <p:tgtEl>
                                          <p:spTgt spid="6"/>
                                        </p:tgtEl>
                                        <p:attrNameLst>
                                          <p:attrName>style.visibility</p:attrName>
                                        </p:attrNameLst>
                                      </p:cBhvr>
                                      <p:to>
                                        <p:strVal val="hidden"/>
                                      </p:to>
                                    </p:set>
                                  </p:childTnLst>
                                </p:cTn>
                              </p:par>
                              <p:par>
                                <p:cTn id="120" presetID="17" presetClass="exit" presetSubtype="2" fill="hold" grpId="2" nodeType="withEffect">
                                  <p:stCondLst>
                                    <p:cond delay="0"/>
                                  </p:stCondLst>
                                  <p:childTnLst>
                                    <p:anim calcmode="lin" valueType="num">
                                      <p:cBhvr>
                                        <p:cTn id="121" dur="2000"/>
                                        <p:tgtEl>
                                          <p:spTgt spid="8"/>
                                        </p:tgtEl>
                                        <p:attrNameLst>
                                          <p:attrName>ppt_x</p:attrName>
                                        </p:attrNameLst>
                                      </p:cBhvr>
                                      <p:tavLst>
                                        <p:tav tm="0">
                                          <p:val>
                                            <p:strVal val="ppt_x"/>
                                          </p:val>
                                        </p:tav>
                                        <p:tav tm="100000">
                                          <p:val>
                                            <p:strVal val="ppt_x+ppt_w/2"/>
                                          </p:val>
                                        </p:tav>
                                      </p:tavLst>
                                    </p:anim>
                                    <p:anim calcmode="lin" valueType="num">
                                      <p:cBhvr>
                                        <p:cTn id="122" dur="2000"/>
                                        <p:tgtEl>
                                          <p:spTgt spid="8"/>
                                        </p:tgtEl>
                                        <p:attrNameLst>
                                          <p:attrName>ppt_y</p:attrName>
                                        </p:attrNameLst>
                                      </p:cBhvr>
                                      <p:tavLst>
                                        <p:tav tm="0">
                                          <p:val>
                                            <p:strVal val="ppt_y"/>
                                          </p:val>
                                        </p:tav>
                                        <p:tav tm="100000">
                                          <p:val>
                                            <p:strVal val="ppt_y"/>
                                          </p:val>
                                        </p:tav>
                                      </p:tavLst>
                                    </p:anim>
                                    <p:anim calcmode="lin" valueType="num">
                                      <p:cBhvr>
                                        <p:cTn id="123" dur="2000"/>
                                        <p:tgtEl>
                                          <p:spTgt spid="8"/>
                                        </p:tgtEl>
                                        <p:attrNameLst>
                                          <p:attrName>ppt_w</p:attrName>
                                        </p:attrNameLst>
                                      </p:cBhvr>
                                      <p:tavLst>
                                        <p:tav tm="0">
                                          <p:val>
                                            <p:strVal val="ppt_w"/>
                                          </p:val>
                                        </p:tav>
                                        <p:tav tm="100000">
                                          <p:val>
                                            <p:fltVal val="0"/>
                                          </p:val>
                                        </p:tav>
                                      </p:tavLst>
                                    </p:anim>
                                    <p:anim calcmode="lin" valueType="num">
                                      <p:cBhvr>
                                        <p:cTn id="124" dur="2000"/>
                                        <p:tgtEl>
                                          <p:spTgt spid="8"/>
                                        </p:tgtEl>
                                        <p:attrNameLst>
                                          <p:attrName>ppt_h</p:attrName>
                                        </p:attrNameLst>
                                      </p:cBhvr>
                                      <p:tavLst>
                                        <p:tav tm="0">
                                          <p:val>
                                            <p:strVal val="ppt_h"/>
                                          </p:val>
                                        </p:tav>
                                        <p:tav tm="100000">
                                          <p:val>
                                            <p:strVal val="ppt_h"/>
                                          </p:val>
                                        </p:tav>
                                      </p:tavLst>
                                    </p:anim>
                                    <p:set>
                                      <p:cBhvr>
                                        <p:cTn id="125" dur="1" fill="hold">
                                          <p:stCondLst>
                                            <p:cond delay="1999"/>
                                          </p:stCondLst>
                                        </p:cTn>
                                        <p:tgtEl>
                                          <p:spTgt spid="8"/>
                                        </p:tgtEl>
                                        <p:attrNameLst>
                                          <p:attrName>style.visibility</p:attrName>
                                        </p:attrNameLst>
                                      </p:cBhvr>
                                      <p:to>
                                        <p:strVal val="hidden"/>
                                      </p:to>
                                    </p:set>
                                  </p:childTnLst>
                                </p:cTn>
                              </p:par>
                              <p:par>
                                <p:cTn id="126" presetID="17" presetClass="exit" presetSubtype="2" fill="hold" grpId="2" nodeType="withEffect">
                                  <p:stCondLst>
                                    <p:cond delay="0"/>
                                  </p:stCondLst>
                                  <p:childTnLst>
                                    <p:anim calcmode="lin" valueType="num">
                                      <p:cBhvr>
                                        <p:cTn id="127" dur="2000"/>
                                        <p:tgtEl>
                                          <p:spTgt spid="10"/>
                                        </p:tgtEl>
                                        <p:attrNameLst>
                                          <p:attrName>ppt_x</p:attrName>
                                        </p:attrNameLst>
                                      </p:cBhvr>
                                      <p:tavLst>
                                        <p:tav tm="0">
                                          <p:val>
                                            <p:strVal val="ppt_x"/>
                                          </p:val>
                                        </p:tav>
                                        <p:tav tm="100000">
                                          <p:val>
                                            <p:strVal val="ppt_x+ppt_w/2"/>
                                          </p:val>
                                        </p:tav>
                                      </p:tavLst>
                                    </p:anim>
                                    <p:anim calcmode="lin" valueType="num">
                                      <p:cBhvr>
                                        <p:cTn id="128" dur="2000"/>
                                        <p:tgtEl>
                                          <p:spTgt spid="10"/>
                                        </p:tgtEl>
                                        <p:attrNameLst>
                                          <p:attrName>ppt_y</p:attrName>
                                        </p:attrNameLst>
                                      </p:cBhvr>
                                      <p:tavLst>
                                        <p:tav tm="0">
                                          <p:val>
                                            <p:strVal val="ppt_y"/>
                                          </p:val>
                                        </p:tav>
                                        <p:tav tm="100000">
                                          <p:val>
                                            <p:strVal val="ppt_y"/>
                                          </p:val>
                                        </p:tav>
                                      </p:tavLst>
                                    </p:anim>
                                    <p:anim calcmode="lin" valueType="num">
                                      <p:cBhvr>
                                        <p:cTn id="129" dur="2000"/>
                                        <p:tgtEl>
                                          <p:spTgt spid="10"/>
                                        </p:tgtEl>
                                        <p:attrNameLst>
                                          <p:attrName>ppt_w</p:attrName>
                                        </p:attrNameLst>
                                      </p:cBhvr>
                                      <p:tavLst>
                                        <p:tav tm="0">
                                          <p:val>
                                            <p:strVal val="ppt_w"/>
                                          </p:val>
                                        </p:tav>
                                        <p:tav tm="100000">
                                          <p:val>
                                            <p:fltVal val="0"/>
                                          </p:val>
                                        </p:tav>
                                      </p:tavLst>
                                    </p:anim>
                                    <p:anim calcmode="lin" valueType="num">
                                      <p:cBhvr>
                                        <p:cTn id="130" dur="2000"/>
                                        <p:tgtEl>
                                          <p:spTgt spid="10"/>
                                        </p:tgtEl>
                                        <p:attrNameLst>
                                          <p:attrName>ppt_h</p:attrName>
                                        </p:attrNameLst>
                                      </p:cBhvr>
                                      <p:tavLst>
                                        <p:tav tm="0">
                                          <p:val>
                                            <p:strVal val="ppt_h"/>
                                          </p:val>
                                        </p:tav>
                                        <p:tav tm="100000">
                                          <p:val>
                                            <p:strVal val="ppt_h"/>
                                          </p:val>
                                        </p:tav>
                                      </p:tavLst>
                                    </p:anim>
                                    <p:set>
                                      <p:cBhvr>
                                        <p:cTn id="131" dur="1" fill="hold">
                                          <p:stCondLst>
                                            <p:cond delay="1999"/>
                                          </p:stCondLst>
                                        </p:cTn>
                                        <p:tgtEl>
                                          <p:spTgt spid="10"/>
                                        </p:tgtEl>
                                        <p:attrNameLst>
                                          <p:attrName>style.visibility</p:attrName>
                                        </p:attrNameLst>
                                      </p:cBhvr>
                                      <p:to>
                                        <p:strVal val="hidden"/>
                                      </p:to>
                                    </p:set>
                                  </p:childTnLst>
                                </p:cTn>
                              </p:par>
                              <p:par>
                                <p:cTn id="132" presetID="17" presetClass="exit" presetSubtype="2" fill="hold" grpId="2" nodeType="withEffect">
                                  <p:stCondLst>
                                    <p:cond delay="0"/>
                                  </p:stCondLst>
                                  <p:childTnLst>
                                    <p:anim calcmode="lin" valueType="num">
                                      <p:cBhvr>
                                        <p:cTn id="133" dur="2000"/>
                                        <p:tgtEl>
                                          <p:spTgt spid="12"/>
                                        </p:tgtEl>
                                        <p:attrNameLst>
                                          <p:attrName>ppt_x</p:attrName>
                                        </p:attrNameLst>
                                      </p:cBhvr>
                                      <p:tavLst>
                                        <p:tav tm="0">
                                          <p:val>
                                            <p:strVal val="ppt_x"/>
                                          </p:val>
                                        </p:tav>
                                        <p:tav tm="100000">
                                          <p:val>
                                            <p:strVal val="ppt_x+ppt_w/2"/>
                                          </p:val>
                                        </p:tav>
                                      </p:tavLst>
                                    </p:anim>
                                    <p:anim calcmode="lin" valueType="num">
                                      <p:cBhvr>
                                        <p:cTn id="134" dur="2000"/>
                                        <p:tgtEl>
                                          <p:spTgt spid="12"/>
                                        </p:tgtEl>
                                        <p:attrNameLst>
                                          <p:attrName>ppt_y</p:attrName>
                                        </p:attrNameLst>
                                      </p:cBhvr>
                                      <p:tavLst>
                                        <p:tav tm="0">
                                          <p:val>
                                            <p:strVal val="ppt_y"/>
                                          </p:val>
                                        </p:tav>
                                        <p:tav tm="100000">
                                          <p:val>
                                            <p:strVal val="ppt_y"/>
                                          </p:val>
                                        </p:tav>
                                      </p:tavLst>
                                    </p:anim>
                                    <p:anim calcmode="lin" valueType="num">
                                      <p:cBhvr>
                                        <p:cTn id="135" dur="2000"/>
                                        <p:tgtEl>
                                          <p:spTgt spid="12"/>
                                        </p:tgtEl>
                                        <p:attrNameLst>
                                          <p:attrName>ppt_w</p:attrName>
                                        </p:attrNameLst>
                                      </p:cBhvr>
                                      <p:tavLst>
                                        <p:tav tm="0">
                                          <p:val>
                                            <p:strVal val="ppt_w"/>
                                          </p:val>
                                        </p:tav>
                                        <p:tav tm="100000">
                                          <p:val>
                                            <p:fltVal val="0"/>
                                          </p:val>
                                        </p:tav>
                                      </p:tavLst>
                                    </p:anim>
                                    <p:anim calcmode="lin" valueType="num">
                                      <p:cBhvr>
                                        <p:cTn id="136" dur="2000"/>
                                        <p:tgtEl>
                                          <p:spTgt spid="12"/>
                                        </p:tgtEl>
                                        <p:attrNameLst>
                                          <p:attrName>ppt_h</p:attrName>
                                        </p:attrNameLst>
                                      </p:cBhvr>
                                      <p:tavLst>
                                        <p:tav tm="0">
                                          <p:val>
                                            <p:strVal val="ppt_h"/>
                                          </p:val>
                                        </p:tav>
                                        <p:tav tm="100000">
                                          <p:val>
                                            <p:strVal val="ppt_h"/>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8" fill="hold" grpId="3" nodeType="withEffect">
                                  <p:stCondLst>
                                    <p:cond delay="0"/>
                                  </p:stCondLst>
                                  <p:childTnLst>
                                    <p:anim calcmode="lin" valueType="num">
                                      <p:cBhvr additive="base">
                                        <p:cTn id="139" dur="2000"/>
                                        <p:tgtEl>
                                          <p:spTgt spid="3"/>
                                        </p:tgtEl>
                                        <p:attrNameLst>
                                          <p:attrName>ppt_x</p:attrName>
                                        </p:attrNameLst>
                                      </p:cBhvr>
                                      <p:tavLst>
                                        <p:tav tm="0">
                                          <p:val>
                                            <p:strVal val="ppt_x"/>
                                          </p:val>
                                        </p:tav>
                                        <p:tav tm="100000">
                                          <p:val>
                                            <p:strVal val="0-ppt_w/2"/>
                                          </p:val>
                                        </p:tav>
                                      </p:tavLst>
                                    </p:anim>
                                    <p:anim calcmode="lin" valueType="num">
                                      <p:cBhvr additive="base">
                                        <p:cTn id="140" dur="2000"/>
                                        <p:tgtEl>
                                          <p:spTgt spid="3"/>
                                        </p:tgtEl>
                                        <p:attrNameLst>
                                          <p:attrName>ppt_y</p:attrName>
                                        </p:attrNameLst>
                                      </p:cBhvr>
                                      <p:tavLst>
                                        <p:tav tm="0">
                                          <p:val>
                                            <p:strVal val="ppt_y"/>
                                          </p:val>
                                        </p:tav>
                                        <p:tav tm="100000">
                                          <p:val>
                                            <p:strVal val="ppt_y"/>
                                          </p:val>
                                        </p:tav>
                                      </p:tavLst>
                                    </p:anim>
                                    <p:set>
                                      <p:cBhvr>
                                        <p:cTn id="141" dur="1" fill="hold">
                                          <p:stCondLst>
                                            <p:cond delay="1999"/>
                                          </p:stCondLst>
                                        </p:cTn>
                                        <p:tgtEl>
                                          <p:spTgt spid="3"/>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2000"/>
                                        <p:tgtEl>
                                          <p:spTgt spid="5"/>
                                        </p:tgtEl>
                                        <p:attrNameLst>
                                          <p:attrName>ppt_x</p:attrName>
                                        </p:attrNameLst>
                                      </p:cBhvr>
                                      <p:tavLst>
                                        <p:tav tm="0">
                                          <p:val>
                                            <p:strVal val="ppt_x"/>
                                          </p:val>
                                        </p:tav>
                                        <p:tav tm="100000">
                                          <p:val>
                                            <p:strVal val="0-ppt_w/2"/>
                                          </p:val>
                                        </p:tav>
                                      </p:tavLst>
                                    </p:anim>
                                    <p:anim calcmode="lin" valueType="num">
                                      <p:cBhvr additive="base">
                                        <p:cTn id="144" dur="2000"/>
                                        <p:tgtEl>
                                          <p:spTgt spid="5"/>
                                        </p:tgtEl>
                                        <p:attrNameLst>
                                          <p:attrName>ppt_y</p:attrName>
                                        </p:attrNameLst>
                                      </p:cBhvr>
                                      <p:tavLst>
                                        <p:tav tm="0">
                                          <p:val>
                                            <p:strVal val="ppt_y"/>
                                          </p:val>
                                        </p:tav>
                                        <p:tav tm="100000">
                                          <p:val>
                                            <p:strVal val="ppt_y"/>
                                          </p:val>
                                        </p:tav>
                                      </p:tavLst>
                                    </p:anim>
                                    <p:set>
                                      <p:cBhvr>
                                        <p:cTn id="145" dur="1" fill="hold">
                                          <p:stCondLst>
                                            <p:cond delay="1999"/>
                                          </p:stCondLst>
                                        </p:cTn>
                                        <p:tgtEl>
                                          <p:spTgt spid="5"/>
                                        </p:tgtEl>
                                        <p:attrNameLst>
                                          <p:attrName>style.visibility</p:attrName>
                                        </p:attrNameLst>
                                      </p:cBhvr>
                                      <p:to>
                                        <p:strVal val="hidden"/>
                                      </p:to>
                                    </p:set>
                                  </p:childTnLst>
                                </p:cTn>
                              </p:par>
                              <p:par>
                                <p:cTn id="146" presetID="2" presetClass="exit" presetSubtype="8" fill="hold" grpId="3"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0-ppt_w/2"/>
                                          </p:val>
                                        </p:tav>
                                      </p:tavLst>
                                    </p:anim>
                                    <p:anim calcmode="lin" valueType="num">
                                      <p:cBhvr additive="base">
                                        <p:cTn id="148" dur="2000"/>
                                        <p:tgtEl>
                                          <p:spTgt spid="7"/>
                                        </p:tgtEl>
                                        <p:attrNameLst>
                                          <p:attrName>ppt_y</p:attrName>
                                        </p:attrNameLst>
                                      </p:cBhvr>
                                      <p:tavLst>
                                        <p:tav tm="0">
                                          <p:val>
                                            <p:strVal val="ppt_y"/>
                                          </p:val>
                                        </p:tav>
                                        <p:tav tm="100000">
                                          <p:val>
                                            <p:strVal val="ppt_y"/>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2000"/>
                                        <p:tgtEl>
                                          <p:spTgt spid="9"/>
                                        </p:tgtEl>
                                        <p:attrNameLst>
                                          <p:attrName>ppt_x</p:attrName>
                                        </p:attrNameLst>
                                      </p:cBhvr>
                                      <p:tavLst>
                                        <p:tav tm="0">
                                          <p:val>
                                            <p:strVal val="ppt_x"/>
                                          </p:val>
                                        </p:tav>
                                        <p:tav tm="100000">
                                          <p:val>
                                            <p:strVal val="0-ppt_w/2"/>
                                          </p:val>
                                        </p:tav>
                                      </p:tavLst>
                                    </p:anim>
                                    <p:anim calcmode="lin" valueType="num">
                                      <p:cBhvr additive="base">
                                        <p:cTn id="152" dur="2000"/>
                                        <p:tgtEl>
                                          <p:spTgt spid="9"/>
                                        </p:tgtEl>
                                        <p:attrNameLst>
                                          <p:attrName>ppt_y</p:attrName>
                                        </p:attrNameLst>
                                      </p:cBhvr>
                                      <p:tavLst>
                                        <p:tav tm="0">
                                          <p:val>
                                            <p:strVal val="ppt_y"/>
                                          </p:val>
                                        </p:tav>
                                        <p:tav tm="100000">
                                          <p:val>
                                            <p:strVal val="ppt_y"/>
                                          </p:val>
                                        </p:tav>
                                      </p:tavLst>
                                    </p:anim>
                                    <p:set>
                                      <p:cBhvr>
                                        <p:cTn id="153" dur="1" fill="hold">
                                          <p:stCondLst>
                                            <p:cond delay="1999"/>
                                          </p:stCondLst>
                                        </p:cTn>
                                        <p:tgtEl>
                                          <p:spTgt spid="9"/>
                                        </p:tgtEl>
                                        <p:attrNameLst>
                                          <p:attrName>style.visibility</p:attrName>
                                        </p:attrNameLst>
                                      </p:cBhvr>
                                      <p:to>
                                        <p:strVal val="hidden"/>
                                      </p:to>
                                    </p:set>
                                  </p:childTnLst>
                                </p:cTn>
                              </p:par>
                              <p:par>
                                <p:cTn id="154" presetID="2" presetClass="exit" presetSubtype="8" fill="hold" grpId="3" nodeType="withEffect">
                                  <p:stCondLst>
                                    <p:cond delay="0"/>
                                  </p:stCondLst>
                                  <p:childTnLst>
                                    <p:anim calcmode="lin" valueType="num">
                                      <p:cBhvr additive="base">
                                        <p:cTn id="155" dur="2000"/>
                                        <p:tgtEl>
                                          <p:spTgt spid="11"/>
                                        </p:tgtEl>
                                        <p:attrNameLst>
                                          <p:attrName>ppt_x</p:attrName>
                                        </p:attrNameLst>
                                      </p:cBhvr>
                                      <p:tavLst>
                                        <p:tav tm="0">
                                          <p:val>
                                            <p:strVal val="ppt_x"/>
                                          </p:val>
                                        </p:tav>
                                        <p:tav tm="100000">
                                          <p:val>
                                            <p:strVal val="0-ppt_w/2"/>
                                          </p:val>
                                        </p:tav>
                                      </p:tavLst>
                                    </p:anim>
                                    <p:anim calcmode="lin" valueType="num">
                                      <p:cBhvr additive="base">
                                        <p:cTn id="156" dur="2000"/>
                                        <p:tgtEl>
                                          <p:spTgt spid="11"/>
                                        </p:tgtEl>
                                        <p:attrNameLst>
                                          <p:attrName>ppt_y</p:attrName>
                                        </p:attrNameLst>
                                      </p:cBhvr>
                                      <p:tavLst>
                                        <p:tav tm="0">
                                          <p:val>
                                            <p:strVal val="ppt_y"/>
                                          </p:val>
                                        </p:tav>
                                        <p:tav tm="100000">
                                          <p:val>
                                            <p:strVal val="ppt_y"/>
                                          </p:val>
                                        </p:tav>
                                      </p:tavLst>
                                    </p:anim>
                                    <p:set>
                                      <p:cBhvr>
                                        <p:cTn id="157" dur="1" fill="hold">
                                          <p:stCondLst>
                                            <p:cond delay="1999"/>
                                          </p:stCondLst>
                                        </p:cTn>
                                        <p:tgtEl>
                                          <p:spTgt spid="11"/>
                                        </p:tgtEl>
                                        <p:attrNameLst>
                                          <p:attrName>style.visibility</p:attrName>
                                        </p:attrNameLst>
                                      </p:cBhvr>
                                      <p:to>
                                        <p:strVal val="hidden"/>
                                      </p:to>
                                    </p:set>
                                  </p:childTnLst>
                                </p:cTn>
                              </p:par>
                              <p:par>
                                <p:cTn id="158" presetID="2" presetClass="exit" presetSubtype="2" fill="hold" grpId="3" nodeType="with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ppt_y"/>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ppt_y"/>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2" fill="hold" grpId="3" nodeType="withEffect">
                                  <p:stCondLst>
                                    <p:cond delay="0"/>
                                  </p:stCondLst>
                                  <p:childTnLst>
                                    <p:anim calcmode="lin" valueType="num">
                                      <p:cBhvr additive="base">
                                        <p:cTn id="167" dur="2000"/>
                                        <p:tgtEl>
                                          <p:spTgt spid="8"/>
                                        </p:tgtEl>
                                        <p:attrNameLst>
                                          <p:attrName>ppt_x</p:attrName>
                                        </p:attrNameLst>
                                      </p:cBhvr>
                                      <p:tavLst>
                                        <p:tav tm="0">
                                          <p:val>
                                            <p:strVal val="ppt_x"/>
                                          </p:val>
                                        </p:tav>
                                        <p:tav tm="100000">
                                          <p:val>
                                            <p:strVal val="1+ppt_w/2"/>
                                          </p:val>
                                        </p:tav>
                                      </p:tavLst>
                                    </p:anim>
                                    <p:anim calcmode="lin" valueType="num">
                                      <p:cBhvr additive="base">
                                        <p:cTn id="168" dur="2000"/>
                                        <p:tgtEl>
                                          <p:spTgt spid="8"/>
                                        </p:tgtEl>
                                        <p:attrNameLst>
                                          <p:attrName>ppt_y</p:attrName>
                                        </p:attrNameLst>
                                      </p:cBhvr>
                                      <p:tavLst>
                                        <p:tav tm="0">
                                          <p:val>
                                            <p:strVal val="ppt_y"/>
                                          </p:val>
                                        </p:tav>
                                        <p:tav tm="100000">
                                          <p:val>
                                            <p:strVal val="ppt_y"/>
                                          </p:val>
                                        </p:tav>
                                      </p:tavLst>
                                    </p:anim>
                                    <p:set>
                                      <p:cBhvr>
                                        <p:cTn id="169" dur="1" fill="hold">
                                          <p:stCondLst>
                                            <p:cond delay="1999"/>
                                          </p:stCondLst>
                                        </p:cTn>
                                        <p:tgtEl>
                                          <p:spTgt spid="8"/>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2000"/>
                                        <p:tgtEl>
                                          <p:spTgt spid="10"/>
                                        </p:tgtEl>
                                        <p:attrNameLst>
                                          <p:attrName>ppt_x</p:attrName>
                                        </p:attrNameLst>
                                      </p:cBhvr>
                                      <p:tavLst>
                                        <p:tav tm="0">
                                          <p:val>
                                            <p:strVal val="ppt_x"/>
                                          </p:val>
                                        </p:tav>
                                        <p:tav tm="100000">
                                          <p:val>
                                            <p:strVal val="1+ppt_w/2"/>
                                          </p:val>
                                        </p:tav>
                                      </p:tavLst>
                                    </p:anim>
                                    <p:anim calcmode="lin" valueType="num">
                                      <p:cBhvr additive="base">
                                        <p:cTn id="172" dur="2000"/>
                                        <p:tgtEl>
                                          <p:spTgt spid="10"/>
                                        </p:tgtEl>
                                        <p:attrNameLst>
                                          <p:attrName>ppt_y</p:attrName>
                                        </p:attrNameLst>
                                      </p:cBhvr>
                                      <p:tavLst>
                                        <p:tav tm="0">
                                          <p:val>
                                            <p:strVal val="ppt_y"/>
                                          </p:val>
                                        </p:tav>
                                        <p:tav tm="100000">
                                          <p:val>
                                            <p:strVal val="ppt_y"/>
                                          </p:val>
                                        </p:tav>
                                      </p:tavLst>
                                    </p:anim>
                                    <p:set>
                                      <p:cBhvr>
                                        <p:cTn id="173" dur="1" fill="hold">
                                          <p:stCondLst>
                                            <p:cond delay="1999"/>
                                          </p:stCondLst>
                                        </p:cTn>
                                        <p:tgtEl>
                                          <p:spTgt spid="10"/>
                                        </p:tgtEl>
                                        <p:attrNameLst>
                                          <p:attrName>style.visibility</p:attrName>
                                        </p:attrNameLst>
                                      </p:cBhvr>
                                      <p:to>
                                        <p:strVal val="hidden"/>
                                      </p:to>
                                    </p:set>
                                  </p:childTnLst>
                                </p:cTn>
                              </p:par>
                              <p:par>
                                <p:cTn id="174" presetID="2" presetClass="exit" presetSubtype="2" fill="hold" grpId="3" nodeType="withEffect">
                                  <p:stCondLst>
                                    <p:cond delay="0"/>
                                  </p:stCondLst>
                                  <p:childTnLst>
                                    <p:anim calcmode="lin" valueType="num">
                                      <p:cBhvr additive="base">
                                        <p:cTn id="175" dur="2000"/>
                                        <p:tgtEl>
                                          <p:spTgt spid="12"/>
                                        </p:tgtEl>
                                        <p:attrNameLst>
                                          <p:attrName>ppt_x</p:attrName>
                                        </p:attrNameLst>
                                      </p:cBhvr>
                                      <p:tavLst>
                                        <p:tav tm="0">
                                          <p:val>
                                            <p:strVal val="ppt_x"/>
                                          </p:val>
                                        </p:tav>
                                        <p:tav tm="100000">
                                          <p:val>
                                            <p:strVal val="1+ppt_w/2"/>
                                          </p:val>
                                        </p:tav>
                                      </p:tavLst>
                                    </p:anim>
                                    <p:anim calcmode="lin" valueType="num">
                                      <p:cBhvr additive="base">
                                        <p:cTn id="176" dur="2000"/>
                                        <p:tgtEl>
                                          <p:spTgt spid="12"/>
                                        </p:tgtEl>
                                        <p:attrNameLst>
                                          <p:attrName>ppt_y</p:attrName>
                                        </p:attrNameLst>
                                      </p:cBhvr>
                                      <p:tavLst>
                                        <p:tav tm="0">
                                          <p:val>
                                            <p:strVal val="ppt_y"/>
                                          </p:val>
                                        </p:tav>
                                        <p:tav tm="100000">
                                          <p:val>
                                            <p:strVal val="ppt_y"/>
                                          </p:val>
                                        </p:tav>
                                      </p:tavLst>
                                    </p:anim>
                                    <p:set>
                                      <p:cBhvr>
                                        <p:cTn id="177" dur="1" fill="hold">
                                          <p:stCondLst>
                                            <p:cond delay="1999"/>
                                          </p:stCondLst>
                                        </p:cTn>
                                        <p:tgtEl>
                                          <p:spTgt spid="12"/>
                                        </p:tgtEl>
                                        <p:attrNameLst>
                                          <p:attrName>style.visibility</p:attrName>
                                        </p:attrNameLst>
                                      </p:cBhvr>
                                      <p:to>
                                        <p:strVal val="hidden"/>
                                      </p:to>
                                    </p:set>
                                  </p:childTnLst>
                                </p:cTn>
                              </p:par>
                              <p:par>
                                <p:cTn id="178" presetID="16" presetClass="entr" presetSubtype="37"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Effect transition="in" filter="barn(outVertical)">
                                      <p:cBhvr>
                                        <p:cTn id="180" dur="2000"/>
                                        <p:tgtEl>
                                          <p:spTgt spid="2"/>
                                        </p:tgtEl>
                                      </p:cBhvr>
                                    </p:animEffect>
                                  </p:childTnLst>
                                </p:cTn>
                              </p:par>
                              <p:par>
                                <p:cTn id="181" presetID="23" presetClass="entr" presetSubtype="288" fill="hold" nodeType="withEffect">
                                  <p:stCondLst>
                                    <p:cond delay="0"/>
                                  </p:stCondLst>
                                  <p:childTnLst>
                                    <p:set>
                                      <p:cBhvr>
                                        <p:cTn id="182" dur="1" fill="hold">
                                          <p:stCondLst>
                                            <p:cond delay="0"/>
                                          </p:stCondLst>
                                        </p:cTn>
                                        <p:tgtEl>
                                          <p:spTgt spid="2"/>
                                        </p:tgtEl>
                                        <p:attrNameLst>
                                          <p:attrName>style.visibility</p:attrName>
                                        </p:attrNameLst>
                                      </p:cBhvr>
                                      <p:to>
                                        <p:strVal val="visible"/>
                                      </p:to>
                                    </p:set>
                                    <p:anim calcmode="lin" valueType="num">
                                      <p:cBhvr>
                                        <p:cTn id="183" dur="2000" fill="hold"/>
                                        <p:tgtEl>
                                          <p:spTgt spid="2"/>
                                        </p:tgtEl>
                                        <p:attrNameLst>
                                          <p:attrName>ppt_w</p:attrName>
                                        </p:attrNameLst>
                                      </p:cBhvr>
                                      <p:tavLst>
                                        <p:tav tm="0">
                                          <p:val>
                                            <p:strVal val="4/3*#ppt_w"/>
                                          </p:val>
                                        </p:tav>
                                        <p:tav tm="100000">
                                          <p:val>
                                            <p:strVal val="#ppt_w"/>
                                          </p:val>
                                        </p:tav>
                                      </p:tavLst>
                                    </p:anim>
                                    <p:anim calcmode="lin" valueType="num">
                                      <p:cBhvr>
                                        <p:cTn id="184"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chemeClr val="bg1">
                <a:lumMod val="95000"/>
                <a:shade val="67500"/>
                <a:satMod val="115000"/>
              </a:schemeClr>
            </a:gs>
            <a:gs pos="100000">
              <a:schemeClr val="bg1">
                <a:lumMod val="9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6e8908e331c711e1022748457a26b5e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100010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100010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1928826"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928826"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85748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85748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3786214"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3786214"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4786314"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786314"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71504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71504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6643702"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643702"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757242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757242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857252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857252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grpId="2"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5"/>
                                        </p:tgtEl>
                                        <p:attrNameLst>
                                          <p:attrName>ppt_x</p:attrName>
                                        </p:attrNameLst>
                                      </p:cBhvr>
                                      <p:tavLst>
                                        <p:tav tm="0">
                                          <p:val>
                                            <p:strVal val="ppt_x"/>
                                          </p:val>
                                        </p:tav>
                                        <p:tav tm="100000">
                                          <p:val>
                                            <p:strVal val="ppt_x"/>
                                          </p:val>
                                        </p:tav>
                                      </p:tavLst>
                                    </p:anim>
                                    <p:anim calcmode="lin" valueType="num">
                                      <p:cBhvr additive="base">
                                        <p:cTn id="133" dur="2000"/>
                                        <p:tgtEl>
                                          <p:spTgt spid="5"/>
                                        </p:tgtEl>
                                        <p:attrNameLst>
                                          <p:attrName>ppt_y</p:attrName>
                                        </p:attrNameLst>
                                      </p:cBhvr>
                                      <p:tavLst>
                                        <p:tav tm="0">
                                          <p:val>
                                            <p:strVal val="ppt_y"/>
                                          </p:val>
                                        </p:tav>
                                        <p:tav tm="100000">
                                          <p:val>
                                            <p:strVal val="1+ppt_h/2"/>
                                          </p:val>
                                        </p:tav>
                                      </p:tavLst>
                                    </p:anim>
                                    <p:set>
                                      <p:cBhvr>
                                        <p:cTn id="134" dur="1" fill="hold">
                                          <p:stCondLst>
                                            <p:cond delay="1999"/>
                                          </p:stCondLst>
                                        </p:cTn>
                                        <p:tgtEl>
                                          <p:spTgt spid="5"/>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ppt_x"/>
                                          </p:val>
                                        </p:tav>
                                      </p:tavLst>
                                    </p:anim>
                                    <p:anim calcmode="lin" valueType="num">
                                      <p:cBhvr additive="base">
                                        <p:cTn id="137" dur="2000"/>
                                        <p:tgtEl>
                                          <p:spTgt spid="7"/>
                                        </p:tgtEl>
                                        <p:attrNameLst>
                                          <p:attrName>ppt_y</p:attrName>
                                        </p:attrNameLst>
                                      </p:cBhvr>
                                      <p:tavLst>
                                        <p:tav tm="0">
                                          <p:val>
                                            <p:strVal val="ppt_y"/>
                                          </p:val>
                                        </p:tav>
                                        <p:tav tm="100000">
                                          <p:val>
                                            <p:strVal val="1+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9"/>
                                        </p:tgtEl>
                                        <p:attrNameLst>
                                          <p:attrName>ppt_x</p:attrName>
                                        </p:attrNameLst>
                                      </p:cBhvr>
                                      <p:tavLst>
                                        <p:tav tm="0">
                                          <p:val>
                                            <p:strVal val="ppt_x"/>
                                          </p:val>
                                        </p:tav>
                                        <p:tav tm="100000">
                                          <p:val>
                                            <p:strVal val="ppt_x"/>
                                          </p:val>
                                        </p:tav>
                                      </p:tavLst>
                                    </p:anim>
                                    <p:anim calcmode="lin" valueType="num">
                                      <p:cBhvr additive="base">
                                        <p:cTn id="141" dur="2000"/>
                                        <p:tgtEl>
                                          <p:spTgt spid="9"/>
                                        </p:tgtEl>
                                        <p:attrNameLst>
                                          <p:attrName>ppt_y</p:attrName>
                                        </p:attrNameLst>
                                      </p:cBhvr>
                                      <p:tavLst>
                                        <p:tav tm="0">
                                          <p:val>
                                            <p:strVal val="ppt_y"/>
                                          </p:val>
                                        </p:tav>
                                        <p:tav tm="100000">
                                          <p:val>
                                            <p:strVal val="1+ppt_h/2"/>
                                          </p:val>
                                        </p:tav>
                                      </p:tavLst>
                                    </p:anim>
                                    <p:set>
                                      <p:cBhvr>
                                        <p:cTn id="142" dur="1" fill="hold">
                                          <p:stCondLst>
                                            <p:cond delay="1999"/>
                                          </p:stCondLst>
                                        </p:cTn>
                                        <p:tgtEl>
                                          <p:spTgt spid="9"/>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1"/>
                                        </p:tgtEl>
                                        <p:attrNameLst>
                                          <p:attrName>ppt_x</p:attrName>
                                        </p:attrNameLst>
                                      </p:cBhvr>
                                      <p:tavLst>
                                        <p:tav tm="0">
                                          <p:val>
                                            <p:strVal val="ppt_x"/>
                                          </p:val>
                                        </p:tav>
                                        <p:tav tm="100000">
                                          <p:val>
                                            <p:strVal val="ppt_x"/>
                                          </p:val>
                                        </p:tav>
                                      </p:tavLst>
                                    </p:anim>
                                    <p:anim calcmode="lin" valueType="num">
                                      <p:cBhvr additive="base">
                                        <p:cTn id="145" dur="2000"/>
                                        <p:tgtEl>
                                          <p:spTgt spid="11"/>
                                        </p:tgtEl>
                                        <p:attrNameLst>
                                          <p:attrName>ppt_y</p:attrName>
                                        </p:attrNameLst>
                                      </p:cBhvr>
                                      <p:tavLst>
                                        <p:tav tm="0">
                                          <p:val>
                                            <p:strVal val="ppt_y"/>
                                          </p:val>
                                        </p:tav>
                                        <p:tav tm="100000">
                                          <p:val>
                                            <p:strVal val="1+ppt_h/2"/>
                                          </p:val>
                                        </p:tav>
                                      </p:tavLst>
                                    </p:anim>
                                    <p:set>
                                      <p:cBhvr>
                                        <p:cTn id="146" dur="1" fill="hold">
                                          <p:stCondLst>
                                            <p:cond delay="1999"/>
                                          </p:stCondLst>
                                        </p:cTn>
                                        <p:tgtEl>
                                          <p:spTgt spid="11"/>
                                        </p:tgtEl>
                                        <p:attrNameLst>
                                          <p:attrName>style.visibility</p:attrName>
                                        </p:attrNameLst>
                                      </p:cBhvr>
                                      <p:to>
                                        <p:strVal val="hidden"/>
                                      </p:to>
                                    </p:set>
                                  </p:childTnLst>
                                </p:cTn>
                              </p:par>
                              <p:par>
                                <p:cTn id="147" presetID="2" presetClass="exit" presetSubtype="4" fill="hold" grpId="2"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2" nodeType="withEffect">
                                  <p:stCondLst>
                                    <p:cond delay="0"/>
                                  </p:stCondLst>
                                  <p:childTnLst>
                                    <p:anim calcmode="lin" valueType="num">
                                      <p:cBhvr additive="base">
                                        <p:cTn id="152" dur="2000"/>
                                        <p:tgtEl>
                                          <p:spTgt spid="15"/>
                                        </p:tgtEl>
                                        <p:attrNameLst>
                                          <p:attrName>ppt_x</p:attrName>
                                        </p:attrNameLst>
                                      </p:cBhvr>
                                      <p:tavLst>
                                        <p:tav tm="0">
                                          <p:val>
                                            <p:strVal val="ppt_x"/>
                                          </p:val>
                                        </p:tav>
                                        <p:tav tm="100000">
                                          <p:val>
                                            <p:strVal val="ppt_x"/>
                                          </p:val>
                                        </p:tav>
                                      </p:tavLst>
                                    </p:anim>
                                    <p:anim calcmode="lin" valueType="num">
                                      <p:cBhvr additive="base">
                                        <p:cTn id="153" dur="2000"/>
                                        <p:tgtEl>
                                          <p:spTgt spid="15"/>
                                        </p:tgtEl>
                                        <p:attrNameLst>
                                          <p:attrName>ppt_y</p:attrName>
                                        </p:attrNameLst>
                                      </p:cBhvr>
                                      <p:tavLst>
                                        <p:tav tm="0">
                                          <p:val>
                                            <p:strVal val="ppt_y"/>
                                          </p:val>
                                        </p:tav>
                                        <p:tav tm="100000">
                                          <p:val>
                                            <p:strVal val="1+ppt_h/2"/>
                                          </p:val>
                                        </p:tav>
                                      </p:tavLst>
                                    </p:anim>
                                    <p:set>
                                      <p:cBhvr>
                                        <p:cTn id="154" dur="1" fill="hold">
                                          <p:stCondLst>
                                            <p:cond delay="1999"/>
                                          </p:stCondLst>
                                        </p:cTn>
                                        <p:tgtEl>
                                          <p:spTgt spid="15"/>
                                        </p:tgtEl>
                                        <p:attrNameLst>
                                          <p:attrName>style.visibility</p:attrName>
                                        </p:attrNameLst>
                                      </p:cBhvr>
                                      <p:to>
                                        <p:strVal val="hidden"/>
                                      </p:to>
                                    </p:set>
                                  </p:childTnLst>
                                </p:cTn>
                              </p:par>
                              <p:par>
                                <p:cTn id="155" presetID="2" presetClass="exit" presetSubtype="4"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ppt_x"/>
                                          </p:val>
                                        </p:tav>
                                      </p:tavLst>
                                    </p:anim>
                                    <p:anim calcmode="lin" valueType="num">
                                      <p:cBhvr additive="base">
                                        <p:cTn id="157" dur="2000"/>
                                        <p:tgtEl>
                                          <p:spTgt spid="17"/>
                                        </p:tgtEl>
                                        <p:attrNameLst>
                                          <p:attrName>ppt_y</p:attrName>
                                        </p:attrNameLst>
                                      </p:cBhvr>
                                      <p:tavLst>
                                        <p:tav tm="0">
                                          <p:val>
                                            <p:strVal val="ppt_y"/>
                                          </p:val>
                                        </p:tav>
                                        <p:tav tm="100000">
                                          <p:val>
                                            <p:strVal val="1+ppt_h/2"/>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4" fill="hold" grpId="2" nodeType="withEffect">
                                  <p:stCondLst>
                                    <p:cond delay="0"/>
                                  </p:stCondLst>
                                  <p:childTnLst>
                                    <p:anim calcmode="lin" valueType="num">
                                      <p:cBhvr additive="base">
                                        <p:cTn id="160" dur="2000"/>
                                        <p:tgtEl>
                                          <p:spTgt spid="19"/>
                                        </p:tgtEl>
                                        <p:attrNameLst>
                                          <p:attrName>ppt_x</p:attrName>
                                        </p:attrNameLst>
                                      </p:cBhvr>
                                      <p:tavLst>
                                        <p:tav tm="0">
                                          <p:val>
                                            <p:strVal val="ppt_x"/>
                                          </p:val>
                                        </p:tav>
                                        <p:tav tm="100000">
                                          <p:val>
                                            <p:strVal val="ppt_x"/>
                                          </p:val>
                                        </p:tav>
                                      </p:tavLst>
                                    </p:anim>
                                    <p:anim calcmode="lin" valueType="num">
                                      <p:cBhvr additive="base">
                                        <p:cTn id="161" dur="2000"/>
                                        <p:tgtEl>
                                          <p:spTgt spid="19"/>
                                        </p:tgtEl>
                                        <p:attrNameLst>
                                          <p:attrName>ppt_y</p:attrName>
                                        </p:attrNameLst>
                                      </p:cBhvr>
                                      <p:tavLst>
                                        <p:tav tm="0">
                                          <p:val>
                                            <p:strVal val="ppt_y"/>
                                          </p:val>
                                        </p:tav>
                                        <p:tav tm="100000">
                                          <p:val>
                                            <p:strVal val="1+ppt_h/2"/>
                                          </p:val>
                                        </p:tav>
                                      </p:tavLst>
                                    </p:anim>
                                    <p:set>
                                      <p:cBhvr>
                                        <p:cTn id="162" dur="1" fill="hold">
                                          <p:stCondLst>
                                            <p:cond delay="1999"/>
                                          </p:stCondLst>
                                        </p:cTn>
                                        <p:tgtEl>
                                          <p:spTgt spid="19"/>
                                        </p:tgtEl>
                                        <p:attrNameLst>
                                          <p:attrName>style.visibility</p:attrName>
                                        </p:attrNameLst>
                                      </p:cBhvr>
                                      <p:to>
                                        <p:strVal val="hidden"/>
                                      </p:to>
                                    </p:set>
                                  </p:childTnLst>
                                </p:cTn>
                              </p:par>
                              <p:par>
                                <p:cTn id="163" presetID="2" presetClass="exit" presetSubtype="4" fill="hold" grpId="2" nodeType="withEffect">
                                  <p:stCondLst>
                                    <p:cond delay="0"/>
                                  </p:stCondLst>
                                  <p:childTnLst>
                                    <p:anim calcmode="lin" valueType="num">
                                      <p:cBhvr additive="base">
                                        <p:cTn id="164" dur="2000"/>
                                        <p:tgtEl>
                                          <p:spTgt spid="21"/>
                                        </p:tgtEl>
                                        <p:attrNameLst>
                                          <p:attrName>ppt_x</p:attrName>
                                        </p:attrNameLst>
                                      </p:cBhvr>
                                      <p:tavLst>
                                        <p:tav tm="0">
                                          <p:val>
                                            <p:strVal val="ppt_x"/>
                                          </p:val>
                                        </p:tav>
                                        <p:tav tm="100000">
                                          <p:val>
                                            <p:strVal val="ppt_x"/>
                                          </p:val>
                                        </p:tav>
                                      </p:tavLst>
                                    </p:anim>
                                    <p:anim calcmode="lin" valueType="num">
                                      <p:cBhvr additive="base">
                                        <p:cTn id="165" dur="2000"/>
                                        <p:tgtEl>
                                          <p:spTgt spid="21"/>
                                        </p:tgtEl>
                                        <p:attrNameLst>
                                          <p:attrName>ppt_y</p:attrName>
                                        </p:attrNameLst>
                                      </p:cBhvr>
                                      <p:tavLst>
                                        <p:tav tm="0">
                                          <p:val>
                                            <p:strVal val="ppt_y"/>
                                          </p:val>
                                        </p:tav>
                                        <p:tav tm="100000">
                                          <p:val>
                                            <p:strVal val="1+ppt_h/2"/>
                                          </p:val>
                                        </p:tav>
                                      </p:tavLst>
                                    </p:anim>
                                    <p:set>
                                      <p:cBhvr>
                                        <p:cTn id="166" dur="1" fill="hold">
                                          <p:stCondLst>
                                            <p:cond delay="1999"/>
                                          </p:stCondLst>
                                        </p:cTn>
                                        <p:tgtEl>
                                          <p:spTgt spid="2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ppt_x"/>
                                          </p:val>
                                        </p:tav>
                                      </p:tavLst>
                                    </p:anim>
                                    <p:anim calcmode="lin" valueType="num">
                                      <p:cBhvr additive="base">
                                        <p:cTn id="169" dur="2000"/>
                                        <p:tgtEl>
                                          <p:spTgt spid="4"/>
                                        </p:tgtEl>
                                        <p:attrNameLst>
                                          <p:attrName>ppt_y</p:attrName>
                                        </p:attrNameLst>
                                      </p:cBhvr>
                                      <p:tavLst>
                                        <p:tav tm="0">
                                          <p:val>
                                            <p:strVal val="ppt_y"/>
                                          </p:val>
                                        </p:tav>
                                        <p:tav tm="100000">
                                          <p:val>
                                            <p:strVal val="0-ppt_h/2"/>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6"/>
                                        </p:tgtEl>
                                        <p:attrNameLst>
                                          <p:attrName>ppt_x</p:attrName>
                                        </p:attrNameLst>
                                      </p:cBhvr>
                                      <p:tavLst>
                                        <p:tav tm="0">
                                          <p:val>
                                            <p:strVal val="ppt_x"/>
                                          </p:val>
                                        </p:tav>
                                        <p:tav tm="100000">
                                          <p:val>
                                            <p:strVal val="ppt_x"/>
                                          </p:val>
                                        </p:tav>
                                      </p:tavLst>
                                    </p:anim>
                                    <p:anim calcmode="lin" valueType="num">
                                      <p:cBhvr additive="base">
                                        <p:cTn id="173" dur="2000"/>
                                        <p:tgtEl>
                                          <p:spTgt spid="6"/>
                                        </p:tgtEl>
                                        <p:attrNameLst>
                                          <p:attrName>ppt_y</p:attrName>
                                        </p:attrNameLst>
                                      </p:cBhvr>
                                      <p:tavLst>
                                        <p:tav tm="0">
                                          <p:val>
                                            <p:strVal val="ppt_y"/>
                                          </p:val>
                                        </p:tav>
                                        <p:tav tm="100000">
                                          <p:val>
                                            <p:strVal val="0-ppt_h/2"/>
                                          </p:val>
                                        </p:tav>
                                      </p:tavLst>
                                    </p:anim>
                                    <p:set>
                                      <p:cBhvr>
                                        <p:cTn id="174" dur="1" fill="hold">
                                          <p:stCondLst>
                                            <p:cond delay="1999"/>
                                          </p:stCondLst>
                                        </p:cTn>
                                        <p:tgtEl>
                                          <p:spTgt spid="6"/>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ppt_x"/>
                                          </p:val>
                                        </p:tav>
                                      </p:tavLst>
                                    </p:anim>
                                    <p:anim calcmode="lin" valueType="num">
                                      <p:cBhvr additive="base">
                                        <p:cTn id="177" dur="2000"/>
                                        <p:tgtEl>
                                          <p:spTgt spid="8"/>
                                        </p:tgtEl>
                                        <p:attrNameLst>
                                          <p:attrName>ppt_y</p:attrName>
                                        </p:attrNameLst>
                                      </p:cBhvr>
                                      <p:tavLst>
                                        <p:tav tm="0">
                                          <p:val>
                                            <p:strVal val="ppt_y"/>
                                          </p:val>
                                        </p:tav>
                                        <p:tav tm="100000">
                                          <p:val>
                                            <p:strVal val="0-ppt_h/2"/>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10"/>
                                        </p:tgtEl>
                                        <p:attrNameLst>
                                          <p:attrName>ppt_x</p:attrName>
                                        </p:attrNameLst>
                                      </p:cBhvr>
                                      <p:tavLst>
                                        <p:tav tm="0">
                                          <p:val>
                                            <p:strVal val="ppt_x"/>
                                          </p:val>
                                        </p:tav>
                                        <p:tav tm="100000">
                                          <p:val>
                                            <p:strVal val="ppt_x"/>
                                          </p:val>
                                        </p:tav>
                                      </p:tavLst>
                                    </p:anim>
                                    <p:anim calcmode="lin" valueType="num">
                                      <p:cBhvr additive="base">
                                        <p:cTn id="181" dur="2000"/>
                                        <p:tgtEl>
                                          <p:spTgt spid="10"/>
                                        </p:tgtEl>
                                        <p:attrNameLst>
                                          <p:attrName>ppt_y</p:attrName>
                                        </p:attrNameLst>
                                      </p:cBhvr>
                                      <p:tavLst>
                                        <p:tav tm="0">
                                          <p:val>
                                            <p:strVal val="ppt_y"/>
                                          </p:val>
                                        </p:tav>
                                        <p:tav tm="100000">
                                          <p:val>
                                            <p:strVal val="0-ppt_h/2"/>
                                          </p:val>
                                        </p:tav>
                                      </p:tavLst>
                                    </p:anim>
                                    <p:set>
                                      <p:cBhvr>
                                        <p:cTn id="182" dur="1" fill="hold">
                                          <p:stCondLst>
                                            <p:cond delay="1999"/>
                                          </p:stCondLst>
                                        </p:cTn>
                                        <p:tgtEl>
                                          <p:spTgt spid="10"/>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0-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1" fill="hold" grpId="2" nodeType="withEffect">
                                  <p:stCondLst>
                                    <p:cond delay="0"/>
                                  </p:stCondLst>
                                  <p:childTnLst>
                                    <p:anim calcmode="lin" valueType="num">
                                      <p:cBhvr additive="base">
                                        <p:cTn id="188" dur="2000"/>
                                        <p:tgtEl>
                                          <p:spTgt spid="14"/>
                                        </p:tgtEl>
                                        <p:attrNameLst>
                                          <p:attrName>ppt_x</p:attrName>
                                        </p:attrNameLst>
                                      </p:cBhvr>
                                      <p:tavLst>
                                        <p:tav tm="0">
                                          <p:val>
                                            <p:strVal val="ppt_x"/>
                                          </p:val>
                                        </p:tav>
                                        <p:tav tm="100000">
                                          <p:val>
                                            <p:strVal val="ppt_x"/>
                                          </p:val>
                                        </p:tav>
                                      </p:tavLst>
                                    </p:anim>
                                    <p:anim calcmode="lin" valueType="num">
                                      <p:cBhvr additive="base">
                                        <p:cTn id="189" dur="2000"/>
                                        <p:tgtEl>
                                          <p:spTgt spid="14"/>
                                        </p:tgtEl>
                                        <p:attrNameLst>
                                          <p:attrName>ppt_y</p:attrName>
                                        </p:attrNameLst>
                                      </p:cBhvr>
                                      <p:tavLst>
                                        <p:tav tm="0">
                                          <p:val>
                                            <p:strVal val="ppt_y"/>
                                          </p:val>
                                        </p:tav>
                                        <p:tav tm="100000">
                                          <p:val>
                                            <p:strVal val="0-ppt_h/2"/>
                                          </p:val>
                                        </p:tav>
                                      </p:tavLst>
                                    </p:anim>
                                    <p:set>
                                      <p:cBhvr>
                                        <p:cTn id="190" dur="1" fill="hold">
                                          <p:stCondLst>
                                            <p:cond delay="1999"/>
                                          </p:stCondLst>
                                        </p:cTn>
                                        <p:tgtEl>
                                          <p:spTgt spid="14"/>
                                        </p:tgtEl>
                                        <p:attrNameLst>
                                          <p:attrName>style.visibility</p:attrName>
                                        </p:attrNameLst>
                                      </p:cBhvr>
                                      <p:to>
                                        <p:strVal val="hidden"/>
                                      </p:to>
                                    </p:set>
                                  </p:childTnLst>
                                </p:cTn>
                              </p:par>
                              <p:par>
                                <p:cTn id="191" presetID="2" presetClass="exit" presetSubtype="1" fill="hold" grpId="2"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ppt_x"/>
                                          </p:val>
                                        </p:tav>
                                      </p:tavLst>
                                    </p:anim>
                                    <p:anim calcmode="lin" valueType="num">
                                      <p:cBhvr additive="base">
                                        <p:cTn id="193" dur="2000"/>
                                        <p:tgtEl>
                                          <p:spTgt spid="16"/>
                                        </p:tgtEl>
                                        <p:attrNameLst>
                                          <p:attrName>ppt_y</p:attrName>
                                        </p:attrNameLst>
                                      </p:cBhvr>
                                      <p:tavLst>
                                        <p:tav tm="0">
                                          <p:val>
                                            <p:strVal val="ppt_y"/>
                                          </p:val>
                                        </p:tav>
                                        <p:tav tm="100000">
                                          <p:val>
                                            <p:strVal val="0-ppt_h/2"/>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1" fill="hold" grpId="2" nodeType="withEffect">
                                  <p:stCondLst>
                                    <p:cond delay="0"/>
                                  </p:stCondLst>
                                  <p:childTnLst>
                                    <p:anim calcmode="lin" valueType="num">
                                      <p:cBhvr additive="base">
                                        <p:cTn id="196" dur="2000"/>
                                        <p:tgtEl>
                                          <p:spTgt spid="18"/>
                                        </p:tgtEl>
                                        <p:attrNameLst>
                                          <p:attrName>ppt_x</p:attrName>
                                        </p:attrNameLst>
                                      </p:cBhvr>
                                      <p:tavLst>
                                        <p:tav tm="0">
                                          <p:val>
                                            <p:strVal val="ppt_x"/>
                                          </p:val>
                                        </p:tav>
                                        <p:tav tm="100000">
                                          <p:val>
                                            <p:strVal val="ppt_x"/>
                                          </p:val>
                                        </p:tav>
                                      </p:tavLst>
                                    </p:anim>
                                    <p:anim calcmode="lin" valueType="num">
                                      <p:cBhvr additive="base">
                                        <p:cTn id="197" dur="2000"/>
                                        <p:tgtEl>
                                          <p:spTgt spid="18"/>
                                        </p:tgtEl>
                                        <p:attrNameLst>
                                          <p:attrName>ppt_y</p:attrName>
                                        </p:attrNameLst>
                                      </p:cBhvr>
                                      <p:tavLst>
                                        <p:tav tm="0">
                                          <p:val>
                                            <p:strVal val="ppt_y"/>
                                          </p:val>
                                        </p:tav>
                                        <p:tav tm="100000">
                                          <p:val>
                                            <p:strVal val="0-ppt_h/2"/>
                                          </p:val>
                                        </p:tav>
                                      </p:tavLst>
                                    </p:anim>
                                    <p:set>
                                      <p:cBhvr>
                                        <p:cTn id="198" dur="1" fill="hold">
                                          <p:stCondLst>
                                            <p:cond delay="1999"/>
                                          </p:stCondLst>
                                        </p:cTn>
                                        <p:tgtEl>
                                          <p:spTgt spid="18"/>
                                        </p:tgtEl>
                                        <p:attrNameLst>
                                          <p:attrName>style.visibility</p:attrName>
                                        </p:attrNameLst>
                                      </p:cBhvr>
                                      <p:to>
                                        <p:strVal val="hidden"/>
                                      </p:to>
                                    </p:set>
                                  </p:childTnLst>
                                </p:cTn>
                              </p:par>
                              <p:par>
                                <p:cTn id="199" presetID="2" presetClass="exit" presetSubtype="1" fill="hold" grpId="2" nodeType="withEffect">
                                  <p:stCondLst>
                                    <p:cond delay="0"/>
                                  </p:stCondLst>
                                  <p:childTnLst>
                                    <p:anim calcmode="lin" valueType="num">
                                      <p:cBhvr additive="base">
                                        <p:cTn id="200" dur="2000"/>
                                        <p:tgtEl>
                                          <p:spTgt spid="20"/>
                                        </p:tgtEl>
                                        <p:attrNameLst>
                                          <p:attrName>ppt_x</p:attrName>
                                        </p:attrNameLst>
                                      </p:cBhvr>
                                      <p:tavLst>
                                        <p:tav tm="0">
                                          <p:val>
                                            <p:strVal val="ppt_x"/>
                                          </p:val>
                                        </p:tav>
                                        <p:tav tm="100000">
                                          <p:val>
                                            <p:strVal val="ppt_x"/>
                                          </p:val>
                                        </p:tav>
                                      </p:tavLst>
                                    </p:anim>
                                    <p:anim calcmode="lin" valueType="num">
                                      <p:cBhvr additive="base">
                                        <p:cTn id="201" dur="2000"/>
                                        <p:tgtEl>
                                          <p:spTgt spid="20"/>
                                        </p:tgtEl>
                                        <p:attrNameLst>
                                          <p:attrName>ppt_y</p:attrName>
                                        </p:attrNameLst>
                                      </p:cBhvr>
                                      <p:tavLst>
                                        <p:tav tm="0">
                                          <p:val>
                                            <p:strVal val="ppt_y"/>
                                          </p:val>
                                        </p:tav>
                                        <p:tav tm="100000">
                                          <p:val>
                                            <p:strVal val="0-ppt_h/2"/>
                                          </p:val>
                                        </p:tav>
                                      </p:tavLst>
                                    </p:anim>
                                    <p:set>
                                      <p:cBhvr>
                                        <p:cTn id="202" dur="1" fill="hold">
                                          <p:stCondLst>
                                            <p:cond delay="1999"/>
                                          </p:stCondLst>
                                        </p:cTn>
                                        <p:tgtEl>
                                          <p:spTgt spid="20"/>
                                        </p:tgtEl>
                                        <p:attrNameLst>
                                          <p:attrName>style.visibility</p:attrName>
                                        </p:attrNameLst>
                                      </p:cBhvr>
                                      <p:to>
                                        <p:strVal val="hidden"/>
                                      </p:to>
                                    </p:set>
                                  </p:childTnLst>
                                </p:cTn>
                              </p:par>
                              <p:par>
                                <p:cTn id="203" presetID="2" presetClass="exit" presetSubtype="1" fill="hold" grpId="2"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0-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23" presetClass="entr" presetSubtype="288"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ppt_w</p:attrName>
                                        </p:attrNameLst>
                                      </p:cBhvr>
                                      <p:tavLst>
                                        <p:tav tm="0">
                                          <p:val>
                                            <p:strVal val="4/3*#ppt_w"/>
                                          </p:val>
                                        </p:tav>
                                        <p:tav tm="100000">
                                          <p:val>
                                            <p:strVal val="#ppt_w"/>
                                          </p:val>
                                        </p:tav>
                                      </p:tavLst>
                                    </p:anim>
                                    <p:anim calcmode="lin" valueType="num">
                                      <p:cBhvr>
                                        <p:cTn id="210" dur="2000" fill="hold"/>
                                        <p:tgtEl>
                                          <p:spTgt spid="2"/>
                                        </p:tgtEl>
                                        <p:attrNameLst>
                                          <p:attrName>ppt_h</p:attrName>
                                        </p:attrNameLst>
                                      </p:cBhvr>
                                      <p:tavLst>
                                        <p:tav tm="0">
                                          <p:val>
                                            <p:strVal val="4/3*#ppt_h"/>
                                          </p:val>
                                        </p:tav>
                                        <p:tav tm="100000">
                                          <p:val>
                                            <p:strVal val="#ppt_h"/>
                                          </p:val>
                                        </p:tav>
                                      </p:tavLst>
                                    </p:anim>
                                  </p:childTnLst>
                                </p:cTn>
                              </p:par>
                              <p:par>
                                <p:cTn id="211" presetID="16" presetClass="entr" presetSubtype="42"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Effect transition="in" filter="barn(outHorizontal)">
                                      <p:cBhvr>
                                        <p:cTn id="2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07b394d542504f3e2bf433414b89e08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949263" flipV="1">
            <a:off x="1259945" y="1176638"/>
            <a:ext cx="3608065" cy="569901"/>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980106" flipV="1">
            <a:off x="4183159" y="3601691"/>
            <a:ext cx="3608065" cy="52607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2719483">
            <a:off x="4133243" y="1200203"/>
            <a:ext cx="3608065" cy="55058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2778129">
            <a:off x="1309429" y="3494480"/>
            <a:ext cx="3608065" cy="619909"/>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49263" flipV="1">
            <a:off x="902756" y="962308"/>
            <a:ext cx="3608065" cy="569901"/>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446436" y="986783"/>
            <a:ext cx="3608065" cy="55058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095115" y="3708794"/>
            <a:ext cx="3608065" cy="619909"/>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980106" flipV="1">
            <a:off x="4468910" y="3816004"/>
            <a:ext cx="3608065" cy="52607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lumMod val="50000"/>
          </a:schemeClr>
        </a:solidFill>
        <a:effectLst/>
      </p:bgPr>
    </p:bg>
    <p:spTree>
      <p:nvGrpSpPr>
        <p:cNvPr id="1" name=""/>
        <p:cNvGrpSpPr/>
        <p:nvPr/>
      </p:nvGrpSpPr>
      <p:grpSpPr>
        <a:xfrm>
          <a:off x="0" y="0"/>
          <a:ext cx="0" cy="0"/>
          <a:chOff x="0" y="0"/>
          <a:chExt cx="0" cy="0"/>
        </a:xfrm>
      </p:grpSpPr>
      <p:pic>
        <p:nvPicPr>
          <p:cNvPr id="2" name="1 Imagen" descr="21caa35bff52d04f615c47d89a3e604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71604" y="1142990"/>
            <a:ext cx="2286016" cy="2857520"/>
          </a:xfrm>
          <a:prstGeom prst="chevron">
            <a:avLst>
              <a:gd name="adj" fmla="val 60667"/>
            </a:avLst>
          </a:prstGeom>
          <a:blipFill>
            <a:blip r:embed="rId3"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5286380" y="1214428"/>
            <a:ext cx="2214578" cy="2857520"/>
          </a:xfrm>
          <a:prstGeom prst="chevron">
            <a:avLst>
              <a:gd name="adj" fmla="val 61699"/>
            </a:avLst>
          </a:prstGeom>
          <a:blipFill>
            <a:blip r:embed="rId4"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3464702" y="-35728"/>
            <a:ext cx="2214596" cy="2857520"/>
          </a:xfrm>
          <a:prstGeom prst="chevron">
            <a:avLst>
              <a:gd name="adj" fmla="val 64451"/>
            </a:avLst>
          </a:prstGeom>
          <a:blipFill>
            <a:blip r:embed="rId4"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16200000">
            <a:off x="3500421" y="2285989"/>
            <a:ext cx="2143158" cy="2857520"/>
          </a:xfrm>
          <a:prstGeom prst="chevron">
            <a:avLst>
              <a:gd name="adj" fmla="val 60667"/>
            </a:avLst>
          </a:prstGeom>
          <a:blipFill>
            <a:blip r:embed="rId5"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a:off x="357158" y="1142990"/>
            <a:ext cx="2286016" cy="2857520"/>
          </a:xfrm>
          <a:prstGeom prst="chevron">
            <a:avLst>
              <a:gd name="adj" fmla="val 60667"/>
            </a:avLst>
          </a:prstGeom>
          <a:blipFill>
            <a:blip r:embed="rId3"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3464702" y="-964422"/>
            <a:ext cx="2214596" cy="2857520"/>
          </a:xfrm>
          <a:prstGeom prst="chevron">
            <a:avLst>
              <a:gd name="adj" fmla="val 64451"/>
            </a:avLst>
          </a:prstGeom>
          <a:blipFill>
            <a:blip r:embed="rId4"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10800000">
            <a:off x="6357950" y="1214428"/>
            <a:ext cx="2214578" cy="2857520"/>
          </a:xfrm>
          <a:prstGeom prst="chevron">
            <a:avLst>
              <a:gd name="adj" fmla="val 61699"/>
            </a:avLst>
          </a:prstGeom>
          <a:blipFill>
            <a:blip r:embed="rId4"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3500421" y="3357577"/>
            <a:ext cx="2143158" cy="2857520"/>
          </a:xfrm>
          <a:prstGeom prst="chevron">
            <a:avLst>
              <a:gd name="adj" fmla="val 60667"/>
            </a:avLst>
          </a:prstGeom>
          <a:blipFill>
            <a:blip r:embed="rId5" cstate="print">
              <a:duotone>
                <a:prstClr val="black"/>
                <a:srgbClr val="00B0F0">
                  <a:tint val="45000"/>
                  <a:satMod val="400000"/>
                </a:srgbClr>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2000"/>
                                        <p:tgtEl>
                                          <p:spTgt spid="8"/>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arn(inVertical)">
                                      <p:cBhvr>
                                        <p:cTn id="50" dur="2000"/>
                                        <p:tgtEl>
                                          <p:spTgt spid="10"/>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arn(inHorizontal)">
                                      <p:cBhvr>
                                        <p:cTn id="53" dur="2000"/>
                                        <p:tgtEl>
                                          <p:spTgt spid="3"/>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Horizontal)">
                                      <p:cBhvr>
                                        <p:cTn id="56" dur="2000"/>
                                        <p:tgtEl>
                                          <p:spTgt spid="4"/>
                                        </p:tgtEl>
                                      </p:cBhvr>
                                    </p:animEffect>
                                  </p:childTnLst>
                                </p:cTn>
                              </p:par>
                              <p:par>
                                <p:cTn id="57" presetID="16" presetClass="entr" presetSubtype="2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barn(inHorizontal)">
                                      <p:cBhvr>
                                        <p:cTn id="59" dur="2000"/>
                                        <p:tgtEl>
                                          <p:spTgt spid="6"/>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barn(inHorizontal)">
                                      <p:cBhvr>
                                        <p:cTn id="62" dur="2000"/>
                                        <p:tgtEl>
                                          <p:spTgt spid="7"/>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arn(inHorizontal)">
                                      <p:cBhvr>
                                        <p:cTn id="65" dur="2000"/>
                                        <p:tgtEl>
                                          <p:spTgt spid="9"/>
                                        </p:tgtEl>
                                      </p:cBhvr>
                                    </p:animEffect>
                                  </p:childTnLst>
                                </p:cTn>
                              </p:par>
                            </p:childTnLst>
                          </p:cTn>
                        </p:par>
                        <p:par>
                          <p:cTn id="66" fill="hold">
                            <p:stCondLst>
                              <p:cond delay="2000"/>
                            </p:stCondLst>
                            <p:childTnLst>
                              <p:par>
                                <p:cTn id="67" presetID="2" presetClass="exit" presetSubtype="4" fill="hold" grpId="2" nodeType="afterEffect">
                                  <p:stCondLst>
                                    <p:cond delay="0"/>
                                  </p:stCondLst>
                                  <p:childTnLst>
                                    <p:anim calcmode="lin" valueType="num">
                                      <p:cBhvr additive="base">
                                        <p:cTn id="68" dur="2000"/>
                                        <p:tgtEl>
                                          <p:spTgt spid="5"/>
                                        </p:tgtEl>
                                        <p:attrNameLst>
                                          <p:attrName>ppt_x</p:attrName>
                                        </p:attrNameLst>
                                      </p:cBhvr>
                                      <p:tavLst>
                                        <p:tav tm="0">
                                          <p:val>
                                            <p:strVal val="ppt_x"/>
                                          </p:val>
                                        </p:tav>
                                        <p:tav tm="100000">
                                          <p:val>
                                            <p:strVal val="ppt_x"/>
                                          </p:val>
                                        </p:tav>
                                      </p:tavLst>
                                    </p:anim>
                                    <p:anim calcmode="lin" valueType="num">
                                      <p:cBhvr additive="base">
                                        <p:cTn id="69" dur="2000"/>
                                        <p:tgtEl>
                                          <p:spTgt spid="5"/>
                                        </p:tgtEl>
                                        <p:attrNameLst>
                                          <p:attrName>ppt_y</p:attrName>
                                        </p:attrNameLst>
                                      </p:cBhvr>
                                      <p:tavLst>
                                        <p:tav tm="0">
                                          <p:val>
                                            <p:strVal val="ppt_y"/>
                                          </p:val>
                                        </p:tav>
                                        <p:tav tm="100000">
                                          <p:val>
                                            <p:strVal val="1+ppt_h/2"/>
                                          </p:val>
                                        </p:tav>
                                      </p:tavLst>
                                    </p:anim>
                                    <p:set>
                                      <p:cBhvr>
                                        <p:cTn id="70" dur="1" fill="hold">
                                          <p:stCondLst>
                                            <p:cond delay="1999"/>
                                          </p:stCondLst>
                                        </p:cTn>
                                        <p:tgtEl>
                                          <p:spTgt spid="5"/>
                                        </p:tgtEl>
                                        <p:attrNameLst>
                                          <p:attrName>style.visibility</p:attrName>
                                        </p:attrNameLst>
                                      </p:cBhvr>
                                      <p:to>
                                        <p:strVal val="hidden"/>
                                      </p:to>
                                    </p:set>
                                  </p:childTnLst>
                                </p:cTn>
                              </p:par>
                              <p:par>
                                <p:cTn id="71" presetID="2" presetClass="exit" presetSubtype="4"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ppt_x"/>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ppt_x"/>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ppt_y"/>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3"/>
                                        </p:tgtEl>
                                        <p:attrNameLst>
                                          <p:attrName>ppt_x</p:attrName>
                                        </p:attrNameLst>
                                      </p:cBhvr>
                                      <p:tavLst>
                                        <p:tav tm="0">
                                          <p:val>
                                            <p:strVal val="ppt_x"/>
                                          </p:val>
                                        </p:tav>
                                        <p:tav tm="100000">
                                          <p:val>
                                            <p:strVal val="1+ppt_w/2"/>
                                          </p:val>
                                        </p:tav>
                                      </p:tavLst>
                                    </p:anim>
                                    <p:anim calcmode="lin" valueType="num">
                                      <p:cBhvr additive="base">
                                        <p:cTn id="93" dur="2000"/>
                                        <p:tgtEl>
                                          <p:spTgt spid="3"/>
                                        </p:tgtEl>
                                        <p:attrNameLst>
                                          <p:attrName>ppt_y</p:attrName>
                                        </p:attrNameLst>
                                      </p:cBhvr>
                                      <p:tavLst>
                                        <p:tav tm="0">
                                          <p:val>
                                            <p:strVal val="ppt_y"/>
                                          </p:val>
                                        </p:tav>
                                        <p:tav tm="100000">
                                          <p:val>
                                            <p:strVal val="ppt_y"/>
                                          </p:val>
                                        </p:tav>
                                      </p:tavLst>
                                    </p:anim>
                                    <p:set>
                                      <p:cBhvr>
                                        <p:cTn id="94" dur="1" fill="hold">
                                          <p:stCondLst>
                                            <p:cond delay="1999"/>
                                          </p:stCondLst>
                                        </p:cTn>
                                        <p:tgtEl>
                                          <p:spTgt spid="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7"/>
                                        </p:tgtEl>
                                        <p:attrNameLst>
                                          <p:attrName>ppt_x</p:attrName>
                                        </p:attrNameLst>
                                      </p:cBhvr>
                                      <p:tavLst>
                                        <p:tav tm="0">
                                          <p:val>
                                            <p:strVal val="ppt_x"/>
                                          </p:val>
                                        </p:tav>
                                        <p:tav tm="100000">
                                          <p:val>
                                            <p:strVal val="1+ppt_w/2"/>
                                          </p:val>
                                        </p:tav>
                                      </p:tavLst>
                                    </p:anim>
                                    <p:anim calcmode="lin" valueType="num">
                                      <p:cBhvr additive="base">
                                        <p:cTn id="97" dur="2000"/>
                                        <p:tgtEl>
                                          <p:spTgt spid="7"/>
                                        </p:tgtEl>
                                        <p:attrNameLst>
                                          <p:attrName>ppt_y</p:attrName>
                                        </p:attrNameLst>
                                      </p:cBhvr>
                                      <p:tavLst>
                                        <p:tav tm="0">
                                          <p:val>
                                            <p:strVal val="ppt_y"/>
                                          </p:val>
                                        </p:tav>
                                        <p:tav tm="100000">
                                          <p:val>
                                            <p:strVal val="ppt_y"/>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2000" fill="hold"/>
                                        <p:tgtEl>
                                          <p:spTgt spid="2"/>
                                        </p:tgtEl>
                                        <p:attrNameLst>
                                          <p:attrName>ppt_w</p:attrName>
                                        </p:attrNameLst>
                                      </p:cBhvr>
                                      <p:tavLst>
                                        <p:tav tm="0">
                                          <p:val>
                                            <p:strVal val="2/3*#ppt_w"/>
                                          </p:val>
                                        </p:tav>
                                        <p:tav tm="100000">
                                          <p:val>
                                            <p:strVal val="#ppt_w"/>
                                          </p:val>
                                        </p:tav>
                                      </p:tavLst>
                                    </p:anim>
                                    <p:anim calcmode="lin" valueType="num">
                                      <p:cBhvr>
                                        <p:cTn id="102" dur="2000" fill="hold"/>
                                        <p:tgtEl>
                                          <p:spTgt spid="2"/>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box(out)">
                                      <p:cBhvr>
                                        <p:cTn id="1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harisma-homeage-slide1-01c.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143372"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4143372"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3071802"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143240"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5143504" y="285734"/>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143504" y="378619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357422" y="1142990"/>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214546" y="2143122"/>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428860" y="307181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5857884" y="1142990"/>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6000760" y="2143122"/>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5786446" y="3071816"/>
            <a:ext cx="914400" cy="914400"/>
          </a:xfrm>
          <a:prstGeom prst="donu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grpId="3"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3"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3"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3"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3"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3"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3"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3"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3"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3"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3"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3"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1+#ppt_w/2"/>
                                          </p:val>
                                        </p:tav>
                                        <p:tav tm="100000">
                                          <p:val>
                                            <p:strVal val="#ppt_x"/>
                                          </p:val>
                                        </p:tav>
                                      </p:tavLst>
                                    </p:anim>
                                    <p:anim calcmode="lin" valueType="num">
                                      <p:cBhvr additive="base">
                                        <p:cTn id="82" dur="20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1+#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1+#ppt_w/2"/>
                                          </p:val>
                                        </p:tav>
                                        <p:tav tm="100000">
                                          <p:val>
                                            <p:strVal val="#ppt_x"/>
                                          </p:val>
                                        </p:tav>
                                      </p:tavLst>
                                    </p:anim>
                                    <p:anim calcmode="lin" valueType="num">
                                      <p:cBhvr additive="base">
                                        <p:cTn id="90" dur="2000" fill="hold"/>
                                        <p:tgtEl>
                                          <p:spTgt spid="11"/>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additive="base">
                                        <p:cTn id="93" dur="2000" fill="hold"/>
                                        <p:tgtEl>
                                          <p:spTgt spid="12"/>
                                        </p:tgtEl>
                                        <p:attrNameLst>
                                          <p:attrName>ppt_x</p:attrName>
                                        </p:attrNameLst>
                                      </p:cBhvr>
                                      <p:tavLst>
                                        <p:tav tm="0">
                                          <p:val>
                                            <p:strVal val="0-#ppt_w/2"/>
                                          </p:val>
                                        </p:tav>
                                        <p:tav tm="100000">
                                          <p:val>
                                            <p:strVal val="#ppt_x"/>
                                          </p:val>
                                        </p:tav>
                                      </p:tavLst>
                                    </p:anim>
                                    <p:anim calcmode="lin" valueType="num">
                                      <p:cBhvr additive="base">
                                        <p:cTn id="94" dur="2000" fill="hold"/>
                                        <p:tgtEl>
                                          <p:spTgt spid="12"/>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0-#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0-#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ppt_x"/>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ppt_x"/>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ppt_x"/>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additive="base">
                                        <p:cTn id="117" dur="2000" fill="hold"/>
                                        <p:tgtEl>
                                          <p:spTgt spid="4"/>
                                        </p:tgtEl>
                                        <p:attrNameLst>
                                          <p:attrName>ppt_x</p:attrName>
                                        </p:attrNameLst>
                                      </p:cBhvr>
                                      <p:tavLst>
                                        <p:tav tm="0">
                                          <p:val>
                                            <p:strVal val="#ppt_x"/>
                                          </p:val>
                                        </p:tav>
                                        <p:tav tm="100000">
                                          <p:val>
                                            <p:strVal val="#ppt_x"/>
                                          </p:val>
                                        </p:tav>
                                      </p:tavLst>
                                    </p:anim>
                                    <p:anim calcmode="lin" valueType="num">
                                      <p:cBhvr additive="base">
                                        <p:cTn id="118" dur="2000" fill="hold"/>
                                        <p:tgtEl>
                                          <p:spTgt spid="4"/>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
                                        </p:tgtEl>
                                        <p:attrNameLst>
                                          <p:attrName>style.visibility</p:attrName>
                                        </p:attrNameLst>
                                      </p:cBhvr>
                                      <p:to>
                                        <p:strVal val="visible"/>
                                      </p:to>
                                    </p:set>
                                    <p:anim calcmode="lin" valueType="num">
                                      <p:cBhvr additive="base">
                                        <p:cTn id="121" dur="2000" fill="hold"/>
                                        <p:tgtEl>
                                          <p:spTgt spid="6"/>
                                        </p:tgtEl>
                                        <p:attrNameLst>
                                          <p:attrName>ppt_x</p:attrName>
                                        </p:attrNameLst>
                                      </p:cBhvr>
                                      <p:tavLst>
                                        <p:tav tm="0">
                                          <p:val>
                                            <p:strVal val="#ppt_x"/>
                                          </p:val>
                                        </p:tav>
                                        <p:tav tm="100000">
                                          <p:val>
                                            <p:strVal val="#ppt_x"/>
                                          </p:val>
                                        </p:tav>
                                      </p:tavLst>
                                    </p:anim>
                                    <p:anim calcmode="lin" valueType="num">
                                      <p:cBhvr additive="base">
                                        <p:cTn id="122" dur="2000" fill="hold"/>
                                        <p:tgtEl>
                                          <p:spTgt spid="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2000" fill="hold"/>
                                        <p:tgtEl>
                                          <p:spTgt spid="8"/>
                                        </p:tgtEl>
                                        <p:attrNameLst>
                                          <p:attrName>ppt_x</p:attrName>
                                        </p:attrNameLst>
                                      </p:cBhvr>
                                      <p:tavLst>
                                        <p:tav tm="0">
                                          <p:val>
                                            <p:strVal val="#ppt_x"/>
                                          </p:val>
                                        </p:tav>
                                        <p:tav tm="100000">
                                          <p:val>
                                            <p:strVal val="#ppt_x"/>
                                          </p:val>
                                        </p:tav>
                                      </p:tavLst>
                                    </p:anim>
                                    <p:anim calcmode="lin" valueType="num">
                                      <p:cBhvr additive="base">
                                        <p:cTn id="126" dur="2000" fill="hold"/>
                                        <p:tgtEl>
                                          <p:spTgt spid="8"/>
                                        </p:tgtEl>
                                        <p:attrNameLst>
                                          <p:attrName>ppt_y</p:attrName>
                                        </p:attrNameLst>
                                      </p:cBhvr>
                                      <p:tavLst>
                                        <p:tav tm="0">
                                          <p:val>
                                            <p:strVal val="0-#ppt_h/2"/>
                                          </p:val>
                                        </p:tav>
                                        <p:tav tm="100000">
                                          <p:val>
                                            <p:strVal val="#ppt_y"/>
                                          </p:val>
                                        </p:tav>
                                      </p:tavLst>
                                    </p:anim>
                                  </p:childTnLst>
                                </p:cTn>
                              </p:par>
                              <p:par>
                                <p:cTn id="127" presetID="8" presetClass="entr" presetSubtype="16"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Effect transition="in" filter="diamond(in)">
                                      <p:cBhvr>
                                        <p:cTn id="129" dur="2000"/>
                                        <p:tgtEl>
                                          <p:spTgt spid="3"/>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diamond(in)">
                                      <p:cBhvr>
                                        <p:cTn id="132" dur="2000"/>
                                        <p:tgtEl>
                                          <p:spTgt spid="4"/>
                                        </p:tgtEl>
                                      </p:cBhvr>
                                    </p:animEffect>
                                  </p:childTnLst>
                                </p:cTn>
                              </p:par>
                              <p:par>
                                <p:cTn id="133" presetID="8" presetClass="entr" presetSubtype="16" fill="hold" grpId="1" nodeType="withEffect">
                                  <p:stCondLst>
                                    <p:cond delay="0"/>
                                  </p:stCondLst>
                                  <p:childTnLst>
                                    <p:set>
                                      <p:cBhvr>
                                        <p:cTn id="134" dur="1" fill="hold">
                                          <p:stCondLst>
                                            <p:cond delay="0"/>
                                          </p:stCondLst>
                                        </p:cTn>
                                        <p:tgtEl>
                                          <p:spTgt spid="5"/>
                                        </p:tgtEl>
                                        <p:attrNameLst>
                                          <p:attrName>style.visibility</p:attrName>
                                        </p:attrNameLst>
                                      </p:cBhvr>
                                      <p:to>
                                        <p:strVal val="visible"/>
                                      </p:to>
                                    </p:set>
                                    <p:animEffect transition="in" filter="diamond(in)">
                                      <p:cBhvr>
                                        <p:cTn id="135" dur="2000"/>
                                        <p:tgtEl>
                                          <p:spTgt spid="5"/>
                                        </p:tgtEl>
                                      </p:cBhvr>
                                    </p:animEffect>
                                  </p:childTnLst>
                                </p:cTn>
                              </p:par>
                              <p:par>
                                <p:cTn id="136" presetID="8" presetClass="entr" presetSubtype="16" fill="hold" grpId="1" nodeType="withEffect">
                                  <p:stCondLst>
                                    <p:cond delay="0"/>
                                  </p:stCondLst>
                                  <p:childTnLst>
                                    <p:set>
                                      <p:cBhvr>
                                        <p:cTn id="137" dur="1" fill="hold">
                                          <p:stCondLst>
                                            <p:cond delay="0"/>
                                          </p:stCondLst>
                                        </p:cTn>
                                        <p:tgtEl>
                                          <p:spTgt spid="6"/>
                                        </p:tgtEl>
                                        <p:attrNameLst>
                                          <p:attrName>style.visibility</p:attrName>
                                        </p:attrNameLst>
                                      </p:cBhvr>
                                      <p:to>
                                        <p:strVal val="visible"/>
                                      </p:to>
                                    </p:set>
                                    <p:animEffect transition="in" filter="diamond(in)">
                                      <p:cBhvr>
                                        <p:cTn id="138" dur="2000"/>
                                        <p:tgtEl>
                                          <p:spTgt spid="6"/>
                                        </p:tgtEl>
                                      </p:cBhvr>
                                    </p:animEffect>
                                  </p:childTnLst>
                                </p:cTn>
                              </p:par>
                              <p:par>
                                <p:cTn id="139" presetID="8" presetClass="entr" presetSubtype="16" fill="hold" grpId="1" nodeType="withEffect">
                                  <p:stCondLst>
                                    <p:cond delay="0"/>
                                  </p:stCondLst>
                                  <p:childTnLst>
                                    <p:set>
                                      <p:cBhvr>
                                        <p:cTn id="140" dur="1" fill="hold">
                                          <p:stCondLst>
                                            <p:cond delay="0"/>
                                          </p:stCondLst>
                                        </p:cTn>
                                        <p:tgtEl>
                                          <p:spTgt spid="7"/>
                                        </p:tgtEl>
                                        <p:attrNameLst>
                                          <p:attrName>style.visibility</p:attrName>
                                        </p:attrNameLst>
                                      </p:cBhvr>
                                      <p:to>
                                        <p:strVal val="visible"/>
                                      </p:to>
                                    </p:set>
                                    <p:animEffect transition="in" filter="diamond(in)">
                                      <p:cBhvr>
                                        <p:cTn id="141" dur="2000"/>
                                        <p:tgtEl>
                                          <p:spTgt spid="7"/>
                                        </p:tgtEl>
                                      </p:cBhvr>
                                    </p:animEffect>
                                  </p:childTnLst>
                                </p:cTn>
                              </p:par>
                              <p:par>
                                <p:cTn id="142" presetID="8" presetClass="entr" presetSubtype="16" fill="hold" grpId="1" nodeType="with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diamond(in)">
                                      <p:cBhvr>
                                        <p:cTn id="144" dur="2000"/>
                                        <p:tgtEl>
                                          <p:spTgt spid="8"/>
                                        </p:tgtEl>
                                      </p:cBhvr>
                                    </p:animEffect>
                                  </p:childTnLst>
                                </p:cTn>
                              </p:par>
                              <p:par>
                                <p:cTn id="145" presetID="8" presetClass="entr" presetSubtype="16" fill="hold" grpId="1" nodeType="withEffect">
                                  <p:stCondLst>
                                    <p:cond delay="0"/>
                                  </p:stCondLst>
                                  <p:childTnLst>
                                    <p:set>
                                      <p:cBhvr>
                                        <p:cTn id="146" dur="1" fill="hold">
                                          <p:stCondLst>
                                            <p:cond delay="0"/>
                                          </p:stCondLst>
                                        </p:cTn>
                                        <p:tgtEl>
                                          <p:spTgt spid="9"/>
                                        </p:tgtEl>
                                        <p:attrNameLst>
                                          <p:attrName>style.visibility</p:attrName>
                                        </p:attrNameLst>
                                      </p:cBhvr>
                                      <p:to>
                                        <p:strVal val="visible"/>
                                      </p:to>
                                    </p:set>
                                    <p:animEffect transition="in" filter="diamond(in)">
                                      <p:cBhvr>
                                        <p:cTn id="147" dur="2000"/>
                                        <p:tgtEl>
                                          <p:spTgt spid="9"/>
                                        </p:tgtEl>
                                      </p:cBhvr>
                                    </p:animEffect>
                                  </p:childTnLst>
                                </p:cTn>
                              </p:par>
                              <p:par>
                                <p:cTn id="148" presetID="8" presetClass="entr" presetSubtype="16"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Effect transition="in" filter="diamond(in)">
                                      <p:cBhvr>
                                        <p:cTn id="150" dur="2000"/>
                                        <p:tgtEl>
                                          <p:spTgt spid="10"/>
                                        </p:tgtEl>
                                      </p:cBhvr>
                                    </p:animEffect>
                                  </p:childTnLst>
                                </p:cTn>
                              </p:par>
                              <p:par>
                                <p:cTn id="151" presetID="8" presetClass="entr" presetSubtype="16"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Effect transition="in" filter="diamond(in)">
                                      <p:cBhvr>
                                        <p:cTn id="153" dur="2000"/>
                                        <p:tgtEl>
                                          <p:spTgt spid="11"/>
                                        </p:tgtEl>
                                      </p:cBhvr>
                                    </p:animEffect>
                                  </p:childTnLst>
                                </p:cTn>
                              </p:par>
                              <p:par>
                                <p:cTn id="154" presetID="8" presetClass="entr" presetSubtype="16" fill="hold" grpId="1" nodeType="withEffect">
                                  <p:stCondLst>
                                    <p:cond delay="0"/>
                                  </p:stCondLst>
                                  <p:childTnLst>
                                    <p:set>
                                      <p:cBhvr>
                                        <p:cTn id="155" dur="1" fill="hold">
                                          <p:stCondLst>
                                            <p:cond delay="0"/>
                                          </p:stCondLst>
                                        </p:cTn>
                                        <p:tgtEl>
                                          <p:spTgt spid="12"/>
                                        </p:tgtEl>
                                        <p:attrNameLst>
                                          <p:attrName>style.visibility</p:attrName>
                                        </p:attrNameLst>
                                      </p:cBhvr>
                                      <p:to>
                                        <p:strVal val="visible"/>
                                      </p:to>
                                    </p:set>
                                    <p:animEffect transition="in" filter="diamond(in)">
                                      <p:cBhvr>
                                        <p:cTn id="156" dur="2000"/>
                                        <p:tgtEl>
                                          <p:spTgt spid="12"/>
                                        </p:tgtEl>
                                      </p:cBhvr>
                                    </p:animEffect>
                                  </p:childTnLst>
                                </p:cTn>
                              </p:par>
                              <p:par>
                                <p:cTn id="157" presetID="8" presetClass="entr" presetSubtype="16" fill="hold" grpId="1" nodeType="withEffect">
                                  <p:stCondLst>
                                    <p:cond delay="0"/>
                                  </p:stCondLst>
                                  <p:childTnLst>
                                    <p:set>
                                      <p:cBhvr>
                                        <p:cTn id="158" dur="1" fill="hold">
                                          <p:stCondLst>
                                            <p:cond delay="0"/>
                                          </p:stCondLst>
                                        </p:cTn>
                                        <p:tgtEl>
                                          <p:spTgt spid="13"/>
                                        </p:tgtEl>
                                        <p:attrNameLst>
                                          <p:attrName>style.visibility</p:attrName>
                                        </p:attrNameLst>
                                      </p:cBhvr>
                                      <p:to>
                                        <p:strVal val="visible"/>
                                      </p:to>
                                    </p:set>
                                    <p:animEffect transition="in" filter="diamond(in)">
                                      <p:cBhvr>
                                        <p:cTn id="159" dur="2000"/>
                                        <p:tgtEl>
                                          <p:spTgt spid="13"/>
                                        </p:tgtEl>
                                      </p:cBhvr>
                                    </p:animEffect>
                                  </p:childTnLst>
                                </p:cTn>
                              </p:par>
                              <p:par>
                                <p:cTn id="160" presetID="8" presetClass="entr" presetSubtype="16" fill="hold" grpId="1"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diamond(in)">
                                      <p:cBhvr>
                                        <p:cTn id="162" dur="2000"/>
                                        <p:tgtEl>
                                          <p:spTgt spid="14"/>
                                        </p:tgtEl>
                                      </p:cBhvr>
                                    </p:animEffect>
                                  </p:childTnLst>
                                </p:cTn>
                              </p:par>
                              <p:par>
                                <p:cTn id="163" presetID="8" presetClass="emph" presetSubtype="0" autoRev="1" fill="hold" grpId="2" nodeType="withEffect">
                                  <p:stCondLst>
                                    <p:cond delay="0"/>
                                  </p:stCondLst>
                                  <p:childTnLst>
                                    <p:animRot by="21600000">
                                      <p:cBhvr>
                                        <p:cTn id="164" dur="2000" fill="hold"/>
                                        <p:tgtEl>
                                          <p:spTgt spid="3"/>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4"/>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autoRev="1" fill="hold" grpId="2"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autoRev="1" fill="hold" grpId="2"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autoRev="1" fill="hold" grpId="2"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autoRev="1" fill="hold" grpId="2"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autoRev="1" fill="hold" grpId="2" nodeType="withEffect">
                                  <p:stCondLst>
                                    <p:cond delay="0"/>
                                  </p:stCondLst>
                                  <p:childTnLst>
                                    <p:animRot by="21600000">
                                      <p:cBhvr>
                                        <p:cTn id="184" dur="2000" fill="hold"/>
                                        <p:tgtEl>
                                          <p:spTgt spid="13"/>
                                        </p:tgtEl>
                                        <p:attrNameLst>
                                          <p:attrName>r</p:attrName>
                                        </p:attrNameLst>
                                      </p:cBhvr>
                                    </p:animRot>
                                  </p:childTnLst>
                                </p:cTn>
                              </p:par>
                              <p:par>
                                <p:cTn id="185" presetID="8" presetClass="emph" presetSubtype="0" autoRev="1" fill="hold" grpId="2" nodeType="withEffect">
                                  <p:stCondLst>
                                    <p:cond delay="0"/>
                                  </p:stCondLst>
                                  <p:childTnLst>
                                    <p:animRot by="21600000">
                                      <p:cBhvr>
                                        <p:cTn id="186" dur="2000" fill="hold"/>
                                        <p:tgtEl>
                                          <p:spTgt spid="14"/>
                                        </p:tgtEl>
                                        <p:attrNameLst>
                                          <p:attrName>r</p:attrName>
                                        </p:attrNameLst>
                                      </p:cBhvr>
                                    </p:animRot>
                                  </p:childTnLst>
                                </p:cTn>
                              </p:par>
                            </p:childTnLst>
                          </p:cTn>
                        </p:par>
                        <p:par>
                          <p:cTn id="187" fill="hold">
                            <p:stCondLst>
                              <p:cond delay="4000"/>
                            </p:stCondLst>
                            <p:childTnLst>
                              <p:par>
                                <p:cTn id="188" presetID="23" presetClass="exit" presetSubtype="544" fill="hold" grpId="4" nodeType="afterEffect">
                                  <p:stCondLst>
                                    <p:cond delay="0"/>
                                  </p:stCondLst>
                                  <p:childTnLst>
                                    <p:anim calcmode="lin" valueType="num">
                                      <p:cBhvr>
                                        <p:cTn id="189" dur="2000"/>
                                        <p:tgtEl>
                                          <p:spTgt spid="3"/>
                                        </p:tgtEl>
                                        <p:attrNameLst>
                                          <p:attrName>ppt_w</p:attrName>
                                        </p:attrNameLst>
                                      </p:cBhvr>
                                      <p:tavLst>
                                        <p:tav tm="0">
                                          <p:val>
                                            <p:strVal val="ppt_w"/>
                                          </p:val>
                                        </p:tav>
                                        <p:tav tm="100000">
                                          <p:val>
                                            <p:fltVal val="0"/>
                                          </p:val>
                                        </p:tav>
                                      </p:tavLst>
                                    </p:anim>
                                    <p:anim calcmode="lin" valueType="num">
                                      <p:cBhvr>
                                        <p:cTn id="190" dur="2000"/>
                                        <p:tgtEl>
                                          <p:spTgt spid="3"/>
                                        </p:tgtEl>
                                        <p:attrNameLst>
                                          <p:attrName>ppt_h</p:attrName>
                                        </p:attrNameLst>
                                      </p:cBhvr>
                                      <p:tavLst>
                                        <p:tav tm="0">
                                          <p:val>
                                            <p:strVal val="ppt_h"/>
                                          </p:val>
                                        </p:tav>
                                        <p:tav tm="100000">
                                          <p:val>
                                            <p:fltVal val="0"/>
                                          </p:val>
                                        </p:tav>
                                      </p:tavLst>
                                    </p:anim>
                                    <p:anim calcmode="lin" valueType="num">
                                      <p:cBhvr>
                                        <p:cTn id="191" dur="2000"/>
                                        <p:tgtEl>
                                          <p:spTgt spid="3"/>
                                        </p:tgtEl>
                                        <p:attrNameLst>
                                          <p:attrName>ppt_x</p:attrName>
                                        </p:attrNameLst>
                                      </p:cBhvr>
                                      <p:tavLst>
                                        <p:tav tm="0">
                                          <p:val>
                                            <p:strVal val="ppt_x"/>
                                          </p:val>
                                        </p:tav>
                                        <p:tav tm="100000">
                                          <p:val>
                                            <p:fltVal val="0.5"/>
                                          </p:val>
                                        </p:tav>
                                      </p:tavLst>
                                    </p:anim>
                                    <p:anim calcmode="lin" valueType="num">
                                      <p:cBhvr>
                                        <p:cTn id="192" dur="2000"/>
                                        <p:tgtEl>
                                          <p:spTgt spid="3"/>
                                        </p:tgtEl>
                                        <p:attrNameLst>
                                          <p:attrName>ppt_y</p:attrName>
                                        </p:attrNameLst>
                                      </p:cBhvr>
                                      <p:tavLst>
                                        <p:tav tm="0">
                                          <p:val>
                                            <p:strVal val="ppt_y"/>
                                          </p:val>
                                        </p:tav>
                                        <p:tav tm="100000">
                                          <p:val>
                                            <p:fltVal val="0.5"/>
                                          </p:val>
                                        </p:tav>
                                      </p:tavLst>
                                    </p:anim>
                                    <p:set>
                                      <p:cBhvr>
                                        <p:cTn id="193" dur="1" fill="hold">
                                          <p:stCondLst>
                                            <p:cond delay="1999"/>
                                          </p:stCondLst>
                                        </p:cTn>
                                        <p:tgtEl>
                                          <p:spTgt spid="3"/>
                                        </p:tgtEl>
                                        <p:attrNameLst>
                                          <p:attrName>style.visibility</p:attrName>
                                        </p:attrNameLst>
                                      </p:cBhvr>
                                      <p:to>
                                        <p:strVal val="hidden"/>
                                      </p:to>
                                    </p:set>
                                  </p:childTnLst>
                                </p:cTn>
                              </p:par>
                              <p:par>
                                <p:cTn id="194" presetID="23" presetClass="exit" presetSubtype="544" fill="hold" grpId="4" nodeType="withEffect">
                                  <p:stCondLst>
                                    <p:cond delay="0"/>
                                  </p:stCondLst>
                                  <p:childTnLst>
                                    <p:anim calcmode="lin" valueType="num">
                                      <p:cBhvr>
                                        <p:cTn id="195" dur="2000"/>
                                        <p:tgtEl>
                                          <p:spTgt spid="4"/>
                                        </p:tgtEl>
                                        <p:attrNameLst>
                                          <p:attrName>ppt_w</p:attrName>
                                        </p:attrNameLst>
                                      </p:cBhvr>
                                      <p:tavLst>
                                        <p:tav tm="0">
                                          <p:val>
                                            <p:strVal val="ppt_w"/>
                                          </p:val>
                                        </p:tav>
                                        <p:tav tm="100000">
                                          <p:val>
                                            <p:fltVal val="0"/>
                                          </p:val>
                                        </p:tav>
                                      </p:tavLst>
                                    </p:anim>
                                    <p:anim calcmode="lin" valueType="num">
                                      <p:cBhvr>
                                        <p:cTn id="196" dur="2000"/>
                                        <p:tgtEl>
                                          <p:spTgt spid="4"/>
                                        </p:tgtEl>
                                        <p:attrNameLst>
                                          <p:attrName>ppt_h</p:attrName>
                                        </p:attrNameLst>
                                      </p:cBhvr>
                                      <p:tavLst>
                                        <p:tav tm="0">
                                          <p:val>
                                            <p:strVal val="ppt_h"/>
                                          </p:val>
                                        </p:tav>
                                        <p:tav tm="100000">
                                          <p:val>
                                            <p:fltVal val="0"/>
                                          </p:val>
                                        </p:tav>
                                      </p:tavLst>
                                    </p:anim>
                                    <p:anim calcmode="lin" valueType="num">
                                      <p:cBhvr>
                                        <p:cTn id="197" dur="2000"/>
                                        <p:tgtEl>
                                          <p:spTgt spid="4"/>
                                        </p:tgtEl>
                                        <p:attrNameLst>
                                          <p:attrName>ppt_x</p:attrName>
                                        </p:attrNameLst>
                                      </p:cBhvr>
                                      <p:tavLst>
                                        <p:tav tm="0">
                                          <p:val>
                                            <p:strVal val="ppt_x"/>
                                          </p:val>
                                        </p:tav>
                                        <p:tav tm="100000">
                                          <p:val>
                                            <p:fltVal val="0.5"/>
                                          </p:val>
                                        </p:tav>
                                      </p:tavLst>
                                    </p:anim>
                                    <p:anim calcmode="lin" valueType="num">
                                      <p:cBhvr>
                                        <p:cTn id="198" dur="2000"/>
                                        <p:tgtEl>
                                          <p:spTgt spid="4"/>
                                        </p:tgtEl>
                                        <p:attrNameLst>
                                          <p:attrName>ppt_y</p:attrName>
                                        </p:attrNameLst>
                                      </p:cBhvr>
                                      <p:tavLst>
                                        <p:tav tm="0">
                                          <p:val>
                                            <p:strVal val="ppt_y"/>
                                          </p:val>
                                        </p:tav>
                                        <p:tav tm="100000">
                                          <p:val>
                                            <p:fltVal val="0.5"/>
                                          </p:val>
                                        </p:tav>
                                      </p:tavLst>
                                    </p:anim>
                                    <p:set>
                                      <p:cBhvr>
                                        <p:cTn id="199" dur="1" fill="hold">
                                          <p:stCondLst>
                                            <p:cond delay="1999"/>
                                          </p:stCondLst>
                                        </p:cTn>
                                        <p:tgtEl>
                                          <p:spTgt spid="4"/>
                                        </p:tgtEl>
                                        <p:attrNameLst>
                                          <p:attrName>style.visibility</p:attrName>
                                        </p:attrNameLst>
                                      </p:cBhvr>
                                      <p:to>
                                        <p:strVal val="hidden"/>
                                      </p:to>
                                    </p:set>
                                  </p:childTnLst>
                                </p:cTn>
                              </p:par>
                              <p:par>
                                <p:cTn id="200" presetID="23" presetClass="exit" presetSubtype="544" fill="hold" grpId="4" nodeType="withEffect">
                                  <p:stCondLst>
                                    <p:cond delay="0"/>
                                  </p:stCondLst>
                                  <p:childTnLst>
                                    <p:anim calcmode="lin" valueType="num">
                                      <p:cBhvr>
                                        <p:cTn id="201" dur="2000"/>
                                        <p:tgtEl>
                                          <p:spTgt spid="5"/>
                                        </p:tgtEl>
                                        <p:attrNameLst>
                                          <p:attrName>ppt_w</p:attrName>
                                        </p:attrNameLst>
                                      </p:cBhvr>
                                      <p:tavLst>
                                        <p:tav tm="0">
                                          <p:val>
                                            <p:strVal val="ppt_w"/>
                                          </p:val>
                                        </p:tav>
                                        <p:tav tm="100000">
                                          <p:val>
                                            <p:fltVal val="0"/>
                                          </p:val>
                                        </p:tav>
                                      </p:tavLst>
                                    </p:anim>
                                    <p:anim calcmode="lin" valueType="num">
                                      <p:cBhvr>
                                        <p:cTn id="202" dur="2000"/>
                                        <p:tgtEl>
                                          <p:spTgt spid="5"/>
                                        </p:tgtEl>
                                        <p:attrNameLst>
                                          <p:attrName>ppt_h</p:attrName>
                                        </p:attrNameLst>
                                      </p:cBhvr>
                                      <p:tavLst>
                                        <p:tav tm="0">
                                          <p:val>
                                            <p:strVal val="ppt_h"/>
                                          </p:val>
                                        </p:tav>
                                        <p:tav tm="100000">
                                          <p:val>
                                            <p:fltVal val="0"/>
                                          </p:val>
                                        </p:tav>
                                      </p:tavLst>
                                    </p:anim>
                                    <p:anim calcmode="lin" valueType="num">
                                      <p:cBhvr>
                                        <p:cTn id="203" dur="2000"/>
                                        <p:tgtEl>
                                          <p:spTgt spid="5"/>
                                        </p:tgtEl>
                                        <p:attrNameLst>
                                          <p:attrName>ppt_x</p:attrName>
                                        </p:attrNameLst>
                                      </p:cBhvr>
                                      <p:tavLst>
                                        <p:tav tm="0">
                                          <p:val>
                                            <p:strVal val="ppt_x"/>
                                          </p:val>
                                        </p:tav>
                                        <p:tav tm="100000">
                                          <p:val>
                                            <p:fltVal val="0.5"/>
                                          </p:val>
                                        </p:tav>
                                      </p:tavLst>
                                    </p:anim>
                                    <p:anim calcmode="lin" valueType="num">
                                      <p:cBhvr>
                                        <p:cTn id="204" dur="2000"/>
                                        <p:tgtEl>
                                          <p:spTgt spid="5"/>
                                        </p:tgtEl>
                                        <p:attrNameLst>
                                          <p:attrName>ppt_y</p:attrName>
                                        </p:attrNameLst>
                                      </p:cBhvr>
                                      <p:tavLst>
                                        <p:tav tm="0">
                                          <p:val>
                                            <p:strVal val="ppt_y"/>
                                          </p:val>
                                        </p:tav>
                                        <p:tav tm="100000">
                                          <p:val>
                                            <p:fltVal val="0.5"/>
                                          </p:val>
                                        </p:tav>
                                      </p:tavLst>
                                    </p:anim>
                                    <p:set>
                                      <p:cBhvr>
                                        <p:cTn id="205" dur="1" fill="hold">
                                          <p:stCondLst>
                                            <p:cond delay="1999"/>
                                          </p:stCondLst>
                                        </p:cTn>
                                        <p:tgtEl>
                                          <p:spTgt spid="5"/>
                                        </p:tgtEl>
                                        <p:attrNameLst>
                                          <p:attrName>style.visibility</p:attrName>
                                        </p:attrNameLst>
                                      </p:cBhvr>
                                      <p:to>
                                        <p:strVal val="hidden"/>
                                      </p:to>
                                    </p:set>
                                  </p:childTnLst>
                                </p:cTn>
                              </p:par>
                              <p:par>
                                <p:cTn id="206" presetID="23" presetClass="exit" presetSubtype="544" fill="hold" grpId="4" nodeType="withEffect">
                                  <p:stCondLst>
                                    <p:cond delay="0"/>
                                  </p:stCondLst>
                                  <p:childTnLst>
                                    <p:anim calcmode="lin" valueType="num">
                                      <p:cBhvr>
                                        <p:cTn id="207" dur="2000"/>
                                        <p:tgtEl>
                                          <p:spTgt spid="6"/>
                                        </p:tgtEl>
                                        <p:attrNameLst>
                                          <p:attrName>ppt_w</p:attrName>
                                        </p:attrNameLst>
                                      </p:cBhvr>
                                      <p:tavLst>
                                        <p:tav tm="0">
                                          <p:val>
                                            <p:strVal val="ppt_w"/>
                                          </p:val>
                                        </p:tav>
                                        <p:tav tm="100000">
                                          <p:val>
                                            <p:fltVal val="0"/>
                                          </p:val>
                                        </p:tav>
                                      </p:tavLst>
                                    </p:anim>
                                    <p:anim calcmode="lin" valueType="num">
                                      <p:cBhvr>
                                        <p:cTn id="208" dur="2000"/>
                                        <p:tgtEl>
                                          <p:spTgt spid="6"/>
                                        </p:tgtEl>
                                        <p:attrNameLst>
                                          <p:attrName>ppt_h</p:attrName>
                                        </p:attrNameLst>
                                      </p:cBhvr>
                                      <p:tavLst>
                                        <p:tav tm="0">
                                          <p:val>
                                            <p:strVal val="ppt_h"/>
                                          </p:val>
                                        </p:tav>
                                        <p:tav tm="100000">
                                          <p:val>
                                            <p:fltVal val="0"/>
                                          </p:val>
                                        </p:tav>
                                      </p:tavLst>
                                    </p:anim>
                                    <p:anim calcmode="lin" valueType="num">
                                      <p:cBhvr>
                                        <p:cTn id="209" dur="2000"/>
                                        <p:tgtEl>
                                          <p:spTgt spid="6"/>
                                        </p:tgtEl>
                                        <p:attrNameLst>
                                          <p:attrName>ppt_x</p:attrName>
                                        </p:attrNameLst>
                                      </p:cBhvr>
                                      <p:tavLst>
                                        <p:tav tm="0">
                                          <p:val>
                                            <p:strVal val="ppt_x"/>
                                          </p:val>
                                        </p:tav>
                                        <p:tav tm="100000">
                                          <p:val>
                                            <p:fltVal val="0.5"/>
                                          </p:val>
                                        </p:tav>
                                      </p:tavLst>
                                    </p:anim>
                                    <p:anim calcmode="lin" valueType="num">
                                      <p:cBhvr>
                                        <p:cTn id="210" dur="2000"/>
                                        <p:tgtEl>
                                          <p:spTgt spid="6"/>
                                        </p:tgtEl>
                                        <p:attrNameLst>
                                          <p:attrName>ppt_y</p:attrName>
                                        </p:attrNameLst>
                                      </p:cBhvr>
                                      <p:tavLst>
                                        <p:tav tm="0">
                                          <p:val>
                                            <p:strVal val="ppt_y"/>
                                          </p:val>
                                        </p:tav>
                                        <p:tav tm="100000">
                                          <p:val>
                                            <p:fltVal val="0.5"/>
                                          </p:val>
                                        </p:tav>
                                      </p:tavLst>
                                    </p:anim>
                                    <p:set>
                                      <p:cBhvr>
                                        <p:cTn id="211" dur="1" fill="hold">
                                          <p:stCondLst>
                                            <p:cond delay="1999"/>
                                          </p:stCondLst>
                                        </p:cTn>
                                        <p:tgtEl>
                                          <p:spTgt spid="6"/>
                                        </p:tgtEl>
                                        <p:attrNameLst>
                                          <p:attrName>style.visibility</p:attrName>
                                        </p:attrNameLst>
                                      </p:cBhvr>
                                      <p:to>
                                        <p:strVal val="hidden"/>
                                      </p:to>
                                    </p:set>
                                  </p:childTnLst>
                                </p:cTn>
                              </p:par>
                              <p:par>
                                <p:cTn id="212" presetID="23" presetClass="exit" presetSubtype="544" fill="hold" grpId="4" nodeType="withEffect">
                                  <p:stCondLst>
                                    <p:cond delay="0"/>
                                  </p:stCondLst>
                                  <p:childTnLst>
                                    <p:anim calcmode="lin" valueType="num">
                                      <p:cBhvr>
                                        <p:cTn id="213" dur="2000"/>
                                        <p:tgtEl>
                                          <p:spTgt spid="7"/>
                                        </p:tgtEl>
                                        <p:attrNameLst>
                                          <p:attrName>ppt_w</p:attrName>
                                        </p:attrNameLst>
                                      </p:cBhvr>
                                      <p:tavLst>
                                        <p:tav tm="0">
                                          <p:val>
                                            <p:strVal val="ppt_w"/>
                                          </p:val>
                                        </p:tav>
                                        <p:tav tm="100000">
                                          <p:val>
                                            <p:fltVal val="0"/>
                                          </p:val>
                                        </p:tav>
                                      </p:tavLst>
                                    </p:anim>
                                    <p:anim calcmode="lin" valueType="num">
                                      <p:cBhvr>
                                        <p:cTn id="214" dur="2000"/>
                                        <p:tgtEl>
                                          <p:spTgt spid="7"/>
                                        </p:tgtEl>
                                        <p:attrNameLst>
                                          <p:attrName>ppt_h</p:attrName>
                                        </p:attrNameLst>
                                      </p:cBhvr>
                                      <p:tavLst>
                                        <p:tav tm="0">
                                          <p:val>
                                            <p:strVal val="ppt_h"/>
                                          </p:val>
                                        </p:tav>
                                        <p:tav tm="100000">
                                          <p:val>
                                            <p:fltVal val="0"/>
                                          </p:val>
                                        </p:tav>
                                      </p:tavLst>
                                    </p:anim>
                                    <p:anim calcmode="lin" valueType="num">
                                      <p:cBhvr>
                                        <p:cTn id="215" dur="2000"/>
                                        <p:tgtEl>
                                          <p:spTgt spid="7"/>
                                        </p:tgtEl>
                                        <p:attrNameLst>
                                          <p:attrName>ppt_x</p:attrName>
                                        </p:attrNameLst>
                                      </p:cBhvr>
                                      <p:tavLst>
                                        <p:tav tm="0">
                                          <p:val>
                                            <p:strVal val="ppt_x"/>
                                          </p:val>
                                        </p:tav>
                                        <p:tav tm="100000">
                                          <p:val>
                                            <p:fltVal val="0.5"/>
                                          </p:val>
                                        </p:tav>
                                      </p:tavLst>
                                    </p:anim>
                                    <p:anim calcmode="lin" valueType="num">
                                      <p:cBhvr>
                                        <p:cTn id="216" dur="2000"/>
                                        <p:tgtEl>
                                          <p:spTgt spid="7"/>
                                        </p:tgtEl>
                                        <p:attrNameLst>
                                          <p:attrName>ppt_y</p:attrName>
                                        </p:attrNameLst>
                                      </p:cBhvr>
                                      <p:tavLst>
                                        <p:tav tm="0">
                                          <p:val>
                                            <p:strVal val="ppt_y"/>
                                          </p:val>
                                        </p:tav>
                                        <p:tav tm="100000">
                                          <p:val>
                                            <p:fltVal val="0.5"/>
                                          </p:val>
                                        </p:tav>
                                      </p:tavLst>
                                    </p:anim>
                                    <p:set>
                                      <p:cBhvr>
                                        <p:cTn id="217" dur="1" fill="hold">
                                          <p:stCondLst>
                                            <p:cond delay="1999"/>
                                          </p:stCondLst>
                                        </p:cTn>
                                        <p:tgtEl>
                                          <p:spTgt spid="7"/>
                                        </p:tgtEl>
                                        <p:attrNameLst>
                                          <p:attrName>style.visibility</p:attrName>
                                        </p:attrNameLst>
                                      </p:cBhvr>
                                      <p:to>
                                        <p:strVal val="hidden"/>
                                      </p:to>
                                    </p:set>
                                  </p:childTnLst>
                                </p:cTn>
                              </p:par>
                              <p:par>
                                <p:cTn id="218" presetID="23" presetClass="exit" presetSubtype="544" fill="hold" grpId="4" nodeType="withEffect">
                                  <p:stCondLst>
                                    <p:cond delay="0"/>
                                  </p:stCondLst>
                                  <p:childTnLst>
                                    <p:anim calcmode="lin" valueType="num">
                                      <p:cBhvr>
                                        <p:cTn id="219" dur="2000"/>
                                        <p:tgtEl>
                                          <p:spTgt spid="8"/>
                                        </p:tgtEl>
                                        <p:attrNameLst>
                                          <p:attrName>ppt_w</p:attrName>
                                        </p:attrNameLst>
                                      </p:cBhvr>
                                      <p:tavLst>
                                        <p:tav tm="0">
                                          <p:val>
                                            <p:strVal val="ppt_w"/>
                                          </p:val>
                                        </p:tav>
                                        <p:tav tm="100000">
                                          <p:val>
                                            <p:fltVal val="0"/>
                                          </p:val>
                                        </p:tav>
                                      </p:tavLst>
                                    </p:anim>
                                    <p:anim calcmode="lin" valueType="num">
                                      <p:cBhvr>
                                        <p:cTn id="220" dur="2000"/>
                                        <p:tgtEl>
                                          <p:spTgt spid="8"/>
                                        </p:tgtEl>
                                        <p:attrNameLst>
                                          <p:attrName>ppt_h</p:attrName>
                                        </p:attrNameLst>
                                      </p:cBhvr>
                                      <p:tavLst>
                                        <p:tav tm="0">
                                          <p:val>
                                            <p:strVal val="ppt_h"/>
                                          </p:val>
                                        </p:tav>
                                        <p:tav tm="100000">
                                          <p:val>
                                            <p:fltVal val="0"/>
                                          </p:val>
                                        </p:tav>
                                      </p:tavLst>
                                    </p:anim>
                                    <p:anim calcmode="lin" valueType="num">
                                      <p:cBhvr>
                                        <p:cTn id="221" dur="2000"/>
                                        <p:tgtEl>
                                          <p:spTgt spid="8"/>
                                        </p:tgtEl>
                                        <p:attrNameLst>
                                          <p:attrName>ppt_x</p:attrName>
                                        </p:attrNameLst>
                                      </p:cBhvr>
                                      <p:tavLst>
                                        <p:tav tm="0">
                                          <p:val>
                                            <p:strVal val="ppt_x"/>
                                          </p:val>
                                        </p:tav>
                                        <p:tav tm="100000">
                                          <p:val>
                                            <p:fltVal val="0.5"/>
                                          </p:val>
                                        </p:tav>
                                      </p:tavLst>
                                    </p:anim>
                                    <p:anim calcmode="lin" valueType="num">
                                      <p:cBhvr>
                                        <p:cTn id="222" dur="2000"/>
                                        <p:tgtEl>
                                          <p:spTgt spid="8"/>
                                        </p:tgtEl>
                                        <p:attrNameLst>
                                          <p:attrName>ppt_y</p:attrName>
                                        </p:attrNameLst>
                                      </p:cBhvr>
                                      <p:tavLst>
                                        <p:tav tm="0">
                                          <p:val>
                                            <p:strVal val="ppt_y"/>
                                          </p:val>
                                        </p:tav>
                                        <p:tav tm="100000">
                                          <p:val>
                                            <p:fltVal val="0.5"/>
                                          </p:val>
                                        </p:tav>
                                      </p:tavLst>
                                    </p:anim>
                                    <p:set>
                                      <p:cBhvr>
                                        <p:cTn id="223" dur="1" fill="hold">
                                          <p:stCondLst>
                                            <p:cond delay="1999"/>
                                          </p:stCondLst>
                                        </p:cTn>
                                        <p:tgtEl>
                                          <p:spTgt spid="8"/>
                                        </p:tgtEl>
                                        <p:attrNameLst>
                                          <p:attrName>style.visibility</p:attrName>
                                        </p:attrNameLst>
                                      </p:cBhvr>
                                      <p:to>
                                        <p:strVal val="hidden"/>
                                      </p:to>
                                    </p:set>
                                  </p:childTnLst>
                                </p:cTn>
                              </p:par>
                              <p:par>
                                <p:cTn id="224" presetID="23" presetClass="exit" presetSubtype="544" fill="hold" grpId="4" nodeType="withEffect">
                                  <p:stCondLst>
                                    <p:cond delay="0"/>
                                  </p:stCondLst>
                                  <p:childTnLst>
                                    <p:anim calcmode="lin" valueType="num">
                                      <p:cBhvr>
                                        <p:cTn id="225" dur="2000"/>
                                        <p:tgtEl>
                                          <p:spTgt spid="9"/>
                                        </p:tgtEl>
                                        <p:attrNameLst>
                                          <p:attrName>ppt_w</p:attrName>
                                        </p:attrNameLst>
                                      </p:cBhvr>
                                      <p:tavLst>
                                        <p:tav tm="0">
                                          <p:val>
                                            <p:strVal val="ppt_w"/>
                                          </p:val>
                                        </p:tav>
                                        <p:tav tm="100000">
                                          <p:val>
                                            <p:fltVal val="0"/>
                                          </p:val>
                                        </p:tav>
                                      </p:tavLst>
                                    </p:anim>
                                    <p:anim calcmode="lin" valueType="num">
                                      <p:cBhvr>
                                        <p:cTn id="226" dur="2000"/>
                                        <p:tgtEl>
                                          <p:spTgt spid="9"/>
                                        </p:tgtEl>
                                        <p:attrNameLst>
                                          <p:attrName>ppt_h</p:attrName>
                                        </p:attrNameLst>
                                      </p:cBhvr>
                                      <p:tavLst>
                                        <p:tav tm="0">
                                          <p:val>
                                            <p:strVal val="ppt_h"/>
                                          </p:val>
                                        </p:tav>
                                        <p:tav tm="100000">
                                          <p:val>
                                            <p:fltVal val="0"/>
                                          </p:val>
                                        </p:tav>
                                      </p:tavLst>
                                    </p:anim>
                                    <p:anim calcmode="lin" valueType="num">
                                      <p:cBhvr>
                                        <p:cTn id="227" dur="2000"/>
                                        <p:tgtEl>
                                          <p:spTgt spid="9"/>
                                        </p:tgtEl>
                                        <p:attrNameLst>
                                          <p:attrName>ppt_x</p:attrName>
                                        </p:attrNameLst>
                                      </p:cBhvr>
                                      <p:tavLst>
                                        <p:tav tm="0">
                                          <p:val>
                                            <p:strVal val="ppt_x"/>
                                          </p:val>
                                        </p:tav>
                                        <p:tav tm="100000">
                                          <p:val>
                                            <p:fltVal val="0.5"/>
                                          </p:val>
                                        </p:tav>
                                      </p:tavLst>
                                    </p:anim>
                                    <p:anim calcmode="lin" valueType="num">
                                      <p:cBhvr>
                                        <p:cTn id="228" dur="2000"/>
                                        <p:tgtEl>
                                          <p:spTgt spid="9"/>
                                        </p:tgtEl>
                                        <p:attrNameLst>
                                          <p:attrName>ppt_y</p:attrName>
                                        </p:attrNameLst>
                                      </p:cBhvr>
                                      <p:tavLst>
                                        <p:tav tm="0">
                                          <p:val>
                                            <p:strVal val="ppt_y"/>
                                          </p:val>
                                        </p:tav>
                                        <p:tav tm="100000">
                                          <p:val>
                                            <p:fltVal val="0.5"/>
                                          </p:val>
                                        </p:tav>
                                      </p:tavLst>
                                    </p:anim>
                                    <p:set>
                                      <p:cBhvr>
                                        <p:cTn id="229" dur="1" fill="hold">
                                          <p:stCondLst>
                                            <p:cond delay="1999"/>
                                          </p:stCondLst>
                                        </p:cTn>
                                        <p:tgtEl>
                                          <p:spTgt spid="9"/>
                                        </p:tgtEl>
                                        <p:attrNameLst>
                                          <p:attrName>style.visibility</p:attrName>
                                        </p:attrNameLst>
                                      </p:cBhvr>
                                      <p:to>
                                        <p:strVal val="hidden"/>
                                      </p:to>
                                    </p:set>
                                  </p:childTnLst>
                                </p:cTn>
                              </p:par>
                              <p:par>
                                <p:cTn id="230" presetID="23" presetClass="exit" presetSubtype="544" fill="hold" grpId="4" nodeType="withEffect">
                                  <p:stCondLst>
                                    <p:cond delay="0"/>
                                  </p:stCondLst>
                                  <p:childTnLst>
                                    <p:anim calcmode="lin" valueType="num">
                                      <p:cBhvr>
                                        <p:cTn id="231" dur="2000"/>
                                        <p:tgtEl>
                                          <p:spTgt spid="10"/>
                                        </p:tgtEl>
                                        <p:attrNameLst>
                                          <p:attrName>ppt_w</p:attrName>
                                        </p:attrNameLst>
                                      </p:cBhvr>
                                      <p:tavLst>
                                        <p:tav tm="0">
                                          <p:val>
                                            <p:strVal val="ppt_w"/>
                                          </p:val>
                                        </p:tav>
                                        <p:tav tm="100000">
                                          <p:val>
                                            <p:fltVal val="0"/>
                                          </p:val>
                                        </p:tav>
                                      </p:tavLst>
                                    </p:anim>
                                    <p:anim calcmode="lin" valueType="num">
                                      <p:cBhvr>
                                        <p:cTn id="232" dur="2000"/>
                                        <p:tgtEl>
                                          <p:spTgt spid="10"/>
                                        </p:tgtEl>
                                        <p:attrNameLst>
                                          <p:attrName>ppt_h</p:attrName>
                                        </p:attrNameLst>
                                      </p:cBhvr>
                                      <p:tavLst>
                                        <p:tav tm="0">
                                          <p:val>
                                            <p:strVal val="ppt_h"/>
                                          </p:val>
                                        </p:tav>
                                        <p:tav tm="100000">
                                          <p:val>
                                            <p:fltVal val="0"/>
                                          </p:val>
                                        </p:tav>
                                      </p:tavLst>
                                    </p:anim>
                                    <p:anim calcmode="lin" valueType="num">
                                      <p:cBhvr>
                                        <p:cTn id="233" dur="2000"/>
                                        <p:tgtEl>
                                          <p:spTgt spid="10"/>
                                        </p:tgtEl>
                                        <p:attrNameLst>
                                          <p:attrName>ppt_x</p:attrName>
                                        </p:attrNameLst>
                                      </p:cBhvr>
                                      <p:tavLst>
                                        <p:tav tm="0">
                                          <p:val>
                                            <p:strVal val="ppt_x"/>
                                          </p:val>
                                        </p:tav>
                                        <p:tav tm="100000">
                                          <p:val>
                                            <p:fltVal val="0.5"/>
                                          </p:val>
                                        </p:tav>
                                      </p:tavLst>
                                    </p:anim>
                                    <p:anim calcmode="lin" valueType="num">
                                      <p:cBhvr>
                                        <p:cTn id="234" dur="2000"/>
                                        <p:tgtEl>
                                          <p:spTgt spid="10"/>
                                        </p:tgtEl>
                                        <p:attrNameLst>
                                          <p:attrName>ppt_y</p:attrName>
                                        </p:attrNameLst>
                                      </p:cBhvr>
                                      <p:tavLst>
                                        <p:tav tm="0">
                                          <p:val>
                                            <p:strVal val="ppt_y"/>
                                          </p:val>
                                        </p:tav>
                                        <p:tav tm="100000">
                                          <p:val>
                                            <p:fltVal val="0.5"/>
                                          </p:val>
                                        </p:tav>
                                      </p:tavLst>
                                    </p:anim>
                                    <p:set>
                                      <p:cBhvr>
                                        <p:cTn id="235" dur="1" fill="hold">
                                          <p:stCondLst>
                                            <p:cond delay="1999"/>
                                          </p:stCondLst>
                                        </p:cTn>
                                        <p:tgtEl>
                                          <p:spTgt spid="10"/>
                                        </p:tgtEl>
                                        <p:attrNameLst>
                                          <p:attrName>style.visibility</p:attrName>
                                        </p:attrNameLst>
                                      </p:cBhvr>
                                      <p:to>
                                        <p:strVal val="hidden"/>
                                      </p:to>
                                    </p:set>
                                  </p:childTnLst>
                                </p:cTn>
                              </p:par>
                              <p:par>
                                <p:cTn id="236" presetID="23" presetClass="exit" presetSubtype="544" fill="hold" grpId="4" nodeType="withEffect">
                                  <p:stCondLst>
                                    <p:cond delay="0"/>
                                  </p:stCondLst>
                                  <p:childTnLst>
                                    <p:anim calcmode="lin" valueType="num">
                                      <p:cBhvr>
                                        <p:cTn id="237" dur="2000"/>
                                        <p:tgtEl>
                                          <p:spTgt spid="11"/>
                                        </p:tgtEl>
                                        <p:attrNameLst>
                                          <p:attrName>ppt_w</p:attrName>
                                        </p:attrNameLst>
                                      </p:cBhvr>
                                      <p:tavLst>
                                        <p:tav tm="0">
                                          <p:val>
                                            <p:strVal val="ppt_w"/>
                                          </p:val>
                                        </p:tav>
                                        <p:tav tm="100000">
                                          <p:val>
                                            <p:fltVal val="0"/>
                                          </p:val>
                                        </p:tav>
                                      </p:tavLst>
                                    </p:anim>
                                    <p:anim calcmode="lin" valueType="num">
                                      <p:cBhvr>
                                        <p:cTn id="238" dur="2000"/>
                                        <p:tgtEl>
                                          <p:spTgt spid="11"/>
                                        </p:tgtEl>
                                        <p:attrNameLst>
                                          <p:attrName>ppt_h</p:attrName>
                                        </p:attrNameLst>
                                      </p:cBhvr>
                                      <p:tavLst>
                                        <p:tav tm="0">
                                          <p:val>
                                            <p:strVal val="ppt_h"/>
                                          </p:val>
                                        </p:tav>
                                        <p:tav tm="100000">
                                          <p:val>
                                            <p:fltVal val="0"/>
                                          </p:val>
                                        </p:tav>
                                      </p:tavLst>
                                    </p:anim>
                                    <p:anim calcmode="lin" valueType="num">
                                      <p:cBhvr>
                                        <p:cTn id="239" dur="2000"/>
                                        <p:tgtEl>
                                          <p:spTgt spid="11"/>
                                        </p:tgtEl>
                                        <p:attrNameLst>
                                          <p:attrName>ppt_x</p:attrName>
                                        </p:attrNameLst>
                                      </p:cBhvr>
                                      <p:tavLst>
                                        <p:tav tm="0">
                                          <p:val>
                                            <p:strVal val="ppt_x"/>
                                          </p:val>
                                        </p:tav>
                                        <p:tav tm="100000">
                                          <p:val>
                                            <p:fltVal val="0.5"/>
                                          </p:val>
                                        </p:tav>
                                      </p:tavLst>
                                    </p:anim>
                                    <p:anim calcmode="lin" valueType="num">
                                      <p:cBhvr>
                                        <p:cTn id="240" dur="2000"/>
                                        <p:tgtEl>
                                          <p:spTgt spid="11"/>
                                        </p:tgtEl>
                                        <p:attrNameLst>
                                          <p:attrName>ppt_y</p:attrName>
                                        </p:attrNameLst>
                                      </p:cBhvr>
                                      <p:tavLst>
                                        <p:tav tm="0">
                                          <p:val>
                                            <p:strVal val="ppt_y"/>
                                          </p:val>
                                        </p:tav>
                                        <p:tav tm="100000">
                                          <p:val>
                                            <p:fltVal val="0.5"/>
                                          </p:val>
                                        </p:tav>
                                      </p:tavLst>
                                    </p:anim>
                                    <p:set>
                                      <p:cBhvr>
                                        <p:cTn id="241" dur="1" fill="hold">
                                          <p:stCondLst>
                                            <p:cond delay="1999"/>
                                          </p:stCondLst>
                                        </p:cTn>
                                        <p:tgtEl>
                                          <p:spTgt spid="11"/>
                                        </p:tgtEl>
                                        <p:attrNameLst>
                                          <p:attrName>style.visibility</p:attrName>
                                        </p:attrNameLst>
                                      </p:cBhvr>
                                      <p:to>
                                        <p:strVal val="hidden"/>
                                      </p:to>
                                    </p:set>
                                  </p:childTnLst>
                                </p:cTn>
                              </p:par>
                              <p:par>
                                <p:cTn id="242" presetID="23" presetClass="exit" presetSubtype="544" fill="hold" grpId="4" nodeType="withEffect">
                                  <p:stCondLst>
                                    <p:cond delay="0"/>
                                  </p:stCondLst>
                                  <p:childTnLst>
                                    <p:anim calcmode="lin" valueType="num">
                                      <p:cBhvr>
                                        <p:cTn id="243" dur="2000"/>
                                        <p:tgtEl>
                                          <p:spTgt spid="12"/>
                                        </p:tgtEl>
                                        <p:attrNameLst>
                                          <p:attrName>ppt_w</p:attrName>
                                        </p:attrNameLst>
                                      </p:cBhvr>
                                      <p:tavLst>
                                        <p:tav tm="0">
                                          <p:val>
                                            <p:strVal val="ppt_w"/>
                                          </p:val>
                                        </p:tav>
                                        <p:tav tm="100000">
                                          <p:val>
                                            <p:fltVal val="0"/>
                                          </p:val>
                                        </p:tav>
                                      </p:tavLst>
                                    </p:anim>
                                    <p:anim calcmode="lin" valueType="num">
                                      <p:cBhvr>
                                        <p:cTn id="244" dur="2000"/>
                                        <p:tgtEl>
                                          <p:spTgt spid="12"/>
                                        </p:tgtEl>
                                        <p:attrNameLst>
                                          <p:attrName>ppt_h</p:attrName>
                                        </p:attrNameLst>
                                      </p:cBhvr>
                                      <p:tavLst>
                                        <p:tav tm="0">
                                          <p:val>
                                            <p:strVal val="ppt_h"/>
                                          </p:val>
                                        </p:tav>
                                        <p:tav tm="100000">
                                          <p:val>
                                            <p:fltVal val="0"/>
                                          </p:val>
                                        </p:tav>
                                      </p:tavLst>
                                    </p:anim>
                                    <p:anim calcmode="lin" valueType="num">
                                      <p:cBhvr>
                                        <p:cTn id="245" dur="2000"/>
                                        <p:tgtEl>
                                          <p:spTgt spid="12"/>
                                        </p:tgtEl>
                                        <p:attrNameLst>
                                          <p:attrName>ppt_x</p:attrName>
                                        </p:attrNameLst>
                                      </p:cBhvr>
                                      <p:tavLst>
                                        <p:tav tm="0">
                                          <p:val>
                                            <p:strVal val="ppt_x"/>
                                          </p:val>
                                        </p:tav>
                                        <p:tav tm="100000">
                                          <p:val>
                                            <p:fltVal val="0.5"/>
                                          </p:val>
                                        </p:tav>
                                      </p:tavLst>
                                    </p:anim>
                                    <p:anim calcmode="lin" valueType="num">
                                      <p:cBhvr>
                                        <p:cTn id="246" dur="2000"/>
                                        <p:tgtEl>
                                          <p:spTgt spid="12"/>
                                        </p:tgtEl>
                                        <p:attrNameLst>
                                          <p:attrName>ppt_y</p:attrName>
                                        </p:attrNameLst>
                                      </p:cBhvr>
                                      <p:tavLst>
                                        <p:tav tm="0">
                                          <p:val>
                                            <p:strVal val="ppt_y"/>
                                          </p:val>
                                        </p:tav>
                                        <p:tav tm="100000">
                                          <p:val>
                                            <p:fltVal val="0.5"/>
                                          </p:val>
                                        </p:tav>
                                      </p:tavLst>
                                    </p:anim>
                                    <p:set>
                                      <p:cBhvr>
                                        <p:cTn id="247" dur="1" fill="hold">
                                          <p:stCondLst>
                                            <p:cond delay="1999"/>
                                          </p:stCondLst>
                                        </p:cTn>
                                        <p:tgtEl>
                                          <p:spTgt spid="12"/>
                                        </p:tgtEl>
                                        <p:attrNameLst>
                                          <p:attrName>style.visibility</p:attrName>
                                        </p:attrNameLst>
                                      </p:cBhvr>
                                      <p:to>
                                        <p:strVal val="hidden"/>
                                      </p:to>
                                    </p:set>
                                  </p:childTnLst>
                                </p:cTn>
                              </p:par>
                              <p:par>
                                <p:cTn id="248" presetID="23" presetClass="exit" presetSubtype="544" fill="hold" grpId="4" nodeType="withEffect">
                                  <p:stCondLst>
                                    <p:cond delay="0"/>
                                  </p:stCondLst>
                                  <p:childTnLst>
                                    <p:anim calcmode="lin" valueType="num">
                                      <p:cBhvr>
                                        <p:cTn id="249" dur="2000"/>
                                        <p:tgtEl>
                                          <p:spTgt spid="13"/>
                                        </p:tgtEl>
                                        <p:attrNameLst>
                                          <p:attrName>ppt_w</p:attrName>
                                        </p:attrNameLst>
                                      </p:cBhvr>
                                      <p:tavLst>
                                        <p:tav tm="0">
                                          <p:val>
                                            <p:strVal val="ppt_w"/>
                                          </p:val>
                                        </p:tav>
                                        <p:tav tm="100000">
                                          <p:val>
                                            <p:fltVal val="0"/>
                                          </p:val>
                                        </p:tav>
                                      </p:tavLst>
                                    </p:anim>
                                    <p:anim calcmode="lin" valueType="num">
                                      <p:cBhvr>
                                        <p:cTn id="250" dur="2000"/>
                                        <p:tgtEl>
                                          <p:spTgt spid="13"/>
                                        </p:tgtEl>
                                        <p:attrNameLst>
                                          <p:attrName>ppt_h</p:attrName>
                                        </p:attrNameLst>
                                      </p:cBhvr>
                                      <p:tavLst>
                                        <p:tav tm="0">
                                          <p:val>
                                            <p:strVal val="ppt_h"/>
                                          </p:val>
                                        </p:tav>
                                        <p:tav tm="100000">
                                          <p:val>
                                            <p:fltVal val="0"/>
                                          </p:val>
                                        </p:tav>
                                      </p:tavLst>
                                    </p:anim>
                                    <p:anim calcmode="lin" valueType="num">
                                      <p:cBhvr>
                                        <p:cTn id="251" dur="2000"/>
                                        <p:tgtEl>
                                          <p:spTgt spid="13"/>
                                        </p:tgtEl>
                                        <p:attrNameLst>
                                          <p:attrName>ppt_x</p:attrName>
                                        </p:attrNameLst>
                                      </p:cBhvr>
                                      <p:tavLst>
                                        <p:tav tm="0">
                                          <p:val>
                                            <p:strVal val="ppt_x"/>
                                          </p:val>
                                        </p:tav>
                                        <p:tav tm="100000">
                                          <p:val>
                                            <p:fltVal val="0.5"/>
                                          </p:val>
                                        </p:tav>
                                      </p:tavLst>
                                    </p:anim>
                                    <p:anim calcmode="lin" valueType="num">
                                      <p:cBhvr>
                                        <p:cTn id="252" dur="2000"/>
                                        <p:tgtEl>
                                          <p:spTgt spid="13"/>
                                        </p:tgtEl>
                                        <p:attrNameLst>
                                          <p:attrName>ppt_y</p:attrName>
                                        </p:attrNameLst>
                                      </p:cBhvr>
                                      <p:tavLst>
                                        <p:tav tm="0">
                                          <p:val>
                                            <p:strVal val="ppt_y"/>
                                          </p:val>
                                        </p:tav>
                                        <p:tav tm="100000">
                                          <p:val>
                                            <p:fltVal val="0.5"/>
                                          </p:val>
                                        </p:tav>
                                      </p:tavLst>
                                    </p:anim>
                                    <p:set>
                                      <p:cBhvr>
                                        <p:cTn id="253" dur="1" fill="hold">
                                          <p:stCondLst>
                                            <p:cond delay="1999"/>
                                          </p:stCondLst>
                                        </p:cTn>
                                        <p:tgtEl>
                                          <p:spTgt spid="13"/>
                                        </p:tgtEl>
                                        <p:attrNameLst>
                                          <p:attrName>style.visibility</p:attrName>
                                        </p:attrNameLst>
                                      </p:cBhvr>
                                      <p:to>
                                        <p:strVal val="hidden"/>
                                      </p:to>
                                    </p:set>
                                  </p:childTnLst>
                                </p:cTn>
                              </p:par>
                              <p:par>
                                <p:cTn id="254" presetID="23" presetClass="exit" presetSubtype="544" fill="hold" grpId="4" nodeType="withEffect">
                                  <p:stCondLst>
                                    <p:cond delay="0"/>
                                  </p:stCondLst>
                                  <p:childTnLst>
                                    <p:anim calcmode="lin" valueType="num">
                                      <p:cBhvr>
                                        <p:cTn id="255" dur="2000"/>
                                        <p:tgtEl>
                                          <p:spTgt spid="14"/>
                                        </p:tgtEl>
                                        <p:attrNameLst>
                                          <p:attrName>ppt_w</p:attrName>
                                        </p:attrNameLst>
                                      </p:cBhvr>
                                      <p:tavLst>
                                        <p:tav tm="0">
                                          <p:val>
                                            <p:strVal val="ppt_w"/>
                                          </p:val>
                                        </p:tav>
                                        <p:tav tm="100000">
                                          <p:val>
                                            <p:fltVal val="0"/>
                                          </p:val>
                                        </p:tav>
                                      </p:tavLst>
                                    </p:anim>
                                    <p:anim calcmode="lin" valueType="num">
                                      <p:cBhvr>
                                        <p:cTn id="256" dur="2000"/>
                                        <p:tgtEl>
                                          <p:spTgt spid="14"/>
                                        </p:tgtEl>
                                        <p:attrNameLst>
                                          <p:attrName>ppt_h</p:attrName>
                                        </p:attrNameLst>
                                      </p:cBhvr>
                                      <p:tavLst>
                                        <p:tav tm="0">
                                          <p:val>
                                            <p:strVal val="ppt_h"/>
                                          </p:val>
                                        </p:tav>
                                        <p:tav tm="100000">
                                          <p:val>
                                            <p:fltVal val="0"/>
                                          </p:val>
                                        </p:tav>
                                      </p:tavLst>
                                    </p:anim>
                                    <p:anim calcmode="lin" valueType="num">
                                      <p:cBhvr>
                                        <p:cTn id="257" dur="2000"/>
                                        <p:tgtEl>
                                          <p:spTgt spid="14"/>
                                        </p:tgtEl>
                                        <p:attrNameLst>
                                          <p:attrName>ppt_x</p:attrName>
                                        </p:attrNameLst>
                                      </p:cBhvr>
                                      <p:tavLst>
                                        <p:tav tm="0">
                                          <p:val>
                                            <p:strVal val="ppt_x"/>
                                          </p:val>
                                        </p:tav>
                                        <p:tav tm="100000">
                                          <p:val>
                                            <p:fltVal val="0.5"/>
                                          </p:val>
                                        </p:tav>
                                      </p:tavLst>
                                    </p:anim>
                                    <p:anim calcmode="lin" valueType="num">
                                      <p:cBhvr>
                                        <p:cTn id="258" dur="2000"/>
                                        <p:tgtEl>
                                          <p:spTgt spid="14"/>
                                        </p:tgtEl>
                                        <p:attrNameLst>
                                          <p:attrName>ppt_y</p:attrName>
                                        </p:attrNameLst>
                                      </p:cBhvr>
                                      <p:tavLst>
                                        <p:tav tm="0">
                                          <p:val>
                                            <p:strVal val="ppt_y"/>
                                          </p:val>
                                        </p:tav>
                                        <p:tav tm="100000">
                                          <p:val>
                                            <p:fltVal val="0.5"/>
                                          </p:val>
                                        </p:tav>
                                      </p:tavLst>
                                    </p:anim>
                                    <p:set>
                                      <p:cBhvr>
                                        <p:cTn id="259" dur="1" fill="hold">
                                          <p:stCondLst>
                                            <p:cond delay="1999"/>
                                          </p:stCondLst>
                                        </p:cTn>
                                        <p:tgtEl>
                                          <p:spTgt spid="14"/>
                                        </p:tgtEl>
                                        <p:attrNameLst>
                                          <p:attrName>style.visibility</p:attrName>
                                        </p:attrNameLst>
                                      </p:cBhvr>
                                      <p:to>
                                        <p:strVal val="hidden"/>
                                      </p:to>
                                    </p:set>
                                  </p:childTnLst>
                                </p:cTn>
                              </p:par>
                              <p:par>
                                <p:cTn id="260" presetID="8" presetClass="emph" presetSubtype="0" autoRev="1" fill="hold" grpId="5"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autoRev="1" fill="hold" grpId="5"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autoRev="1" fill="hold" grpId="5"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autoRev="1" fill="hold" grpId="5"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autoRev="1" fill="hold" grpId="5"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autoRev="1" fill="hold" grpId="5"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autoRev="1" fill="hold" grpId="5"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grpId="5"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grpId="5"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grpId="5"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autoRev="1" fill="hold" grpId="5"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grpId="5" nodeType="withEffect">
                                  <p:stCondLst>
                                    <p:cond delay="0"/>
                                  </p:stCondLst>
                                  <p:childTnLst>
                                    <p:animRot by="21600000">
                                      <p:cBhvr>
                                        <p:cTn id="283" dur="2000" fill="hold"/>
                                        <p:tgtEl>
                                          <p:spTgt spid="14"/>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2"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2)">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8bcbb69d015622422819eace8b4654a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429520" y="214296"/>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4"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4"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5"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5"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6"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6"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7"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7"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53db5f8cd7adc8e570a712c64f3f86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03031">
            <a:off x="4118436" y="54655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03031">
            <a:off x="4118436" y="118949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03031">
            <a:off x="4118436" y="197531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8903031">
            <a:off x="4118436" y="261825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8903031">
            <a:off x="4118436" y="339678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8903031">
            <a:off x="4118436" y="403972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8903031">
            <a:off x="2332486" y="54655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8903031">
            <a:off x="2332486" y="118949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8903031">
            <a:off x="2332486" y="197531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8903031">
            <a:off x="2332486" y="261825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8903031">
            <a:off x="2332486" y="3396780"/>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8903031">
            <a:off x="2332486" y="4039722"/>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8903031">
            <a:off x="5832949" y="546551"/>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8903031">
            <a:off x="5832949" y="1189493"/>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18903031">
            <a:off x="5832949" y="1975311"/>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8903031">
            <a:off x="5832949" y="2618253"/>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Lágrima"/>
          <p:cNvSpPr/>
          <p:nvPr/>
        </p:nvSpPr>
        <p:spPr>
          <a:xfrm rot="18903031">
            <a:off x="5832949" y="3396781"/>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Lágrima"/>
          <p:cNvSpPr/>
          <p:nvPr/>
        </p:nvSpPr>
        <p:spPr>
          <a:xfrm rot="18903031">
            <a:off x="5832949" y="4039723"/>
            <a:ext cx="914400" cy="914400"/>
          </a:xfrm>
          <a:prstGeom prst="teardrop">
            <a:avLst>
              <a:gd name="adj" fmla="val 148339"/>
            </a:avLst>
          </a:prstGeom>
          <a:gradFill flip="none" rotWithShape="1">
            <a:gsLst>
              <a:gs pos="46000">
                <a:srgbClr val="002060">
                  <a:alpha val="69000"/>
                </a:srgbClr>
              </a:gs>
              <a:gs pos="50000">
                <a:srgbClr val="FFCC99">
                  <a:shade val="67500"/>
                  <a:satMod val="115000"/>
                </a:srgbClr>
              </a:gs>
              <a:gs pos="100000">
                <a:srgbClr val="FFCC99">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349cc650ddf4a88206492270ce7a10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224842">
            <a:off x="4676870" y="-465390"/>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rot="9585063">
            <a:off x="1754329" y="-444588"/>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9328003">
            <a:off x="1818538" y="346124"/>
            <a:ext cx="2786082" cy="4401355"/>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361845">
            <a:off x="4681254" y="347570"/>
            <a:ext cx="2786082" cy="440505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9328003">
            <a:off x="1904742" y="1468770"/>
            <a:ext cx="2786082" cy="3242683"/>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1361845">
            <a:off x="4617955" y="1347925"/>
            <a:ext cx="2786082" cy="3389291"/>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0" presetClass="entr" presetSubtype="0" fill="hold" grpId="2"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edge">
                                      <p:cBhvr>
                                        <p:cTn id="33" dur="2000"/>
                                        <p:tgtEl>
                                          <p:spTgt spid="3"/>
                                        </p:tgtEl>
                                      </p:cBhvr>
                                    </p:animEffect>
                                  </p:childTnLst>
                                </p:cTn>
                              </p:par>
                              <p:par>
                                <p:cTn id="34" presetID="20" presetClass="entr" presetSubtype="0" fill="hold" grpId="2"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edge">
                                      <p:cBhvr>
                                        <p:cTn id="36" dur="2000"/>
                                        <p:tgtEl>
                                          <p:spTgt spid="4"/>
                                        </p:tgtEl>
                                      </p:cBhvr>
                                    </p:animEffect>
                                  </p:childTnLst>
                                </p:cTn>
                              </p:par>
                              <p:par>
                                <p:cTn id="37" presetID="20" presetClass="entr" presetSubtype="0" fill="hold" grpId="2"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edge">
                                      <p:cBhvr>
                                        <p:cTn id="39" dur="2000"/>
                                        <p:tgtEl>
                                          <p:spTgt spid="5"/>
                                        </p:tgtEl>
                                      </p:cBhvr>
                                    </p:animEffect>
                                  </p:childTnLst>
                                </p:cTn>
                              </p:par>
                              <p:par>
                                <p:cTn id="40" presetID="20" presetClass="entr" presetSubtype="0" fill="hold" grpId="2"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edge">
                                      <p:cBhvr>
                                        <p:cTn id="42" dur="2000"/>
                                        <p:tgtEl>
                                          <p:spTgt spid="6"/>
                                        </p:tgtEl>
                                      </p:cBhvr>
                                    </p:animEffect>
                                  </p:childTnLst>
                                </p:cTn>
                              </p:par>
                              <p:par>
                                <p:cTn id="43" presetID="20" presetClass="entr" presetSubtype="0" fill="hold" grpId="2"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edge">
                                      <p:cBhvr>
                                        <p:cTn id="45" dur="2000"/>
                                        <p:tgtEl>
                                          <p:spTgt spid="7"/>
                                        </p:tgtEl>
                                      </p:cBhvr>
                                    </p:animEffect>
                                  </p:childTnLst>
                                </p:cTn>
                              </p:par>
                              <p:par>
                                <p:cTn id="46" presetID="20" presetClass="entr" presetSubtype="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edge">
                                      <p:cBhvr>
                                        <p:cTn id="48" dur="2000"/>
                                        <p:tgtEl>
                                          <p:spTgt spid="8"/>
                                        </p:tgtEl>
                                      </p:cBhvr>
                                    </p:animEffec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childTnLst>
                          </p:cTn>
                        </p:par>
                        <p:par>
                          <p:cTn id="61" fill="hold">
                            <p:stCondLst>
                              <p:cond delay="2000"/>
                            </p:stCondLst>
                            <p:childTnLst>
                              <p:par>
                                <p:cTn id="62" presetID="2" presetClass="exit" presetSubtype="2" fill="hold" grpId="3"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grpId="3"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1+ppt_w/2"/>
                                          </p:val>
                                        </p:tav>
                                      </p:tavLst>
                                    </p:anim>
                                    <p:anim calcmode="lin" valueType="num">
                                      <p:cBhvr additive="base">
                                        <p:cTn id="68" dur="2000"/>
                                        <p:tgtEl>
                                          <p:spTgt spid="5"/>
                                        </p:tgtEl>
                                        <p:attrNameLst>
                                          <p:attrName>ppt_y</p:attrName>
                                        </p:attrNameLst>
                                      </p:cBhvr>
                                      <p:tavLst>
                                        <p:tav tm="0">
                                          <p:val>
                                            <p:strVal val="ppt_y"/>
                                          </p:val>
                                        </p:tav>
                                        <p:tav tm="100000">
                                          <p:val>
                                            <p:strVal val="ppt_y"/>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2" fill="hold" grpId="3"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1+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grpId="3" nodeType="with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0-ppt_w/2"/>
                                          </p:val>
                                        </p:tav>
                                      </p:tavLst>
                                    </p:anim>
                                    <p:anim calcmode="lin" valueType="num">
                                      <p:cBhvr additive="base">
                                        <p:cTn id="76" dur="2000"/>
                                        <p:tgtEl>
                                          <p:spTgt spid="3"/>
                                        </p:tgtEl>
                                        <p:attrNameLst>
                                          <p:attrName>ppt_y</p:attrName>
                                        </p:attrNameLst>
                                      </p:cBhvr>
                                      <p:tavLst>
                                        <p:tav tm="0">
                                          <p:val>
                                            <p:strVal val="ppt_y"/>
                                          </p:val>
                                        </p:tav>
                                        <p:tav tm="100000">
                                          <p:val>
                                            <p:strVal val="ppt_y"/>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8" fill="hold" grpId="3" nodeType="withEffect">
                                  <p:stCondLst>
                                    <p:cond delay="0"/>
                                  </p:stCondLst>
                                  <p:childTnLst>
                                    <p:anim calcmode="lin" valueType="num">
                                      <p:cBhvr additive="base">
                                        <p:cTn id="79" dur="2000"/>
                                        <p:tgtEl>
                                          <p:spTgt spid="6"/>
                                        </p:tgtEl>
                                        <p:attrNameLst>
                                          <p:attrName>ppt_x</p:attrName>
                                        </p:attrNameLst>
                                      </p:cBhvr>
                                      <p:tavLst>
                                        <p:tav tm="0">
                                          <p:val>
                                            <p:strVal val="ppt_x"/>
                                          </p:val>
                                        </p:tav>
                                        <p:tav tm="100000">
                                          <p:val>
                                            <p:strVal val="0-ppt_w/2"/>
                                          </p:val>
                                        </p:tav>
                                      </p:tavLst>
                                    </p:anim>
                                    <p:anim calcmode="lin" valueType="num">
                                      <p:cBhvr additive="base">
                                        <p:cTn id="80" dur="2000"/>
                                        <p:tgtEl>
                                          <p:spTgt spid="6"/>
                                        </p:tgtEl>
                                        <p:attrNameLst>
                                          <p:attrName>ppt_y</p:attrName>
                                        </p:attrNameLst>
                                      </p:cBhvr>
                                      <p:tavLst>
                                        <p:tav tm="0">
                                          <p:val>
                                            <p:strVal val="ppt_y"/>
                                          </p:val>
                                        </p:tav>
                                        <p:tav tm="100000">
                                          <p:val>
                                            <p:strVal val="ppt_y"/>
                                          </p:val>
                                        </p:tav>
                                      </p:tavLst>
                                    </p:anim>
                                    <p:set>
                                      <p:cBhvr>
                                        <p:cTn id="81" dur="1" fill="hold">
                                          <p:stCondLst>
                                            <p:cond delay="1999"/>
                                          </p:stCondLst>
                                        </p:cTn>
                                        <p:tgtEl>
                                          <p:spTgt spid="6"/>
                                        </p:tgtEl>
                                        <p:attrNameLst>
                                          <p:attrName>style.visibility</p:attrName>
                                        </p:attrNameLst>
                                      </p:cBhvr>
                                      <p:to>
                                        <p:strVal val="hidden"/>
                                      </p:to>
                                    </p:set>
                                  </p:childTnLst>
                                </p:cTn>
                              </p:par>
                              <p:par>
                                <p:cTn id="82" presetID="2" presetClass="exit" presetSubtype="8" fill="hold" grpId="3"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0-ppt_w/2"/>
                                          </p:val>
                                        </p:tav>
                                      </p:tavLst>
                                    </p:anim>
                                    <p:anim calcmode="lin" valueType="num">
                                      <p:cBhvr additive="base">
                                        <p:cTn id="84" dur="2000"/>
                                        <p:tgtEl>
                                          <p:spTgt spid="8"/>
                                        </p:tgtEl>
                                        <p:attrNameLst>
                                          <p:attrName>ppt_y</p:attrName>
                                        </p:attrNameLst>
                                      </p:cBhvr>
                                      <p:tavLst>
                                        <p:tav tm="0">
                                          <p:val>
                                            <p:strVal val="ppt_y"/>
                                          </p:val>
                                        </p:tav>
                                        <p:tav tm="100000">
                                          <p:val>
                                            <p:strVal val="ppt_y"/>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Vertical)">
                                      <p:cBhvr>
                                        <p:cTn id="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D20055"/>
            </a:gs>
            <a:gs pos="39999">
              <a:srgbClr val="85C2FF"/>
            </a:gs>
            <a:gs pos="70000">
              <a:srgbClr val="C4D6EB"/>
            </a:gs>
            <a:gs pos="100000">
              <a:srgbClr val="FFEBFA"/>
            </a:gs>
          </a:gsLst>
          <a:lin ang="16200000" scaled="1"/>
        </a:gradFill>
        <a:effectLst/>
      </p:bgPr>
    </p:bg>
    <p:spTree>
      <p:nvGrpSpPr>
        <p:cNvPr id="1" name=""/>
        <p:cNvGrpSpPr/>
        <p:nvPr/>
      </p:nvGrpSpPr>
      <p:grpSpPr>
        <a:xfrm>
          <a:off x="0" y="0"/>
          <a:ext cx="0" cy="0"/>
          <a:chOff x="0" y="0"/>
          <a:chExt cx="0" cy="0"/>
        </a:xfrm>
      </p:grpSpPr>
      <p:pic>
        <p:nvPicPr>
          <p:cNvPr id="2" name="1 Imagen" descr="751deffee05a2dce8d01527132d08ed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429520" y="214296"/>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4"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5"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6"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7"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763f1bd457cbf64b131468c3bd24614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071802" y="0"/>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500562" y="0"/>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3071802" y="1071552"/>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500562" y="1071552"/>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3071802" y="2143140"/>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4500562" y="2143140"/>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3071802" y="3214692"/>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4500562" y="3214692"/>
            <a:ext cx="1428728" cy="107155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071802" y="4286262"/>
            <a:ext cx="1428728" cy="100013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4500562" y="4286262"/>
            <a:ext cx="1428728" cy="1000132"/>
          </a:xfrm>
          <a:prstGeom prst="frame">
            <a:avLst/>
          </a:prstGeom>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3" presetClass="entr" presetSubtype="5"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vertical)">
                                      <p:cBhvr>
                                        <p:cTn id="49" dur="2000"/>
                                        <p:tgtEl>
                                          <p:spTgt spid="3"/>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vertical)">
                                      <p:cBhvr>
                                        <p:cTn id="52" dur="2000"/>
                                        <p:tgtEl>
                                          <p:spTgt spid="4"/>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2000"/>
                                        <p:tgtEl>
                                          <p:spTgt spid="5"/>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vertical)">
                                      <p:cBhvr>
                                        <p:cTn id="61" dur="2000"/>
                                        <p:tgtEl>
                                          <p:spTgt spid="7"/>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2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2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2000"/>
                                        <p:tgtEl>
                                          <p:spTgt spid="10"/>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2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vertical)">
                                      <p:cBhvr>
                                        <p:cTn id="76" dur="2000"/>
                                        <p:tgtEl>
                                          <p:spTgt spid="12"/>
                                        </p:tgtEl>
                                      </p:cBhvr>
                                    </p:animEffect>
                                  </p:childTnLst>
                                </p:cTn>
                              </p:par>
                            </p:childTnLst>
                          </p:cTn>
                        </p:par>
                        <p:par>
                          <p:cTn id="77" fill="hold">
                            <p:stCondLst>
                              <p:cond delay="2000"/>
                            </p:stCondLst>
                            <p:childTnLst>
                              <p:par>
                                <p:cTn id="78" presetID="17" presetClass="exit" presetSubtype="8" fill="hold" grpId="2" nodeType="afterEffect">
                                  <p:stCondLst>
                                    <p:cond delay="0"/>
                                  </p:stCondLst>
                                  <p:childTnLst>
                                    <p:anim calcmode="lin" valueType="num">
                                      <p:cBhvr>
                                        <p:cTn id="79" dur="2000"/>
                                        <p:tgtEl>
                                          <p:spTgt spid="3"/>
                                        </p:tgtEl>
                                        <p:attrNameLst>
                                          <p:attrName>ppt_x</p:attrName>
                                        </p:attrNameLst>
                                      </p:cBhvr>
                                      <p:tavLst>
                                        <p:tav tm="0">
                                          <p:val>
                                            <p:strVal val="ppt_x"/>
                                          </p:val>
                                        </p:tav>
                                        <p:tav tm="100000">
                                          <p:val>
                                            <p:strVal val="ppt_x-ppt_w/2"/>
                                          </p:val>
                                        </p:tav>
                                      </p:tavLst>
                                    </p:anim>
                                    <p:anim calcmode="lin" valueType="num">
                                      <p:cBhvr>
                                        <p:cTn id="80" dur="2000"/>
                                        <p:tgtEl>
                                          <p:spTgt spid="3"/>
                                        </p:tgtEl>
                                        <p:attrNameLst>
                                          <p:attrName>ppt_y</p:attrName>
                                        </p:attrNameLst>
                                      </p:cBhvr>
                                      <p:tavLst>
                                        <p:tav tm="0">
                                          <p:val>
                                            <p:strVal val="ppt_y"/>
                                          </p:val>
                                        </p:tav>
                                        <p:tav tm="100000">
                                          <p:val>
                                            <p:strVal val="ppt_y"/>
                                          </p:val>
                                        </p:tav>
                                      </p:tavLst>
                                    </p:anim>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strVal val="ppt_h"/>
                                          </p:val>
                                        </p:tav>
                                      </p:tavLst>
                                    </p:anim>
                                    <p:set>
                                      <p:cBhvr>
                                        <p:cTn id="83" dur="1" fill="hold">
                                          <p:stCondLst>
                                            <p:cond delay="1999"/>
                                          </p:stCondLst>
                                        </p:cTn>
                                        <p:tgtEl>
                                          <p:spTgt spid="3"/>
                                        </p:tgtEl>
                                        <p:attrNameLst>
                                          <p:attrName>style.visibility</p:attrName>
                                        </p:attrNameLst>
                                      </p:cBhvr>
                                      <p:to>
                                        <p:strVal val="hidden"/>
                                      </p:to>
                                    </p:set>
                                  </p:childTnLst>
                                </p:cTn>
                              </p:par>
                              <p:par>
                                <p:cTn id="84" presetID="17" presetClass="exit" presetSubtype="8" fill="hold" grpId="2" nodeType="withEffect">
                                  <p:stCondLst>
                                    <p:cond delay="0"/>
                                  </p:stCondLst>
                                  <p:childTnLst>
                                    <p:anim calcmode="lin" valueType="num">
                                      <p:cBhvr>
                                        <p:cTn id="85" dur="2000"/>
                                        <p:tgtEl>
                                          <p:spTgt spid="5"/>
                                        </p:tgtEl>
                                        <p:attrNameLst>
                                          <p:attrName>ppt_x</p:attrName>
                                        </p:attrNameLst>
                                      </p:cBhvr>
                                      <p:tavLst>
                                        <p:tav tm="0">
                                          <p:val>
                                            <p:strVal val="ppt_x"/>
                                          </p:val>
                                        </p:tav>
                                        <p:tav tm="100000">
                                          <p:val>
                                            <p:strVal val="ppt_x-ppt_w/2"/>
                                          </p:val>
                                        </p:tav>
                                      </p:tavLst>
                                    </p:anim>
                                    <p:anim calcmode="lin" valueType="num">
                                      <p:cBhvr>
                                        <p:cTn id="86" dur="2000"/>
                                        <p:tgtEl>
                                          <p:spTgt spid="5"/>
                                        </p:tgtEl>
                                        <p:attrNameLst>
                                          <p:attrName>ppt_y</p:attrName>
                                        </p:attrNameLst>
                                      </p:cBhvr>
                                      <p:tavLst>
                                        <p:tav tm="0">
                                          <p:val>
                                            <p:strVal val="ppt_y"/>
                                          </p:val>
                                        </p:tav>
                                        <p:tav tm="100000">
                                          <p:val>
                                            <p:strVal val="ppt_y"/>
                                          </p:val>
                                        </p:tav>
                                      </p:tavLst>
                                    </p:anim>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strVal val="ppt_h"/>
                                          </p:val>
                                        </p:tav>
                                      </p:tavLst>
                                    </p:anim>
                                    <p:set>
                                      <p:cBhvr>
                                        <p:cTn id="89" dur="1" fill="hold">
                                          <p:stCondLst>
                                            <p:cond delay="1999"/>
                                          </p:stCondLst>
                                        </p:cTn>
                                        <p:tgtEl>
                                          <p:spTgt spid="5"/>
                                        </p:tgtEl>
                                        <p:attrNameLst>
                                          <p:attrName>style.visibility</p:attrName>
                                        </p:attrNameLst>
                                      </p:cBhvr>
                                      <p:to>
                                        <p:strVal val="hidden"/>
                                      </p:to>
                                    </p:set>
                                  </p:childTnLst>
                                </p:cTn>
                              </p:par>
                              <p:par>
                                <p:cTn id="90" presetID="17" presetClass="exit" presetSubtype="8" fill="hold" grpId="2" nodeType="withEffect">
                                  <p:stCondLst>
                                    <p:cond delay="0"/>
                                  </p:stCondLst>
                                  <p:childTnLst>
                                    <p:anim calcmode="lin" valueType="num">
                                      <p:cBhvr>
                                        <p:cTn id="91" dur="2000"/>
                                        <p:tgtEl>
                                          <p:spTgt spid="7"/>
                                        </p:tgtEl>
                                        <p:attrNameLst>
                                          <p:attrName>ppt_x</p:attrName>
                                        </p:attrNameLst>
                                      </p:cBhvr>
                                      <p:tavLst>
                                        <p:tav tm="0">
                                          <p:val>
                                            <p:strVal val="ppt_x"/>
                                          </p:val>
                                        </p:tav>
                                        <p:tav tm="100000">
                                          <p:val>
                                            <p:strVal val="ppt_x-ppt_w/2"/>
                                          </p:val>
                                        </p:tav>
                                      </p:tavLst>
                                    </p:anim>
                                    <p:anim calcmode="lin" valueType="num">
                                      <p:cBhvr>
                                        <p:cTn id="92" dur="2000"/>
                                        <p:tgtEl>
                                          <p:spTgt spid="7"/>
                                        </p:tgtEl>
                                        <p:attrNameLst>
                                          <p:attrName>ppt_y</p:attrName>
                                        </p:attrNameLst>
                                      </p:cBhvr>
                                      <p:tavLst>
                                        <p:tav tm="0">
                                          <p:val>
                                            <p:strVal val="ppt_y"/>
                                          </p:val>
                                        </p:tav>
                                        <p:tav tm="100000">
                                          <p:val>
                                            <p:strVal val="ppt_y"/>
                                          </p:val>
                                        </p:tav>
                                      </p:tavLst>
                                    </p:anim>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strVal val="ppt_h"/>
                                          </p:val>
                                        </p:tav>
                                      </p:tavLst>
                                    </p:anim>
                                    <p:set>
                                      <p:cBhvr>
                                        <p:cTn id="95" dur="1" fill="hold">
                                          <p:stCondLst>
                                            <p:cond delay="1999"/>
                                          </p:stCondLst>
                                        </p:cTn>
                                        <p:tgtEl>
                                          <p:spTgt spid="7"/>
                                        </p:tgtEl>
                                        <p:attrNameLst>
                                          <p:attrName>style.visibility</p:attrName>
                                        </p:attrNameLst>
                                      </p:cBhvr>
                                      <p:to>
                                        <p:strVal val="hidden"/>
                                      </p:to>
                                    </p:set>
                                  </p:childTnLst>
                                </p:cTn>
                              </p:par>
                              <p:par>
                                <p:cTn id="96" presetID="17" presetClass="exit" presetSubtype="8" fill="hold" grpId="2" nodeType="withEffect">
                                  <p:stCondLst>
                                    <p:cond delay="0"/>
                                  </p:stCondLst>
                                  <p:childTnLst>
                                    <p:anim calcmode="lin" valueType="num">
                                      <p:cBhvr>
                                        <p:cTn id="97" dur="2000"/>
                                        <p:tgtEl>
                                          <p:spTgt spid="9"/>
                                        </p:tgtEl>
                                        <p:attrNameLst>
                                          <p:attrName>ppt_x</p:attrName>
                                        </p:attrNameLst>
                                      </p:cBhvr>
                                      <p:tavLst>
                                        <p:tav tm="0">
                                          <p:val>
                                            <p:strVal val="ppt_x"/>
                                          </p:val>
                                        </p:tav>
                                        <p:tav tm="100000">
                                          <p:val>
                                            <p:strVal val="ppt_x-ppt_w/2"/>
                                          </p:val>
                                        </p:tav>
                                      </p:tavLst>
                                    </p:anim>
                                    <p:anim calcmode="lin" valueType="num">
                                      <p:cBhvr>
                                        <p:cTn id="98" dur="2000"/>
                                        <p:tgtEl>
                                          <p:spTgt spid="9"/>
                                        </p:tgtEl>
                                        <p:attrNameLst>
                                          <p:attrName>ppt_y</p:attrName>
                                        </p:attrNameLst>
                                      </p:cBhvr>
                                      <p:tavLst>
                                        <p:tav tm="0">
                                          <p:val>
                                            <p:strVal val="ppt_y"/>
                                          </p:val>
                                        </p:tav>
                                        <p:tav tm="100000">
                                          <p:val>
                                            <p:strVal val="ppt_y"/>
                                          </p:val>
                                        </p:tav>
                                      </p:tavLst>
                                    </p:anim>
                                    <p:anim calcmode="lin" valueType="num">
                                      <p:cBhvr>
                                        <p:cTn id="99" dur="2000"/>
                                        <p:tgtEl>
                                          <p:spTgt spid="9"/>
                                        </p:tgtEl>
                                        <p:attrNameLst>
                                          <p:attrName>ppt_w</p:attrName>
                                        </p:attrNameLst>
                                      </p:cBhvr>
                                      <p:tavLst>
                                        <p:tav tm="0">
                                          <p:val>
                                            <p:strVal val="ppt_w"/>
                                          </p:val>
                                        </p:tav>
                                        <p:tav tm="100000">
                                          <p:val>
                                            <p:fltVal val="0"/>
                                          </p:val>
                                        </p:tav>
                                      </p:tavLst>
                                    </p:anim>
                                    <p:anim calcmode="lin" valueType="num">
                                      <p:cBhvr>
                                        <p:cTn id="100" dur="2000"/>
                                        <p:tgtEl>
                                          <p:spTgt spid="9"/>
                                        </p:tgtEl>
                                        <p:attrNameLst>
                                          <p:attrName>ppt_h</p:attrName>
                                        </p:attrNameLst>
                                      </p:cBhvr>
                                      <p:tavLst>
                                        <p:tav tm="0">
                                          <p:val>
                                            <p:strVal val="ppt_h"/>
                                          </p:val>
                                        </p:tav>
                                        <p:tav tm="100000">
                                          <p:val>
                                            <p:strVal val="ppt_h"/>
                                          </p:val>
                                        </p:tav>
                                      </p:tavLst>
                                    </p:anim>
                                    <p:set>
                                      <p:cBhvr>
                                        <p:cTn id="101" dur="1" fill="hold">
                                          <p:stCondLst>
                                            <p:cond delay="1999"/>
                                          </p:stCondLst>
                                        </p:cTn>
                                        <p:tgtEl>
                                          <p:spTgt spid="9"/>
                                        </p:tgtEl>
                                        <p:attrNameLst>
                                          <p:attrName>style.visibility</p:attrName>
                                        </p:attrNameLst>
                                      </p:cBhvr>
                                      <p:to>
                                        <p:strVal val="hidden"/>
                                      </p:to>
                                    </p:set>
                                  </p:childTnLst>
                                </p:cTn>
                              </p:par>
                              <p:par>
                                <p:cTn id="102" presetID="17" presetClass="exit" presetSubtype="8" fill="hold" grpId="2" nodeType="withEffect">
                                  <p:stCondLst>
                                    <p:cond delay="0"/>
                                  </p:stCondLst>
                                  <p:childTnLst>
                                    <p:anim calcmode="lin" valueType="num">
                                      <p:cBhvr>
                                        <p:cTn id="103" dur="2000"/>
                                        <p:tgtEl>
                                          <p:spTgt spid="11"/>
                                        </p:tgtEl>
                                        <p:attrNameLst>
                                          <p:attrName>ppt_x</p:attrName>
                                        </p:attrNameLst>
                                      </p:cBhvr>
                                      <p:tavLst>
                                        <p:tav tm="0">
                                          <p:val>
                                            <p:strVal val="ppt_x"/>
                                          </p:val>
                                        </p:tav>
                                        <p:tav tm="100000">
                                          <p:val>
                                            <p:strVal val="ppt_x-ppt_w/2"/>
                                          </p:val>
                                        </p:tav>
                                      </p:tavLst>
                                    </p:anim>
                                    <p:anim calcmode="lin" valueType="num">
                                      <p:cBhvr>
                                        <p:cTn id="104" dur="2000"/>
                                        <p:tgtEl>
                                          <p:spTgt spid="11"/>
                                        </p:tgtEl>
                                        <p:attrNameLst>
                                          <p:attrName>ppt_y</p:attrName>
                                        </p:attrNameLst>
                                      </p:cBhvr>
                                      <p:tavLst>
                                        <p:tav tm="0">
                                          <p:val>
                                            <p:strVal val="ppt_y"/>
                                          </p:val>
                                        </p:tav>
                                        <p:tav tm="100000">
                                          <p:val>
                                            <p:strVal val="ppt_y"/>
                                          </p:val>
                                        </p:tav>
                                      </p:tavLst>
                                    </p:anim>
                                    <p:anim calcmode="lin" valueType="num">
                                      <p:cBhvr>
                                        <p:cTn id="105" dur="2000"/>
                                        <p:tgtEl>
                                          <p:spTgt spid="11"/>
                                        </p:tgtEl>
                                        <p:attrNameLst>
                                          <p:attrName>ppt_w</p:attrName>
                                        </p:attrNameLst>
                                      </p:cBhvr>
                                      <p:tavLst>
                                        <p:tav tm="0">
                                          <p:val>
                                            <p:strVal val="ppt_w"/>
                                          </p:val>
                                        </p:tav>
                                        <p:tav tm="100000">
                                          <p:val>
                                            <p:fltVal val="0"/>
                                          </p:val>
                                        </p:tav>
                                      </p:tavLst>
                                    </p:anim>
                                    <p:anim calcmode="lin" valueType="num">
                                      <p:cBhvr>
                                        <p:cTn id="106" dur="2000"/>
                                        <p:tgtEl>
                                          <p:spTgt spid="11"/>
                                        </p:tgtEl>
                                        <p:attrNameLst>
                                          <p:attrName>ppt_h</p:attrName>
                                        </p:attrNameLst>
                                      </p:cBhvr>
                                      <p:tavLst>
                                        <p:tav tm="0">
                                          <p:val>
                                            <p:strVal val="ppt_h"/>
                                          </p:val>
                                        </p:tav>
                                        <p:tav tm="100000">
                                          <p:val>
                                            <p:strVal val="ppt_h"/>
                                          </p:val>
                                        </p:tav>
                                      </p:tavLst>
                                    </p:anim>
                                    <p:set>
                                      <p:cBhvr>
                                        <p:cTn id="107" dur="1" fill="hold">
                                          <p:stCondLst>
                                            <p:cond delay="1999"/>
                                          </p:stCondLst>
                                        </p:cTn>
                                        <p:tgtEl>
                                          <p:spTgt spid="11"/>
                                        </p:tgtEl>
                                        <p:attrNameLst>
                                          <p:attrName>style.visibility</p:attrName>
                                        </p:attrNameLst>
                                      </p:cBhvr>
                                      <p:to>
                                        <p:strVal val="hidden"/>
                                      </p:to>
                                    </p:set>
                                  </p:childTnLst>
                                </p:cTn>
                              </p:par>
                              <p:par>
                                <p:cTn id="108" presetID="17" presetClass="exit" presetSubtype="2" fill="hold" grpId="2" nodeType="withEffect">
                                  <p:stCondLst>
                                    <p:cond delay="0"/>
                                  </p:stCondLst>
                                  <p:childTnLst>
                                    <p:anim calcmode="lin" valueType="num">
                                      <p:cBhvr>
                                        <p:cTn id="109" dur="2000"/>
                                        <p:tgtEl>
                                          <p:spTgt spid="4"/>
                                        </p:tgtEl>
                                        <p:attrNameLst>
                                          <p:attrName>ppt_x</p:attrName>
                                        </p:attrNameLst>
                                      </p:cBhvr>
                                      <p:tavLst>
                                        <p:tav tm="0">
                                          <p:val>
                                            <p:strVal val="ppt_x"/>
                                          </p:val>
                                        </p:tav>
                                        <p:tav tm="100000">
                                          <p:val>
                                            <p:strVal val="ppt_x+ppt_w/2"/>
                                          </p:val>
                                        </p:tav>
                                      </p:tavLst>
                                    </p:anim>
                                    <p:anim calcmode="lin" valueType="num">
                                      <p:cBhvr>
                                        <p:cTn id="110" dur="2000"/>
                                        <p:tgtEl>
                                          <p:spTgt spid="4"/>
                                        </p:tgtEl>
                                        <p:attrNameLst>
                                          <p:attrName>ppt_y</p:attrName>
                                        </p:attrNameLst>
                                      </p:cBhvr>
                                      <p:tavLst>
                                        <p:tav tm="0">
                                          <p:val>
                                            <p:strVal val="ppt_y"/>
                                          </p:val>
                                        </p:tav>
                                        <p:tav tm="100000">
                                          <p:val>
                                            <p:strVal val="ppt_y"/>
                                          </p:val>
                                        </p:tav>
                                      </p:tavLst>
                                    </p:anim>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strVal val="ppt_h"/>
                                          </p:val>
                                        </p:tav>
                                      </p:tavLst>
                                    </p:anim>
                                    <p:set>
                                      <p:cBhvr>
                                        <p:cTn id="113" dur="1" fill="hold">
                                          <p:stCondLst>
                                            <p:cond delay="1999"/>
                                          </p:stCondLst>
                                        </p:cTn>
                                        <p:tgtEl>
                                          <p:spTgt spid="4"/>
                                        </p:tgtEl>
                                        <p:attrNameLst>
                                          <p:attrName>style.visibility</p:attrName>
                                        </p:attrNameLst>
                                      </p:cBhvr>
                                      <p:to>
                                        <p:strVal val="hidden"/>
                                      </p:to>
                                    </p:set>
                                  </p:childTnLst>
                                </p:cTn>
                              </p:par>
                              <p:par>
                                <p:cTn id="114" presetID="17" presetClass="exit" presetSubtype="2" fill="hold" grpId="2" nodeType="withEffect">
                                  <p:stCondLst>
                                    <p:cond delay="0"/>
                                  </p:stCondLst>
                                  <p:childTnLst>
                                    <p:anim calcmode="lin" valueType="num">
                                      <p:cBhvr>
                                        <p:cTn id="115" dur="2000"/>
                                        <p:tgtEl>
                                          <p:spTgt spid="6"/>
                                        </p:tgtEl>
                                        <p:attrNameLst>
                                          <p:attrName>ppt_x</p:attrName>
                                        </p:attrNameLst>
                                      </p:cBhvr>
                                      <p:tavLst>
                                        <p:tav tm="0">
                                          <p:val>
                                            <p:strVal val="ppt_x"/>
                                          </p:val>
                                        </p:tav>
                                        <p:tav tm="100000">
                                          <p:val>
                                            <p:strVal val="ppt_x+ppt_w/2"/>
                                          </p:val>
                                        </p:tav>
                                      </p:tavLst>
                                    </p:anim>
                                    <p:anim calcmode="lin" valueType="num">
                                      <p:cBhvr>
                                        <p:cTn id="116" dur="2000"/>
                                        <p:tgtEl>
                                          <p:spTgt spid="6"/>
                                        </p:tgtEl>
                                        <p:attrNameLst>
                                          <p:attrName>ppt_y</p:attrName>
                                        </p:attrNameLst>
                                      </p:cBhvr>
                                      <p:tavLst>
                                        <p:tav tm="0">
                                          <p:val>
                                            <p:strVal val="ppt_y"/>
                                          </p:val>
                                        </p:tav>
                                        <p:tav tm="100000">
                                          <p:val>
                                            <p:strVal val="ppt_y"/>
                                          </p:val>
                                        </p:tav>
                                      </p:tavLst>
                                    </p:anim>
                                    <p:anim calcmode="lin" valueType="num">
                                      <p:cBhvr>
                                        <p:cTn id="117" dur="2000"/>
                                        <p:tgtEl>
                                          <p:spTgt spid="6"/>
                                        </p:tgtEl>
                                        <p:attrNameLst>
                                          <p:attrName>ppt_w</p:attrName>
                                        </p:attrNameLst>
                                      </p:cBhvr>
                                      <p:tavLst>
                                        <p:tav tm="0">
                                          <p:val>
                                            <p:strVal val="ppt_w"/>
                                          </p:val>
                                        </p:tav>
                                        <p:tav tm="100000">
                                          <p:val>
                                            <p:fltVal val="0"/>
                                          </p:val>
                                        </p:tav>
                                      </p:tavLst>
                                    </p:anim>
                                    <p:anim calcmode="lin" valueType="num">
                                      <p:cBhvr>
                                        <p:cTn id="118" dur="2000"/>
                                        <p:tgtEl>
                                          <p:spTgt spid="6"/>
                                        </p:tgtEl>
                                        <p:attrNameLst>
                                          <p:attrName>ppt_h</p:attrName>
                                        </p:attrNameLst>
                                      </p:cBhvr>
                                      <p:tavLst>
                                        <p:tav tm="0">
                                          <p:val>
                                            <p:strVal val="ppt_h"/>
                                          </p:val>
                                        </p:tav>
                                        <p:tav tm="100000">
                                          <p:val>
                                            <p:strVal val="ppt_h"/>
                                          </p:val>
                                        </p:tav>
                                      </p:tavLst>
                                    </p:anim>
                                    <p:set>
                                      <p:cBhvr>
                                        <p:cTn id="119" dur="1" fill="hold">
                                          <p:stCondLst>
                                            <p:cond delay="1999"/>
                                          </p:stCondLst>
                                        </p:cTn>
                                        <p:tgtEl>
                                          <p:spTgt spid="6"/>
                                        </p:tgtEl>
                                        <p:attrNameLst>
                                          <p:attrName>style.visibility</p:attrName>
                                        </p:attrNameLst>
                                      </p:cBhvr>
                                      <p:to>
                                        <p:strVal val="hidden"/>
                                      </p:to>
                                    </p:set>
                                  </p:childTnLst>
                                </p:cTn>
                              </p:par>
                              <p:par>
                                <p:cTn id="120" presetID="17" presetClass="exit" presetSubtype="2" fill="hold" grpId="2" nodeType="withEffect">
                                  <p:stCondLst>
                                    <p:cond delay="0"/>
                                  </p:stCondLst>
                                  <p:childTnLst>
                                    <p:anim calcmode="lin" valueType="num">
                                      <p:cBhvr>
                                        <p:cTn id="121" dur="2000"/>
                                        <p:tgtEl>
                                          <p:spTgt spid="8"/>
                                        </p:tgtEl>
                                        <p:attrNameLst>
                                          <p:attrName>ppt_x</p:attrName>
                                        </p:attrNameLst>
                                      </p:cBhvr>
                                      <p:tavLst>
                                        <p:tav tm="0">
                                          <p:val>
                                            <p:strVal val="ppt_x"/>
                                          </p:val>
                                        </p:tav>
                                        <p:tav tm="100000">
                                          <p:val>
                                            <p:strVal val="ppt_x+ppt_w/2"/>
                                          </p:val>
                                        </p:tav>
                                      </p:tavLst>
                                    </p:anim>
                                    <p:anim calcmode="lin" valueType="num">
                                      <p:cBhvr>
                                        <p:cTn id="122" dur="2000"/>
                                        <p:tgtEl>
                                          <p:spTgt spid="8"/>
                                        </p:tgtEl>
                                        <p:attrNameLst>
                                          <p:attrName>ppt_y</p:attrName>
                                        </p:attrNameLst>
                                      </p:cBhvr>
                                      <p:tavLst>
                                        <p:tav tm="0">
                                          <p:val>
                                            <p:strVal val="ppt_y"/>
                                          </p:val>
                                        </p:tav>
                                        <p:tav tm="100000">
                                          <p:val>
                                            <p:strVal val="ppt_y"/>
                                          </p:val>
                                        </p:tav>
                                      </p:tavLst>
                                    </p:anim>
                                    <p:anim calcmode="lin" valueType="num">
                                      <p:cBhvr>
                                        <p:cTn id="123" dur="2000"/>
                                        <p:tgtEl>
                                          <p:spTgt spid="8"/>
                                        </p:tgtEl>
                                        <p:attrNameLst>
                                          <p:attrName>ppt_w</p:attrName>
                                        </p:attrNameLst>
                                      </p:cBhvr>
                                      <p:tavLst>
                                        <p:tav tm="0">
                                          <p:val>
                                            <p:strVal val="ppt_w"/>
                                          </p:val>
                                        </p:tav>
                                        <p:tav tm="100000">
                                          <p:val>
                                            <p:fltVal val="0"/>
                                          </p:val>
                                        </p:tav>
                                      </p:tavLst>
                                    </p:anim>
                                    <p:anim calcmode="lin" valueType="num">
                                      <p:cBhvr>
                                        <p:cTn id="124" dur="2000"/>
                                        <p:tgtEl>
                                          <p:spTgt spid="8"/>
                                        </p:tgtEl>
                                        <p:attrNameLst>
                                          <p:attrName>ppt_h</p:attrName>
                                        </p:attrNameLst>
                                      </p:cBhvr>
                                      <p:tavLst>
                                        <p:tav tm="0">
                                          <p:val>
                                            <p:strVal val="ppt_h"/>
                                          </p:val>
                                        </p:tav>
                                        <p:tav tm="100000">
                                          <p:val>
                                            <p:strVal val="ppt_h"/>
                                          </p:val>
                                        </p:tav>
                                      </p:tavLst>
                                    </p:anim>
                                    <p:set>
                                      <p:cBhvr>
                                        <p:cTn id="125" dur="1" fill="hold">
                                          <p:stCondLst>
                                            <p:cond delay="1999"/>
                                          </p:stCondLst>
                                        </p:cTn>
                                        <p:tgtEl>
                                          <p:spTgt spid="8"/>
                                        </p:tgtEl>
                                        <p:attrNameLst>
                                          <p:attrName>style.visibility</p:attrName>
                                        </p:attrNameLst>
                                      </p:cBhvr>
                                      <p:to>
                                        <p:strVal val="hidden"/>
                                      </p:to>
                                    </p:set>
                                  </p:childTnLst>
                                </p:cTn>
                              </p:par>
                              <p:par>
                                <p:cTn id="126" presetID="17" presetClass="exit" presetSubtype="2" fill="hold" grpId="2" nodeType="withEffect">
                                  <p:stCondLst>
                                    <p:cond delay="0"/>
                                  </p:stCondLst>
                                  <p:childTnLst>
                                    <p:anim calcmode="lin" valueType="num">
                                      <p:cBhvr>
                                        <p:cTn id="127" dur="2000"/>
                                        <p:tgtEl>
                                          <p:spTgt spid="10"/>
                                        </p:tgtEl>
                                        <p:attrNameLst>
                                          <p:attrName>ppt_x</p:attrName>
                                        </p:attrNameLst>
                                      </p:cBhvr>
                                      <p:tavLst>
                                        <p:tav tm="0">
                                          <p:val>
                                            <p:strVal val="ppt_x"/>
                                          </p:val>
                                        </p:tav>
                                        <p:tav tm="100000">
                                          <p:val>
                                            <p:strVal val="ppt_x+ppt_w/2"/>
                                          </p:val>
                                        </p:tav>
                                      </p:tavLst>
                                    </p:anim>
                                    <p:anim calcmode="lin" valueType="num">
                                      <p:cBhvr>
                                        <p:cTn id="128" dur="2000"/>
                                        <p:tgtEl>
                                          <p:spTgt spid="10"/>
                                        </p:tgtEl>
                                        <p:attrNameLst>
                                          <p:attrName>ppt_y</p:attrName>
                                        </p:attrNameLst>
                                      </p:cBhvr>
                                      <p:tavLst>
                                        <p:tav tm="0">
                                          <p:val>
                                            <p:strVal val="ppt_y"/>
                                          </p:val>
                                        </p:tav>
                                        <p:tav tm="100000">
                                          <p:val>
                                            <p:strVal val="ppt_y"/>
                                          </p:val>
                                        </p:tav>
                                      </p:tavLst>
                                    </p:anim>
                                    <p:anim calcmode="lin" valueType="num">
                                      <p:cBhvr>
                                        <p:cTn id="129" dur="2000"/>
                                        <p:tgtEl>
                                          <p:spTgt spid="10"/>
                                        </p:tgtEl>
                                        <p:attrNameLst>
                                          <p:attrName>ppt_w</p:attrName>
                                        </p:attrNameLst>
                                      </p:cBhvr>
                                      <p:tavLst>
                                        <p:tav tm="0">
                                          <p:val>
                                            <p:strVal val="ppt_w"/>
                                          </p:val>
                                        </p:tav>
                                        <p:tav tm="100000">
                                          <p:val>
                                            <p:fltVal val="0"/>
                                          </p:val>
                                        </p:tav>
                                      </p:tavLst>
                                    </p:anim>
                                    <p:anim calcmode="lin" valueType="num">
                                      <p:cBhvr>
                                        <p:cTn id="130" dur="2000"/>
                                        <p:tgtEl>
                                          <p:spTgt spid="10"/>
                                        </p:tgtEl>
                                        <p:attrNameLst>
                                          <p:attrName>ppt_h</p:attrName>
                                        </p:attrNameLst>
                                      </p:cBhvr>
                                      <p:tavLst>
                                        <p:tav tm="0">
                                          <p:val>
                                            <p:strVal val="ppt_h"/>
                                          </p:val>
                                        </p:tav>
                                        <p:tav tm="100000">
                                          <p:val>
                                            <p:strVal val="ppt_h"/>
                                          </p:val>
                                        </p:tav>
                                      </p:tavLst>
                                    </p:anim>
                                    <p:set>
                                      <p:cBhvr>
                                        <p:cTn id="131" dur="1" fill="hold">
                                          <p:stCondLst>
                                            <p:cond delay="1999"/>
                                          </p:stCondLst>
                                        </p:cTn>
                                        <p:tgtEl>
                                          <p:spTgt spid="10"/>
                                        </p:tgtEl>
                                        <p:attrNameLst>
                                          <p:attrName>style.visibility</p:attrName>
                                        </p:attrNameLst>
                                      </p:cBhvr>
                                      <p:to>
                                        <p:strVal val="hidden"/>
                                      </p:to>
                                    </p:set>
                                  </p:childTnLst>
                                </p:cTn>
                              </p:par>
                              <p:par>
                                <p:cTn id="132" presetID="17" presetClass="exit" presetSubtype="2" fill="hold" grpId="2" nodeType="withEffect">
                                  <p:stCondLst>
                                    <p:cond delay="0"/>
                                  </p:stCondLst>
                                  <p:childTnLst>
                                    <p:anim calcmode="lin" valueType="num">
                                      <p:cBhvr>
                                        <p:cTn id="133" dur="2000"/>
                                        <p:tgtEl>
                                          <p:spTgt spid="12"/>
                                        </p:tgtEl>
                                        <p:attrNameLst>
                                          <p:attrName>ppt_x</p:attrName>
                                        </p:attrNameLst>
                                      </p:cBhvr>
                                      <p:tavLst>
                                        <p:tav tm="0">
                                          <p:val>
                                            <p:strVal val="ppt_x"/>
                                          </p:val>
                                        </p:tav>
                                        <p:tav tm="100000">
                                          <p:val>
                                            <p:strVal val="ppt_x+ppt_w/2"/>
                                          </p:val>
                                        </p:tav>
                                      </p:tavLst>
                                    </p:anim>
                                    <p:anim calcmode="lin" valueType="num">
                                      <p:cBhvr>
                                        <p:cTn id="134" dur="2000"/>
                                        <p:tgtEl>
                                          <p:spTgt spid="12"/>
                                        </p:tgtEl>
                                        <p:attrNameLst>
                                          <p:attrName>ppt_y</p:attrName>
                                        </p:attrNameLst>
                                      </p:cBhvr>
                                      <p:tavLst>
                                        <p:tav tm="0">
                                          <p:val>
                                            <p:strVal val="ppt_y"/>
                                          </p:val>
                                        </p:tav>
                                        <p:tav tm="100000">
                                          <p:val>
                                            <p:strVal val="ppt_y"/>
                                          </p:val>
                                        </p:tav>
                                      </p:tavLst>
                                    </p:anim>
                                    <p:anim calcmode="lin" valueType="num">
                                      <p:cBhvr>
                                        <p:cTn id="135" dur="2000"/>
                                        <p:tgtEl>
                                          <p:spTgt spid="12"/>
                                        </p:tgtEl>
                                        <p:attrNameLst>
                                          <p:attrName>ppt_w</p:attrName>
                                        </p:attrNameLst>
                                      </p:cBhvr>
                                      <p:tavLst>
                                        <p:tav tm="0">
                                          <p:val>
                                            <p:strVal val="ppt_w"/>
                                          </p:val>
                                        </p:tav>
                                        <p:tav tm="100000">
                                          <p:val>
                                            <p:fltVal val="0"/>
                                          </p:val>
                                        </p:tav>
                                      </p:tavLst>
                                    </p:anim>
                                    <p:anim calcmode="lin" valueType="num">
                                      <p:cBhvr>
                                        <p:cTn id="136" dur="2000"/>
                                        <p:tgtEl>
                                          <p:spTgt spid="12"/>
                                        </p:tgtEl>
                                        <p:attrNameLst>
                                          <p:attrName>ppt_h</p:attrName>
                                        </p:attrNameLst>
                                      </p:cBhvr>
                                      <p:tavLst>
                                        <p:tav tm="0">
                                          <p:val>
                                            <p:strVal val="ppt_h"/>
                                          </p:val>
                                        </p:tav>
                                        <p:tav tm="100000">
                                          <p:val>
                                            <p:strVal val="ppt_h"/>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8" fill="hold" grpId="3" nodeType="withEffect">
                                  <p:stCondLst>
                                    <p:cond delay="0"/>
                                  </p:stCondLst>
                                  <p:childTnLst>
                                    <p:anim calcmode="lin" valueType="num">
                                      <p:cBhvr additive="base">
                                        <p:cTn id="139" dur="2000"/>
                                        <p:tgtEl>
                                          <p:spTgt spid="3"/>
                                        </p:tgtEl>
                                        <p:attrNameLst>
                                          <p:attrName>ppt_x</p:attrName>
                                        </p:attrNameLst>
                                      </p:cBhvr>
                                      <p:tavLst>
                                        <p:tav tm="0">
                                          <p:val>
                                            <p:strVal val="ppt_x"/>
                                          </p:val>
                                        </p:tav>
                                        <p:tav tm="100000">
                                          <p:val>
                                            <p:strVal val="0-ppt_w/2"/>
                                          </p:val>
                                        </p:tav>
                                      </p:tavLst>
                                    </p:anim>
                                    <p:anim calcmode="lin" valueType="num">
                                      <p:cBhvr additive="base">
                                        <p:cTn id="140" dur="2000"/>
                                        <p:tgtEl>
                                          <p:spTgt spid="3"/>
                                        </p:tgtEl>
                                        <p:attrNameLst>
                                          <p:attrName>ppt_y</p:attrName>
                                        </p:attrNameLst>
                                      </p:cBhvr>
                                      <p:tavLst>
                                        <p:tav tm="0">
                                          <p:val>
                                            <p:strVal val="ppt_y"/>
                                          </p:val>
                                        </p:tav>
                                        <p:tav tm="100000">
                                          <p:val>
                                            <p:strVal val="ppt_y"/>
                                          </p:val>
                                        </p:tav>
                                      </p:tavLst>
                                    </p:anim>
                                    <p:set>
                                      <p:cBhvr>
                                        <p:cTn id="141" dur="1" fill="hold">
                                          <p:stCondLst>
                                            <p:cond delay="1999"/>
                                          </p:stCondLst>
                                        </p:cTn>
                                        <p:tgtEl>
                                          <p:spTgt spid="3"/>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2000"/>
                                        <p:tgtEl>
                                          <p:spTgt spid="5"/>
                                        </p:tgtEl>
                                        <p:attrNameLst>
                                          <p:attrName>ppt_x</p:attrName>
                                        </p:attrNameLst>
                                      </p:cBhvr>
                                      <p:tavLst>
                                        <p:tav tm="0">
                                          <p:val>
                                            <p:strVal val="ppt_x"/>
                                          </p:val>
                                        </p:tav>
                                        <p:tav tm="100000">
                                          <p:val>
                                            <p:strVal val="0-ppt_w/2"/>
                                          </p:val>
                                        </p:tav>
                                      </p:tavLst>
                                    </p:anim>
                                    <p:anim calcmode="lin" valueType="num">
                                      <p:cBhvr additive="base">
                                        <p:cTn id="144" dur="2000"/>
                                        <p:tgtEl>
                                          <p:spTgt spid="5"/>
                                        </p:tgtEl>
                                        <p:attrNameLst>
                                          <p:attrName>ppt_y</p:attrName>
                                        </p:attrNameLst>
                                      </p:cBhvr>
                                      <p:tavLst>
                                        <p:tav tm="0">
                                          <p:val>
                                            <p:strVal val="ppt_y"/>
                                          </p:val>
                                        </p:tav>
                                        <p:tav tm="100000">
                                          <p:val>
                                            <p:strVal val="ppt_y"/>
                                          </p:val>
                                        </p:tav>
                                      </p:tavLst>
                                    </p:anim>
                                    <p:set>
                                      <p:cBhvr>
                                        <p:cTn id="145" dur="1" fill="hold">
                                          <p:stCondLst>
                                            <p:cond delay="1999"/>
                                          </p:stCondLst>
                                        </p:cTn>
                                        <p:tgtEl>
                                          <p:spTgt spid="5"/>
                                        </p:tgtEl>
                                        <p:attrNameLst>
                                          <p:attrName>style.visibility</p:attrName>
                                        </p:attrNameLst>
                                      </p:cBhvr>
                                      <p:to>
                                        <p:strVal val="hidden"/>
                                      </p:to>
                                    </p:set>
                                  </p:childTnLst>
                                </p:cTn>
                              </p:par>
                              <p:par>
                                <p:cTn id="146" presetID="2" presetClass="exit" presetSubtype="8" fill="hold" grpId="3"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0-ppt_w/2"/>
                                          </p:val>
                                        </p:tav>
                                      </p:tavLst>
                                    </p:anim>
                                    <p:anim calcmode="lin" valueType="num">
                                      <p:cBhvr additive="base">
                                        <p:cTn id="148" dur="2000"/>
                                        <p:tgtEl>
                                          <p:spTgt spid="7"/>
                                        </p:tgtEl>
                                        <p:attrNameLst>
                                          <p:attrName>ppt_y</p:attrName>
                                        </p:attrNameLst>
                                      </p:cBhvr>
                                      <p:tavLst>
                                        <p:tav tm="0">
                                          <p:val>
                                            <p:strVal val="ppt_y"/>
                                          </p:val>
                                        </p:tav>
                                        <p:tav tm="100000">
                                          <p:val>
                                            <p:strVal val="ppt_y"/>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2000"/>
                                        <p:tgtEl>
                                          <p:spTgt spid="9"/>
                                        </p:tgtEl>
                                        <p:attrNameLst>
                                          <p:attrName>ppt_x</p:attrName>
                                        </p:attrNameLst>
                                      </p:cBhvr>
                                      <p:tavLst>
                                        <p:tav tm="0">
                                          <p:val>
                                            <p:strVal val="ppt_x"/>
                                          </p:val>
                                        </p:tav>
                                        <p:tav tm="100000">
                                          <p:val>
                                            <p:strVal val="0-ppt_w/2"/>
                                          </p:val>
                                        </p:tav>
                                      </p:tavLst>
                                    </p:anim>
                                    <p:anim calcmode="lin" valueType="num">
                                      <p:cBhvr additive="base">
                                        <p:cTn id="152" dur="2000"/>
                                        <p:tgtEl>
                                          <p:spTgt spid="9"/>
                                        </p:tgtEl>
                                        <p:attrNameLst>
                                          <p:attrName>ppt_y</p:attrName>
                                        </p:attrNameLst>
                                      </p:cBhvr>
                                      <p:tavLst>
                                        <p:tav tm="0">
                                          <p:val>
                                            <p:strVal val="ppt_y"/>
                                          </p:val>
                                        </p:tav>
                                        <p:tav tm="100000">
                                          <p:val>
                                            <p:strVal val="ppt_y"/>
                                          </p:val>
                                        </p:tav>
                                      </p:tavLst>
                                    </p:anim>
                                    <p:set>
                                      <p:cBhvr>
                                        <p:cTn id="153" dur="1" fill="hold">
                                          <p:stCondLst>
                                            <p:cond delay="1999"/>
                                          </p:stCondLst>
                                        </p:cTn>
                                        <p:tgtEl>
                                          <p:spTgt spid="9"/>
                                        </p:tgtEl>
                                        <p:attrNameLst>
                                          <p:attrName>style.visibility</p:attrName>
                                        </p:attrNameLst>
                                      </p:cBhvr>
                                      <p:to>
                                        <p:strVal val="hidden"/>
                                      </p:to>
                                    </p:set>
                                  </p:childTnLst>
                                </p:cTn>
                              </p:par>
                              <p:par>
                                <p:cTn id="154" presetID="2" presetClass="exit" presetSubtype="8" fill="hold" grpId="3" nodeType="withEffect">
                                  <p:stCondLst>
                                    <p:cond delay="0"/>
                                  </p:stCondLst>
                                  <p:childTnLst>
                                    <p:anim calcmode="lin" valueType="num">
                                      <p:cBhvr additive="base">
                                        <p:cTn id="155" dur="2000"/>
                                        <p:tgtEl>
                                          <p:spTgt spid="11"/>
                                        </p:tgtEl>
                                        <p:attrNameLst>
                                          <p:attrName>ppt_x</p:attrName>
                                        </p:attrNameLst>
                                      </p:cBhvr>
                                      <p:tavLst>
                                        <p:tav tm="0">
                                          <p:val>
                                            <p:strVal val="ppt_x"/>
                                          </p:val>
                                        </p:tav>
                                        <p:tav tm="100000">
                                          <p:val>
                                            <p:strVal val="0-ppt_w/2"/>
                                          </p:val>
                                        </p:tav>
                                      </p:tavLst>
                                    </p:anim>
                                    <p:anim calcmode="lin" valueType="num">
                                      <p:cBhvr additive="base">
                                        <p:cTn id="156" dur="2000"/>
                                        <p:tgtEl>
                                          <p:spTgt spid="11"/>
                                        </p:tgtEl>
                                        <p:attrNameLst>
                                          <p:attrName>ppt_y</p:attrName>
                                        </p:attrNameLst>
                                      </p:cBhvr>
                                      <p:tavLst>
                                        <p:tav tm="0">
                                          <p:val>
                                            <p:strVal val="ppt_y"/>
                                          </p:val>
                                        </p:tav>
                                        <p:tav tm="100000">
                                          <p:val>
                                            <p:strVal val="ppt_y"/>
                                          </p:val>
                                        </p:tav>
                                      </p:tavLst>
                                    </p:anim>
                                    <p:set>
                                      <p:cBhvr>
                                        <p:cTn id="157" dur="1" fill="hold">
                                          <p:stCondLst>
                                            <p:cond delay="1999"/>
                                          </p:stCondLst>
                                        </p:cTn>
                                        <p:tgtEl>
                                          <p:spTgt spid="11"/>
                                        </p:tgtEl>
                                        <p:attrNameLst>
                                          <p:attrName>style.visibility</p:attrName>
                                        </p:attrNameLst>
                                      </p:cBhvr>
                                      <p:to>
                                        <p:strVal val="hidden"/>
                                      </p:to>
                                    </p:set>
                                  </p:childTnLst>
                                </p:cTn>
                              </p:par>
                              <p:par>
                                <p:cTn id="158" presetID="2" presetClass="exit" presetSubtype="2" fill="hold" grpId="3" nodeType="with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ppt_y"/>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ppt_y"/>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2" fill="hold" grpId="3" nodeType="withEffect">
                                  <p:stCondLst>
                                    <p:cond delay="0"/>
                                  </p:stCondLst>
                                  <p:childTnLst>
                                    <p:anim calcmode="lin" valueType="num">
                                      <p:cBhvr additive="base">
                                        <p:cTn id="167" dur="2000"/>
                                        <p:tgtEl>
                                          <p:spTgt spid="8"/>
                                        </p:tgtEl>
                                        <p:attrNameLst>
                                          <p:attrName>ppt_x</p:attrName>
                                        </p:attrNameLst>
                                      </p:cBhvr>
                                      <p:tavLst>
                                        <p:tav tm="0">
                                          <p:val>
                                            <p:strVal val="ppt_x"/>
                                          </p:val>
                                        </p:tav>
                                        <p:tav tm="100000">
                                          <p:val>
                                            <p:strVal val="1+ppt_w/2"/>
                                          </p:val>
                                        </p:tav>
                                      </p:tavLst>
                                    </p:anim>
                                    <p:anim calcmode="lin" valueType="num">
                                      <p:cBhvr additive="base">
                                        <p:cTn id="168" dur="2000"/>
                                        <p:tgtEl>
                                          <p:spTgt spid="8"/>
                                        </p:tgtEl>
                                        <p:attrNameLst>
                                          <p:attrName>ppt_y</p:attrName>
                                        </p:attrNameLst>
                                      </p:cBhvr>
                                      <p:tavLst>
                                        <p:tav tm="0">
                                          <p:val>
                                            <p:strVal val="ppt_y"/>
                                          </p:val>
                                        </p:tav>
                                        <p:tav tm="100000">
                                          <p:val>
                                            <p:strVal val="ppt_y"/>
                                          </p:val>
                                        </p:tav>
                                      </p:tavLst>
                                    </p:anim>
                                    <p:set>
                                      <p:cBhvr>
                                        <p:cTn id="169" dur="1" fill="hold">
                                          <p:stCondLst>
                                            <p:cond delay="1999"/>
                                          </p:stCondLst>
                                        </p:cTn>
                                        <p:tgtEl>
                                          <p:spTgt spid="8"/>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2000"/>
                                        <p:tgtEl>
                                          <p:spTgt spid="10"/>
                                        </p:tgtEl>
                                        <p:attrNameLst>
                                          <p:attrName>ppt_x</p:attrName>
                                        </p:attrNameLst>
                                      </p:cBhvr>
                                      <p:tavLst>
                                        <p:tav tm="0">
                                          <p:val>
                                            <p:strVal val="ppt_x"/>
                                          </p:val>
                                        </p:tav>
                                        <p:tav tm="100000">
                                          <p:val>
                                            <p:strVal val="1+ppt_w/2"/>
                                          </p:val>
                                        </p:tav>
                                      </p:tavLst>
                                    </p:anim>
                                    <p:anim calcmode="lin" valueType="num">
                                      <p:cBhvr additive="base">
                                        <p:cTn id="172" dur="2000"/>
                                        <p:tgtEl>
                                          <p:spTgt spid="10"/>
                                        </p:tgtEl>
                                        <p:attrNameLst>
                                          <p:attrName>ppt_y</p:attrName>
                                        </p:attrNameLst>
                                      </p:cBhvr>
                                      <p:tavLst>
                                        <p:tav tm="0">
                                          <p:val>
                                            <p:strVal val="ppt_y"/>
                                          </p:val>
                                        </p:tav>
                                        <p:tav tm="100000">
                                          <p:val>
                                            <p:strVal val="ppt_y"/>
                                          </p:val>
                                        </p:tav>
                                      </p:tavLst>
                                    </p:anim>
                                    <p:set>
                                      <p:cBhvr>
                                        <p:cTn id="173" dur="1" fill="hold">
                                          <p:stCondLst>
                                            <p:cond delay="1999"/>
                                          </p:stCondLst>
                                        </p:cTn>
                                        <p:tgtEl>
                                          <p:spTgt spid="10"/>
                                        </p:tgtEl>
                                        <p:attrNameLst>
                                          <p:attrName>style.visibility</p:attrName>
                                        </p:attrNameLst>
                                      </p:cBhvr>
                                      <p:to>
                                        <p:strVal val="hidden"/>
                                      </p:to>
                                    </p:set>
                                  </p:childTnLst>
                                </p:cTn>
                              </p:par>
                              <p:par>
                                <p:cTn id="174" presetID="2" presetClass="exit" presetSubtype="2" fill="hold" grpId="3" nodeType="withEffect">
                                  <p:stCondLst>
                                    <p:cond delay="0"/>
                                  </p:stCondLst>
                                  <p:childTnLst>
                                    <p:anim calcmode="lin" valueType="num">
                                      <p:cBhvr additive="base">
                                        <p:cTn id="175" dur="2000"/>
                                        <p:tgtEl>
                                          <p:spTgt spid="12"/>
                                        </p:tgtEl>
                                        <p:attrNameLst>
                                          <p:attrName>ppt_x</p:attrName>
                                        </p:attrNameLst>
                                      </p:cBhvr>
                                      <p:tavLst>
                                        <p:tav tm="0">
                                          <p:val>
                                            <p:strVal val="ppt_x"/>
                                          </p:val>
                                        </p:tav>
                                        <p:tav tm="100000">
                                          <p:val>
                                            <p:strVal val="1+ppt_w/2"/>
                                          </p:val>
                                        </p:tav>
                                      </p:tavLst>
                                    </p:anim>
                                    <p:anim calcmode="lin" valueType="num">
                                      <p:cBhvr additive="base">
                                        <p:cTn id="176" dur="2000"/>
                                        <p:tgtEl>
                                          <p:spTgt spid="12"/>
                                        </p:tgtEl>
                                        <p:attrNameLst>
                                          <p:attrName>ppt_y</p:attrName>
                                        </p:attrNameLst>
                                      </p:cBhvr>
                                      <p:tavLst>
                                        <p:tav tm="0">
                                          <p:val>
                                            <p:strVal val="ppt_y"/>
                                          </p:val>
                                        </p:tav>
                                        <p:tav tm="100000">
                                          <p:val>
                                            <p:strVal val="ppt_y"/>
                                          </p:val>
                                        </p:tav>
                                      </p:tavLst>
                                    </p:anim>
                                    <p:set>
                                      <p:cBhvr>
                                        <p:cTn id="177" dur="1" fill="hold">
                                          <p:stCondLst>
                                            <p:cond delay="1999"/>
                                          </p:stCondLst>
                                        </p:cTn>
                                        <p:tgtEl>
                                          <p:spTgt spid="12"/>
                                        </p:tgtEl>
                                        <p:attrNameLst>
                                          <p:attrName>style.visibility</p:attrName>
                                        </p:attrNameLst>
                                      </p:cBhvr>
                                      <p:to>
                                        <p:strVal val="hidden"/>
                                      </p:to>
                                    </p:set>
                                  </p:childTnLst>
                                </p:cTn>
                              </p:par>
                              <p:par>
                                <p:cTn id="178" presetID="23" presetClass="entr" presetSubtype="288"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ppt_w</p:attrName>
                                        </p:attrNameLst>
                                      </p:cBhvr>
                                      <p:tavLst>
                                        <p:tav tm="0">
                                          <p:val>
                                            <p:strVal val="4/3*#ppt_w"/>
                                          </p:val>
                                        </p:tav>
                                        <p:tav tm="100000">
                                          <p:val>
                                            <p:strVal val="#ppt_w"/>
                                          </p:val>
                                        </p:tav>
                                      </p:tavLst>
                                    </p:anim>
                                    <p:anim calcmode="lin" valueType="num">
                                      <p:cBhvr>
                                        <p:cTn id="181" dur="2000" fill="hold"/>
                                        <p:tgtEl>
                                          <p:spTgt spid="2"/>
                                        </p:tgtEl>
                                        <p:attrNameLst>
                                          <p:attrName>ppt_h</p:attrName>
                                        </p:attrNameLst>
                                      </p:cBhvr>
                                      <p:tavLst>
                                        <p:tav tm="0">
                                          <p:val>
                                            <p:strVal val="4/3*#ppt_h"/>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89000">
              <a:srgbClr val="002060"/>
            </a:gs>
            <a:gs pos="50000">
              <a:schemeClr val="bg1">
                <a:lumMod val="95000"/>
                <a:shade val="67500"/>
                <a:satMod val="115000"/>
              </a:schemeClr>
            </a:gs>
            <a:gs pos="100000">
              <a:schemeClr val="bg1">
                <a:lumMod val="95000"/>
                <a:shade val="100000"/>
                <a:satMod val="115000"/>
              </a:schemeClr>
            </a:gs>
          </a:gsLst>
          <a:lin ang="5400000" scaled="1"/>
          <a:tileRect/>
        </a:gradFill>
        <a:effectLst/>
      </p:bgPr>
    </p:bg>
    <p:spTree>
      <p:nvGrpSpPr>
        <p:cNvPr id="1" name=""/>
        <p:cNvGrpSpPr/>
        <p:nvPr/>
      </p:nvGrpSpPr>
      <p:grpSpPr>
        <a:xfrm>
          <a:off x="0" y="0"/>
          <a:ext cx="0" cy="0"/>
          <a:chOff x="0" y="0"/>
          <a:chExt cx="0" cy="0"/>
        </a:xfrm>
      </p:grpSpPr>
      <p:pic>
        <p:nvPicPr>
          <p:cNvPr id="2" name="1 Imagen" descr="978bfcc8cf5bd9700c7e2950eb79d4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100010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100010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1928826"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928826"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85748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85748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3786214"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3786214"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4786314"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786314"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715040"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715040"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6643702"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643702"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757242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757242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8572528" y="1643056"/>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8572528" y="2571750"/>
            <a:ext cx="928662" cy="928694"/>
          </a:xfrm>
          <a:prstGeom prst="donu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grpId="2"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5"/>
                                        </p:tgtEl>
                                        <p:attrNameLst>
                                          <p:attrName>ppt_x</p:attrName>
                                        </p:attrNameLst>
                                      </p:cBhvr>
                                      <p:tavLst>
                                        <p:tav tm="0">
                                          <p:val>
                                            <p:strVal val="ppt_x"/>
                                          </p:val>
                                        </p:tav>
                                        <p:tav tm="100000">
                                          <p:val>
                                            <p:strVal val="ppt_x"/>
                                          </p:val>
                                        </p:tav>
                                      </p:tavLst>
                                    </p:anim>
                                    <p:anim calcmode="lin" valueType="num">
                                      <p:cBhvr additive="base">
                                        <p:cTn id="133" dur="2000"/>
                                        <p:tgtEl>
                                          <p:spTgt spid="5"/>
                                        </p:tgtEl>
                                        <p:attrNameLst>
                                          <p:attrName>ppt_y</p:attrName>
                                        </p:attrNameLst>
                                      </p:cBhvr>
                                      <p:tavLst>
                                        <p:tav tm="0">
                                          <p:val>
                                            <p:strVal val="ppt_y"/>
                                          </p:val>
                                        </p:tav>
                                        <p:tav tm="100000">
                                          <p:val>
                                            <p:strVal val="1+ppt_h/2"/>
                                          </p:val>
                                        </p:tav>
                                      </p:tavLst>
                                    </p:anim>
                                    <p:set>
                                      <p:cBhvr>
                                        <p:cTn id="134" dur="1" fill="hold">
                                          <p:stCondLst>
                                            <p:cond delay="1999"/>
                                          </p:stCondLst>
                                        </p:cTn>
                                        <p:tgtEl>
                                          <p:spTgt spid="5"/>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ppt_x"/>
                                          </p:val>
                                        </p:tav>
                                      </p:tavLst>
                                    </p:anim>
                                    <p:anim calcmode="lin" valueType="num">
                                      <p:cBhvr additive="base">
                                        <p:cTn id="137" dur="2000"/>
                                        <p:tgtEl>
                                          <p:spTgt spid="7"/>
                                        </p:tgtEl>
                                        <p:attrNameLst>
                                          <p:attrName>ppt_y</p:attrName>
                                        </p:attrNameLst>
                                      </p:cBhvr>
                                      <p:tavLst>
                                        <p:tav tm="0">
                                          <p:val>
                                            <p:strVal val="ppt_y"/>
                                          </p:val>
                                        </p:tav>
                                        <p:tav tm="100000">
                                          <p:val>
                                            <p:strVal val="1+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9"/>
                                        </p:tgtEl>
                                        <p:attrNameLst>
                                          <p:attrName>ppt_x</p:attrName>
                                        </p:attrNameLst>
                                      </p:cBhvr>
                                      <p:tavLst>
                                        <p:tav tm="0">
                                          <p:val>
                                            <p:strVal val="ppt_x"/>
                                          </p:val>
                                        </p:tav>
                                        <p:tav tm="100000">
                                          <p:val>
                                            <p:strVal val="ppt_x"/>
                                          </p:val>
                                        </p:tav>
                                      </p:tavLst>
                                    </p:anim>
                                    <p:anim calcmode="lin" valueType="num">
                                      <p:cBhvr additive="base">
                                        <p:cTn id="141" dur="2000"/>
                                        <p:tgtEl>
                                          <p:spTgt spid="9"/>
                                        </p:tgtEl>
                                        <p:attrNameLst>
                                          <p:attrName>ppt_y</p:attrName>
                                        </p:attrNameLst>
                                      </p:cBhvr>
                                      <p:tavLst>
                                        <p:tav tm="0">
                                          <p:val>
                                            <p:strVal val="ppt_y"/>
                                          </p:val>
                                        </p:tav>
                                        <p:tav tm="100000">
                                          <p:val>
                                            <p:strVal val="1+ppt_h/2"/>
                                          </p:val>
                                        </p:tav>
                                      </p:tavLst>
                                    </p:anim>
                                    <p:set>
                                      <p:cBhvr>
                                        <p:cTn id="142" dur="1" fill="hold">
                                          <p:stCondLst>
                                            <p:cond delay="1999"/>
                                          </p:stCondLst>
                                        </p:cTn>
                                        <p:tgtEl>
                                          <p:spTgt spid="9"/>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1"/>
                                        </p:tgtEl>
                                        <p:attrNameLst>
                                          <p:attrName>ppt_x</p:attrName>
                                        </p:attrNameLst>
                                      </p:cBhvr>
                                      <p:tavLst>
                                        <p:tav tm="0">
                                          <p:val>
                                            <p:strVal val="ppt_x"/>
                                          </p:val>
                                        </p:tav>
                                        <p:tav tm="100000">
                                          <p:val>
                                            <p:strVal val="ppt_x"/>
                                          </p:val>
                                        </p:tav>
                                      </p:tavLst>
                                    </p:anim>
                                    <p:anim calcmode="lin" valueType="num">
                                      <p:cBhvr additive="base">
                                        <p:cTn id="145" dur="2000"/>
                                        <p:tgtEl>
                                          <p:spTgt spid="11"/>
                                        </p:tgtEl>
                                        <p:attrNameLst>
                                          <p:attrName>ppt_y</p:attrName>
                                        </p:attrNameLst>
                                      </p:cBhvr>
                                      <p:tavLst>
                                        <p:tav tm="0">
                                          <p:val>
                                            <p:strVal val="ppt_y"/>
                                          </p:val>
                                        </p:tav>
                                        <p:tav tm="100000">
                                          <p:val>
                                            <p:strVal val="1+ppt_h/2"/>
                                          </p:val>
                                        </p:tav>
                                      </p:tavLst>
                                    </p:anim>
                                    <p:set>
                                      <p:cBhvr>
                                        <p:cTn id="146" dur="1" fill="hold">
                                          <p:stCondLst>
                                            <p:cond delay="1999"/>
                                          </p:stCondLst>
                                        </p:cTn>
                                        <p:tgtEl>
                                          <p:spTgt spid="11"/>
                                        </p:tgtEl>
                                        <p:attrNameLst>
                                          <p:attrName>style.visibility</p:attrName>
                                        </p:attrNameLst>
                                      </p:cBhvr>
                                      <p:to>
                                        <p:strVal val="hidden"/>
                                      </p:to>
                                    </p:set>
                                  </p:childTnLst>
                                </p:cTn>
                              </p:par>
                              <p:par>
                                <p:cTn id="147" presetID="2" presetClass="exit" presetSubtype="4" fill="hold" grpId="2"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2" nodeType="withEffect">
                                  <p:stCondLst>
                                    <p:cond delay="0"/>
                                  </p:stCondLst>
                                  <p:childTnLst>
                                    <p:anim calcmode="lin" valueType="num">
                                      <p:cBhvr additive="base">
                                        <p:cTn id="152" dur="2000"/>
                                        <p:tgtEl>
                                          <p:spTgt spid="15"/>
                                        </p:tgtEl>
                                        <p:attrNameLst>
                                          <p:attrName>ppt_x</p:attrName>
                                        </p:attrNameLst>
                                      </p:cBhvr>
                                      <p:tavLst>
                                        <p:tav tm="0">
                                          <p:val>
                                            <p:strVal val="ppt_x"/>
                                          </p:val>
                                        </p:tav>
                                        <p:tav tm="100000">
                                          <p:val>
                                            <p:strVal val="ppt_x"/>
                                          </p:val>
                                        </p:tav>
                                      </p:tavLst>
                                    </p:anim>
                                    <p:anim calcmode="lin" valueType="num">
                                      <p:cBhvr additive="base">
                                        <p:cTn id="153" dur="2000"/>
                                        <p:tgtEl>
                                          <p:spTgt spid="15"/>
                                        </p:tgtEl>
                                        <p:attrNameLst>
                                          <p:attrName>ppt_y</p:attrName>
                                        </p:attrNameLst>
                                      </p:cBhvr>
                                      <p:tavLst>
                                        <p:tav tm="0">
                                          <p:val>
                                            <p:strVal val="ppt_y"/>
                                          </p:val>
                                        </p:tav>
                                        <p:tav tm="100000">
                                          <p:val>
                                            <p:strVal val="1+ppt_h/2"/>
                                          </p:val>
                                        </p:tav>
                                      </p:tavLst>
                                    </p:anim>
                                    <p:set>
                                      <p:cBhvr>
                                        <p:cTn id="154" dur="1" fill="hold">
                                          <p:stCondLst>
                                            <p:cond delay="1999"/>
                                          </p:stCondLst>
                                        </p:cTn>
                                        <p:tgtEl>
                                          <p:spTgt spid="15"/>
                                        </p:tgtEl>
                                        <p:attrNameLst>
                                          <p:attrName>style.visibility</p:attrName>
                                        </p:attrNameLst>
                                      </p:cBhvr>
                                      <p:to>
                                        <p:strVal val="hidden"/>
                                      </p:to>
                                    </p:set>
                                  </p:childTnLst>
                                </p:cTn>
                              </p:par>
                              <p:par>
                                <p:cTn id="155" presetID="2" presetClass="exit" presetSubtype="4"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ppt_x"/>
                                          </p:val>
                                        </p:tav>
                                      </p:tavLst>
                                    </p:anim>
                                    <p:anim calcmode="lin" valueType="num">
                                      <p:cBhvr additive="base">
                                        <p:cTn id="157" dur="2000"/>
                                        <p:tgtEl>
                                          <p:spTgt spid="17"/>
                                        </p:tgtEl>
                                        <p:attrNameLst>
                                          <p:attrName>ppt_y</p:attrName>
                                        </p:attrNameLst>
                                      </p:cBhvr>
                                      <p:tavLst>
                                        <p:tav tm="0">
                                          <p:val>
                                            <p:strVal val="ppt_y"/>
                                          </p:val>
                                        </p:tav>
                                        <p:tav tm="100000">
                                          <p:val>
                                            <p:strVal val="1+ppt_h/2"/>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4" fill="hold" grpId="2" nodeType="withEffect">
                                  <p:stCondLst>
                                    <p:cond delay="0"/>
                                  </p:stCondLst>
                                  <p:childTnLst>
                                    <p:anim calcmode="lin" valueType="num">
                                      <p:cBhvr additive="base">
                                        <p:cTn id="160" dur="2000"/>
                                        <p:tgtEl>
                                          <p:spTgt spid="19"/>
                                        </p:tgtEl>
                                        <p:attrNameLst>
                                          <p:attrName>ppt_x</p:attrName>
                                        </p:attrNameLst>
                                      </p:cBhvr>
                                      <p:tavLst>
                                        <p:tav tm="0">
                                          <p:val>
                                            <p:strVal val="ppt_x"/>
                                          </p:val>
                                        </p:tav>
                                        <p:tav tm="100000">
                                          <p:val>
                                            <p:strVal val="ppt_x"/>
                                          </p:val>
                                        </p:tav>
                                      </p:tavLst>
                                    </p:anim>
                                    <p:anim calcmode="lin" valueType="num">
                                      <p:cBhvr additive="base">
                                        <p:cTn id="161" dur="2000"/>
                                        <p:tgtEl>
                                          <p:spTgt spid="19"/>
                                        </p:tgtEl>
                                        <p:attrNameLst>
                                          <p:attrName>ppt_y</p:attrName>
                                        </p:attrNameLst>
                                      </p:cBhvr>
                                      <p:tavLst>
                                        <p:tav tm="0">
                                          <p:val>
                                            <p:strVal val="ppt_y"/>
                                          </p:val>
                                        </p:tav>
                                        <p:tav tm="100000">
                                          <p:val>
                                            <p:strVal val="1+ppt_h/2"/>
                                          </p:val>
                                        </p:tav>
                                      </p:tavLst>
                                    </p:anim>
                                    <p:set>
                                      <p:cBhvr>
                                        <p:cTn id="162" dur="1" fill="hold">
                                          <p:stCondLst>
                                            <p:cond delay="1999"/>
                                          </p:stCondLst>
                                        </p:cTn>
                                        <p:tgtEl>
                                          <p:spTgt spid="19"/>
                                        </p:tgtEl>
                                        <p:attrNameLst>
                                          <p:attrName>style.visibility</p:attrName>
                                        </p:attrNameLst>
                                      </p:cBhvr>
                                      <p:to>
                                        <p:strVal val="hidden"/>
                                      </p:to>
                                    </p:set>
                                  </p:childTnLst>
                                </p:cTn>
                              </p:par>
                              <p:par>
                                <p:cTn id="163" presetID="2" presetClass="exit" presetSubtype="4" fill="hold" grpId="2" nodeType="withEffect">
                                  <p:stCondLst>
                                    <p:cond delay="0"/>
                                  </p:stCondLst>
                                  <p:childTnLst>
                                    <p:anim calcmode="lin" valueType="num">
                                      <p:cBhvr additive="base">
                                        <p:cTn id="164" dur="2000"/>
                                        <p:tgtEl>
                                          <p:spTgt spid="21"/>
                                        </p:tgtEl>
                                        <p:attrNameLst>
                                          <p:attrName>ppt_x</p:attrName>
                                        </p:attrNameLst>
                                      </p:cBhvr>
                                      <p:tavLst>
                                        <p:tav tm="0">
                                          <p:val>
                                            <p:strVal val="ppt_x"/>
                                          </p:val>
                                        </p:tav>
                                        <p:tav tm="100000">
                                          <p:val>
                                            <p:strVal val="ppt_x"/>
                                          </p:val>
                                        </p:tav>
                                      </p:tavLst>
                                    </p:anim>
                                    <p:anim calcmode="lin" valueType="num">
                                      <p:cBhvr additive="base">
                                        <p:cTn id="165" dur="2000"/>
                                        <p:tgtEl>
                                          <p:spTgt spid="21"/>
                                        </p:tgtEl>
                                        <p:attrNameLst>
                                          <p:attrName>ppt_y</p:attrName>
                                        </p:attrNameLst>
                                      </p:cBhvr>
                                      <p:tavLst>
                                        <p:tav tm="0">
                                          <p:val>
                                            <p:strVal val="ppt_y"/>
                                          </p:val>
                                        </p:tav>
                                        <p:tav tm="100000">
                                          <p:val>
                                            <p:strVal val="1+ppt_h/2"/>
                                          </p:val>
                                        </p:tav>
                                      </p:tavLst>
                                    </p:anim>
                                    <p:set>
                                      <p:cBhvr>
                                        <p:cTn id="166" dur="1" fill="hold">
                                          <p:stCondLst>
                                            <p:cond delay="1999"/>
                                          </p:stCondLst>
                                        </p:cTn>
                                        <p:tgtEl>
                                          <p:spTgt spid="2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ppt_x"/>
                                          </p:val>
                                        </p:tav>
                                      </p:tavLst>
                                    </p:anim>
                                    <p:anim calcmode="lin" valueType="num">
                                      <p:cBhvr additive="base">
                                        <p:cTn id="169" dur="2000"/>
                                        <p:tgtEl>
                                          <p:spTgt spid="4"/>
                                        </p:tgtEl>
                                        <p:attrNameLst>
                                          <p:attrName>ppt_y</p:attrName>
                                        </p:attrNameLst>
                                      </p:cBhvr>
                                      <p:tavLst>
                                        <p:tav tm="0">
                                          <p:val>
                                            <p:strVal val="ppt_y"/>
                                          </p:val>
                                        </p:tav>
                                        <p:tav tm="100000">
                                          <p:val>
                                            <p:strVal val="0-ppt_h/2"/>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6"/>
                                        </p:tgtEl>
                                        <p:attrNameLst>
                                          <p:attrName>ppt_x</p:attrName>
                                        </p:attrNameLst>
                                      </p:cBhvr>
                                      <p:tavLst>
                                        <p:tav tm="0">
                                          <p:val>
                                            <p:strVal val="ppt_x"/>
                                          </p:val>
                                        </p:tav>
                                        <p:tav tm="100000">
                                          <p:val>
                                            <p:strVal val="ppt_x"/>
                                          </p:val>
                                        </p:tav>
                                      </p:tavLst>
                                    </p:anim>
                                    <p:anim calcmode="lin" valueType="num">
                                      <p:cBhvr additive="base">
                                        <p:cTn id="173" dur="2000"/>
                                        <p:tgtEl>
                                          <p:spTgt spid="6"/>
                                        </p:tgtEl>
                                        <p:attrNameLst>
                                          <p:attrName>ppt_y</p:attrName>
                                        </p:attrNameLst>
                                      </p:cBhvr>
                                      <p:tavLst>
                                        <p:tav tm="0">
                                          <p:val>
                                            <p:strVal val="ppt_y"/>
                                          </p:val>
                                        </p:tav>
                                        <p:tav tm="100000">
                                          <p:val>
                                            <p:strVal val="0-ppt_h/2"/>
                                          </p:val>
                                        </p:tav>
                                      </p:tavLst>
                                    </p:anim>
                                    <p:set>
                                      <p:cBhvr>
                                        <p:cTn id="174" dur="1" fill="hold">
                                          <p:stCondLst>
                                            <p:cond delay="1999"/>
                                          </p:stCondLst>
                                        </p:cTn>
                                        <p:tgtEl>
                                          <p:spTgt spid="6"/>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ppt_x"/>
                                          </p:val>
                                        </p:tav>
                                      </p:tavLst>
                                    </p:anim>
                                    <p:anim calcmode="lin" valueType="num">
                                      <p:cBhvr additive="base">
                                        <p:cTn id="177" dur="2000"/>
                                        <p:tgtEl>
                                          <p:spTgt spid="8"/>
                                        </p:tgtEl>
                                        <p:attrNameLst>
                                          <p:attrName>ppt_y</p:attrName>
                                        </p:attrNameLst>
                                      </p:cBhvr>
                                      <p:tavLst>
                                        <p:tav tm="0">
                                          <p:val>
                                            <p:strVal val="ppt_y"/>
                                          </p:val>
                                        </p:tav>
                                        <p:tav tm="100000">
                                          <p:val>
                                            <p:strVal val="0-ppt_h/2"/>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10"/>
                                        </p:tgtEl>
                                        <p:attrNameLst>
                                          <p:attrName>ppt_x</p:attrName>
                                        </p:attrNameLst>
                                      </p:cBhvr>
                                      <p:tavLst>
                                        <p:tav tm="0">
                                          <p:val>
                                            <p:strVal val="ppt_x"/>
                                          </p:val>
                                        </p:tav>
                                        <p:tav tm="100000">
                                          <p:val>
                                            <p:strVal val="ppt_x"/>
                                          </p:val>
                                        </p:tav>
                                      </p:tavLst>
                                    </p:anim>
                                    <p:anim calcmode="lin" valueType="num">
                                      <p:cBhvr additive="base">
                                        <p:cTn id="181" dur="2000"/>
                                        <p:tgtEl>
                                          <p:spTgt spid="10"/>
                                        </p:tgtEl>
                                        <p:attrNameLst>
                                          <p:attrName>ppt_y</p:attrName>
                                        </p:attrNameLst>
                                      </p:cBhvr>
                                      <p:tavLst>
                                        <p:tav tm="0">
                                          <p:val>
                                            <p:strVal val="ppt_y"/>
                                          </p:val>
                                        </p:tav>
                                        <p:tav tm="100000">
                                          <p:val>
                                            <p:strVal val="0-ppt_h/2"/>
                                          </p:val>
                                        </p:tav>
                                      </p:tavLst>
                                    </p:anim>
                                    <p:set>
                                      <p:cBhvr>
                                        <p:cTn id="182" dur="1" fill="hold">
                                          <p:stCondLst>
                                            <p:cond delay="1999"/>
                                          </p:stCondLst>
                                        </p:cTn>
                                        <p:tgtEl>
                                          <p:spTgt spid="10"/>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0-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1" fill="hold" grpId="2" nodeType="withEffect">
                                  <p:stCondLst>
                                    <p:cond delay="0"/>
                                  </p:stCondLst>
                                  <p:childTnLst>
                                    <p:anim calcmode="lin" valueType="num">
                                      <p:cBhvr additive="base">
                                        <p:cTn id="188" dur="2000"/>
                                        <p:tgtEl>
                                          <p:spTgt spid="14"/>
                                        </p:tgtEl>
                                        <p:attrNameLst>
                                          <p:attrName>ppt_x</p:attrName>
                                        </p:attrNameLst>
                                      </p:cBhvr>
                                      <p:tavLst>
                                        <p:tav tm="0">
                                          <p:val>
                                            <p:strVal val="ppt_x"/>
                                          </p:val>
                                        </p:tav>
                                        <p:tav tm="100000">
                                          <p:val>
                                            <p:strVal val="ppt_x"/>
                                          </p:val>
                                        </p:tav>
                                      </p:tavLst>
                                    </p:anim>
                                    <p:anim calcmode="lin" valueType="num">
                                      <p:cBhvr additive="base">
                                        <p:cTn id="189" dur="2000"/>
                                        <p:tgtEl>
                                          <p:spTgt spid="14"/>
                                        </p:tgtEl>
                                        <p:attrNameLst>
                                          <p:attrName>ppt_y</p:attrName>
                                        </p:attrNameLst>
                                      </p:cBhvr>
                                      <p:tavLst>
                                        <p:tav tm="0">
                                          <p:val>
                                            <p:strVal val="ppt_y"/>
                                          </p:val>
                                        </p:tav>
                                        <p:tav tm="100000">
                                          <p:val>
                                            <p:strVal val="0-ppt_h/2"/>
                                          </p:val>
                                        </p:tav>
                                      </p:tavLst>
                                    </p:anim>
                                    <p:set>
                                      <p:cBhvr>
                                        <p:cTn id="190" dur="1" fill="hold">
                                          <p:stCondLst>
                                            <p:cond delay="1999"/>
                                          </p:stCondLst>
                                        </p:cTn>
                                        <p:tgtEl>
                                          <p:spTgt spid="14"/>
                                        </p:tgtEl>
                                        <p:attrNameLst>
                                          <p:attrName>style.visibility</p:attrName>
                                        </p:attrNameLst>
                                      </p:cBhvr>
                                      <p:to>
                                        <p:strVal val="hidden"/>
                                      </p:to>
                                    </p:set>
                                  </p:childTnLst>
                                </p:cTn>
                              </p:par>
                              <p:par>
                                <p:cTn id="191" presetID="2" presetClass="exit" presetSubtype="1" fill="hold" grpId="2"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ppt_x"/>
                                          </p:val>
                                        </p:tav>
                                      </p:tavLst>
                                    </p:anim>
                                    <p:anim calcmode="lin" valueType="num">
                                      <p:cBhvr additive="base">
                                        <p:cTn id="193" dur="2000"/>
                                        <p:tgtEl>
                                          <p:spTgt spid="16"/>
                                        </p:tgtEl>
                                        <p:attrNameLst>
                                          <p:attrName>ppt_y</p:attrName>
                                        </p:attrNameLst>
                                      </p:cBhvr>
                                      <p:tavLst>
                                        <p:tav tm="0">
                                          <p:val>
                                            <p:strVal val="ppt_y"/>
                                          </p:val>
                                        </p:tav>
                                        <p:tav tm="100000">
                                          <p:val>
                                            <p:strVal val="0-ppt_h/2"/>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1" fill="hold" grpId="2" nodeType="withEffect">
                                  <p:stCondLst>
                                    <p:cond delay="0"/>
                                  </p:stCondLst>
                                  <p:childTnLst>
                                    <p:anim calcmode="lin" valueType="num">
                                      <p:cBhvr additive="base">
                                        <p:cTn id="196" dur="2000"/>
                                        <p:tgtEl>
                                          <p:spTgt spid="18"/>
                                        </p:tgtEl>
                                        <p:attrNameLst>
                                          <p:attrName>ppt_x</p:attrName>
                                        </p:attrNameLst>
                                      </p:cBhvr>
                                      <p:tavLst>
                                        <p:tav tm="0">
                                          <p:val>
                                            <p:strVal val="ppt_x"/>
                                          </p:val>
                                        </p:tav>
                                        <p:tav tm="100000">
                                          <p:val>
                                            <p:strVal val="ppt_x"/>
                                          </p:val>
                                        </p:tav>
                                      </p:tavLst>
                                    </p:anim>
                                    <p:anim calcmode="lin" valueType="num">
                                      <p:cBhvr additive="base">
                                        <p:cTn id="197" dur="2000"/>
                                        <p:tgtEl>
                                          <p:spTgt spid="18"/>
                                        </p:tgtEl>
                                        <p:attrNameLst>
                                          <p:attrName>ppt_y</p:attrName>
                                        </p:attrNameLst>
                                      </p:cBhvr>
                                      <p:tavLst>
                                        <p:tav tm="0">
                                          <p:val>
                                            <p:strVal val="ppt_y"/>
                                          </p:val>
                                        </p:tav>
                                        <p:tav tm="100000">
                                          <p:val>
                                            <p:strVal val="0-ppt_h/2"/>
                                          </p:val>
                                        </p:tav>
                                      </p:tavLst>
                                    </p:anim>
                                    <p:set>
                                      <p:cBhvr>
                                        <p:cTn id="198" dur="1" fill="hold">
                                          <p:stCondLst>
                                            <p:cond delay="1999"/>
                                          </p:stCondLst>
                                        </p:cTn>
                                        <p:tgtEl>
                                          <p:spTgt spid="18"/>
                                        </p:tgtEl>
                                        <p:attrNameLst>
                                          <p:attrName>style.visibility</p:attrName>
                                        </p:attrNameLst>
                                      </p:cBhvr>
                                      <p:to>
                                        <p:strVal val="hidden"/>
                                      </p:to>
                                    </p:set>
                                  </p:childTnLst>
                                </p:cTn>
                              </p:par>
                              <p:par>
                                <p:cTn id="199" presetID="2" presetClass="exit" presetSubtype="1" fill="hold" grpId="2" nodeType="withEffect">
                                  <p:stCondLst>
                                    <p:cond delay="0"/>
                                  </p:stCondLst>
                                  <p:childTnLst>
                                    <p:anim calcmode="lin" valueType="num">
                                      <p:cBhvr additive="base">
                                        <p:cTn id="200" dur="2000"/>
                                        <p:tgtEl>
                                          <p:spTgt spid="20"/>
                                        </p:tgtEl>
                                        <p:attrNameLst>
                                          <p:attrName>ppt_x</p:attrName>
                                        </p:attrNameLst>
                                      </p:cBhvr>
                                      <p:tavLst>
                                        <p:tav tm="0">
                                          <p:val>
                                            <p:strVal val="ppt_x"/>
                                          </p:val>
                                        </p:tav>
                                        <p:tav tm="100000">
                                          <p:val>
                                            <p:strVal val="ppt_x"/>
                                          </p:val>
                                        </p:tav>
                                      </p:tavLst>
                                    </p:anim>
                                    <p:anim calcmode="lin" valueType="num">
                                      <p:cBhvr additive="base">
                                        <p:cTn id="201" dur="2000"/>
                                        <p:tgtEl>
                                          <p:spTgt spid="20"/>
                                        </p:tgtEl>
                                        <p:attrNameLst>
                                          <p:attrName>ppt_y</p:attrName>
                                        </p:attrNameLst>
                                      </p:cBhvr>
                                      <p:tavLst>
                                        <p:tav tm="0">
                                          <p:val>
                                            <p:strVal val="ppt_y"/>
                                          </p:val>
                                        </p:tav>
                                        <p:tav tm="100000">
                                          <p:val>
                                            <p:strVal val="0-ppt_h/2"/>
                                          </p:val>
                                        </p:tav>
                                      </p:tavLst>
                                    </p:anim>
                                    <p:set>
                                      <p:cBhvr>
                                        <p:cTn id="202" dur="1" fill="hold">
                                          <p:stCondLst>
                                            <p:cond delay="1999"/>
                                          </p:stCondLst>
                                        </p:cTn>
                                        <p:tgtEl>
                                          <p:spTgt spid="20"/>
                                        </p:tgtEl>
                                        <p:attrNameLst>
                                          <p:attrName>style.visibility</p:attrName>
                                        </p:attrNameLst>
                                      </p:cBhvr>
                                      <p:to>
                                        <p:strVal val="hidden"/>
                                      </p:to>
                                    </p:set>
                                  </p:childTnLst>
                                </p:cTn>
                              </p:par>
                              <p:par>
                                <p:cTn id="203" presetID="2" presetClass="exit" presetSubtype="1" fill="hold" grpId="2"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0-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23" presetClass="entr" presetSubtype="288"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ppt_w</p:attrName>
                                        </p:attrNameLst>
                                      </p:cBhvr>
                                      <p:tavLst>
                                        <p:tav tm="0">
                                          <p:val>
                                            <p:strVal val="4/3*#ppt_w"/>
                                          </p:val>
                                        </p:tav>
                                        <p:tav tm="100000">
                                          <p:val>
                                            <p:strVal val="#ppt_w"/>
                                          </p:val>
                                        </p:tav>
                                      </p:tavLst>
                                    </p:anim>
                                    <p:anim calcmode="lin" valueType="num">
                                      <p:cBhvr>
                                        <p:cTn id="210" dur="2000" fill="hold"/>
                                        <p:tgtEl>
                                          <p:spTgt spid="2"/>
                                        </p:tgtEl>
                                        <p:attrNameLst>
                                          <p:attrName>ppt_h</p:attrName>
                                        </p:attrNameLst>
                                      </p:cBhvr>
                                      <p:tavLst>
                                        <p:tav tm="0">
                                          <p:val>
                                            <p:strVal val="4/3*#ppt_h"/>
                                          </p:val>
                                        </p:tav>
                                        <p:tav tm="100000">
                                          <p:val>
                                            <p:strVal val="#ppt_h"/>
                                          </p:val>
                                        </p:tav>
                                      </p:tavLst>
                                    </p:anim>
                                  </p:childTnLst>
                                </p:cTn>
                              </p:par>
                              <p:par>
                                <p:cTn id="211" presetID="16" presetClass="entr" presetSubtype="42"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Effect transition="in" filter="barn(outHorizontal)">
                                      <p:cBhvr>
                                        <p:cTn id="2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4932decb0cac6aaca52bfc78c5ebcdd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949263" flipV="1">
            <a:off x="1259945" y="1176638"/>
            <a:ext cx="3608065" cy="569901"/>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980106" flipV="1">
            <a:off x="4183159" y="3601691"/>
            <a:ext cx="3608065" cy="526074"/>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2719483">
            <a:off x="4133243" y="1200203"/>
            <a:ext cx="3608065" cy="550586"/>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2778129">
            <a:off x="1309429" y="3494480"/>
            <a:ext cx="3608065" cy="619909"/>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49263" flipV="1">
            <a:off x="902756" y="962308"/>
            <a:ext cx="3608065" cy="569901"/>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446436" y="986783"/>
            <a:ext cx="3608065" cy="550586"/>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095115" y="3708794"/>
            <a:ext cx="3608065" cy="619909"/>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980106" flipV="1">
            <a:off x="4468910" y="3816004"/>
            <a:ext cx="3608065" cy="526074"/>
          </a:xfrm>
          <a:prstGeom prst="wave">
            <a:avLst>
              <a:gd name="adj1" fmla="val 20000"/>
              <a:gd name="adj2" fmla="val -10000"/>
            </a:avLst>
          </a:prstGeom>
          <a:blipFill dpi="0" rotWithShape="1">
            <a:blip r:embed="rId3">
              <a:lum bright="-20000" contrast="40000"/>
            </a:blip>
            <a:srcRect/>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98458e4d162de6d45aff9108c29b314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71604" y="1142990"/>
            <a:ext cx="2286016" cy="2857520"/>
          </a:xfrm>
          <a:prstGeom prst="chevron">
            <a:avLst>
              <a:gd name="adj" fmla="val 60667"/>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5286380" y="1214428"/>
            <a:ext cx="2214578" cy="2857520"/>
          </a:xfrm>
          <a:prstGeom prst="chevron">
            <a:avLst>
              <a:gd name="adj" fmla="val 61699"/>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3464702" y="-35728"/>
            <a:ext cx="2214596" cy="2857520"/>
          </a:xfrm>
          <a:prstGeom prst="chevron">
            <a:avLst>
              <a:gd name="adj" fmla="val 64451"/>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16200000">
            <a:off x="3500421" y="2285989"/>
            <a:ext cx="2143158" cy="2857520"/>
          </a:xfrm>
          <a:prstGeom prst="chevron">
            <a:avLst>
              <a:gd name="adj" fmla="val 60667"/>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a:off x="357158" y="1142990"/>
            <a:ext cx="2286016" cy="2857520"/>
          </a:xfrm>
          <a:prstGeom prst="chevron">
            <a:avLst>
              <a:gd name="adj" fmla="val 60667"/>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3464702" y="-964422"/>
            <a:ext cx="2214596" cy="2857520"/>
          </a:xfrm>
          <a:prstGeom prst="chevron">
            <a:avLst>
              <a:gd name="adj" fmla="val 64451"/>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10800000">
            <a:off x="6357950" y="1214428"/>
            <a:ext cx="2214578" cy="2857520"/>
          </a:xfrm>
          <a:prstGeom prst="chevron">
            <a:avLst>
              <a:gd name="adj" fmla="val 61699"/>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3500421" y="3357577"/>
            <a:ext cx="2143158" cy="2857520"/>
          </a:xfrm>
          <a:prstGeom prst="chevron">
            <a:avLst>
              <a:gd name="adj" fmla="val 60667"/>
            </a:avLst>
          </a:prstGeom>
          <a:blipFill>
            <a:blip r:embed="rId3">
              <a:duotone>
                <a:schemeClr val="accent1">
                  <a:shade val="45000"/>
                  <a:satMod val="135000"/>
                </a:schemeClr>
                <a:prstClr val="white"/>
              </a:duotone>
              <a:lum bright="-3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857288" y="-642960"/>
            <a:ext cx="10429948" cy="664373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2000"/>
                                        <p:tgtEl>
                                          <p:spTgt spid="8"/>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arn(inVertical)">
                                      <p:cBhvr>
                                        <p:cTn id="50" dur="2000"/>
                                        <p:tgtEl>
                                          <p:spTgt spid="10"/>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arn(inHorizontal)">
                                      <p:cBhvr>
                                        <p:cTn id="53" dur="2000"/>
                                        <p:tgtEl>
                                          <p:spTgt spid="3"/>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Horizontal)">
                                      <p:cBhvr>
                                        <p:cTn id="56" dur="2000"/>
                                        <p:tgtEl>
                                          <p:spTgt spid="4"/>
                                        </p:tgtEl>
                                      </p:cBhvr>
                                    </p:animEffect>
                                  </p:childTnLst>
                                </p:cTn>
                              </p:par>
                              <p:par>
                                <p:cTn id="57" presetID="16" presetClass="entr" presetSubtype="2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barn(inHorizontal)">
                                      <p:cBhvr>
                                        <p:cTn id="59" dur="2000"/>
                                        <p:tgtEl>
                                          <p:spTgt spid="6"/>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barn(inHorizontal)">
                                      <p:cBhvr>
                                        <p:cTn id="62" dur="2000"/>
                                        <p:tgtEl>
                                          <p:spTgt spid="7"/>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arn(inHorizontal)">
                                      <p:cBhvr>
                                        <p:cTn id="65" dur="2000"/>
                                        <p:tgtEl>
                                          <p:spTgt spid="9"/>
                                        </p:tgtEl>
                                      </p:cBhvr>
                                    </p:animEffect>
                                  </p:childTnLst>
                                </p:cTn>
                              </p:par>
                            </p:childTnLst>
                          </p:cTn>
                        </p:par>
                        <p:par>
                          <p:cTn id="66" fill="hold">
                            <p:stCondLst>
                              <p:cond delay="2000"/>
                            </p:stCondLst>
                            <p:childTnLst>
                              <p:par>
                                <p:cTn id="67" presetID="2" presetClass="exit" presetSubtype="4" fill="hold" grpId="2" nodeType="afterEffect">
                                  <p:stCondLst>
                                    <p:cond delay="0"/>
                                  </p:stCondLst>
                                  <p:childTnLst>
                                    <p:anim calcmode="lin" valueType="num">
                                      <p:cBhvr additive="base">
                                        <p:cTn id="68" dur="2000"/>
                                        <p:tgtEl>
                                          <p:spTgt spid="5"/>
                                        </p:tgtEl>
                                        <p:attrNameLst>
                                          <p:attrName>ppt_x</p:attrName>
                                        </p:attrNameLst>
                                      </p:cBhvr>
                                      <p:tavLst>
                                        <p:tav tm="0">
                                          <p:val>
                                            <p:strVal val="ppt_x"/>
                                          </p:val>
                                        </p:tav>
                                        <p:tav tm="100000">
                                          <p:val>
                                            <p:strVal val="ppt_x"/>
                                          </p:val>
                                        </p:tav>
                                      </p:tavLst>
                                    </p:anim>
                                    <p:anim calcmode="lin" valueType="num">
                                      <p:cBhvr additive="base">
                                        <p:cTn id="69" dur="2000"/>
                                        <p:tgtEl>
                                          <p:spTgt spid="5"/>
                                        </p:tgtEl>
                                        <p:attrNameLst>
                                          <p:attrName>ppt_y</p:attrName>
                                        </p:attrNameLst>
                                      </p:cBhvr>
                                      <p:tavLst>
                                        <p:tav tm="0">
                                          <p:val>
                                            <p:strVal val="ppt_y"/>
                                          </p:val>
                                        </p:tav>
                                        <p:tav tm="100000">
                                          <p:val>
                                            <p:strVal val="1+ppt_h/2"/>
                                          </p:val>
                                        </p:tav>
                                      </p:tavLst>
                                    </p:anim>
                                    <p:set>
                                      <p:cBhvr>
                                        <p:cTn id="70" dur="1" fill="hold">
                                          <p:stCondLst>
                                            <p:cond delay="1999"/>
                                          </p:stCondLst>
                                        </p:cTn>
                                        <p:tgtEl>
                                          <p:spTgt spid="5"/>
                                        </p:tgtEl>
                                        <p:attrNameLst>
                                          <p:attrName>style.visibility</p:attrName>
                                        </p:attrNameLst>
                                      </p:cBhvr>
                                      <p:to>
                                        <p:strVal val="hidden"/>
                                      </p:to>
                                    </p:set>
                                  </p:childTnLst>
                                </p:cTn>
                              </p:par>
                              <p:par>
                                <p:cTn id="71" presetID="2" presetClass="exit" presetSubtype="4"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ppt_x"/>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ppt_x"/>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ppt_y"/>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3"/>
                                        </p:tgtEl>
                                        <p:attrNameLst>
                                          <p:attrName>ppt_x</p:attrName>
                                        </p:attrNameLst>
                                      </p:cBhvr>
                                      <p:tavLst>
                                        <p:tav tm="0">
                                          <p:val>
                                            <p:strVal val="ppt_x"/>
                                          </p:val>
                                        </p:tav>
                                        <p:tav tm="100000">
                                          <p:val>
                                            <p:strVal val="1+ppt_w/2"/>
                                          </p:val>
                                        </p:tav>
                                      </p:tavLst>
                                    </p:anim>
                                    <p:anim calcmode="lin" valueType="num">
                                      <p:cBhvr additive="base">
                                        <p:cTn id="93" dur="2000"/>
                                        <p:tgtEl>
                                          <p:spTgt spid="3"/>
                                        </p:tgtEl>
                                        <p:attrNameLst>
                                          <p:attrName>ppt_y</p:attrName>
                                        </p:attrNameLst>
                                      </p:cBhvr>
                                      <p:tavLst>
                                        <p:tav tm="0">
                                          <p:val>
                                            <p:strVal val="ppt_y"/>
                                          </p:val>
                                        </p:tav>
                                        <p:tav tm="100000">
                                          <p:val>
                                            <p:strVal val="ppt_y"/>
                                          </p:val>
                                        </p:tav>
                                      </p:tavLst>
                                    </p:anim>
                                    <p:set>
                                      <p:cBhvr>
                                        <p:cTn id="94" dur="1" fill="hold">
                                          <p:stCondLst>
                                            <p:cond delay="1999"/>
                                          </p:stCondLst>
                                        </p:cTn>
                                        <p:tgtEl>
                                          <p:spTgt spid="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7"/>
                                        </p:tgtEl>
                                        <p:attrNameLst>
                                          <p:attrName>ppt_x</p:attrName>
                                        </p:attrNameLst>
                                      </p:cBhvr>
                                      <p:tavLst>
                                        <p:tav tm="0">
                                          <p:val>
                                            <p:strVal val="ppt_x"/>
                                          </p:val>
                                        </p:tav>
                                        <p:tav tm="100000">
                                          <p:val>
                                            <p:strVal val="1+ppt_w/2"/>
                                          </p:val>
                                        </p:tav>
                                      </p:tavLst>
                                    </p:anim>
                                    <p:anim calcmode="lin" valueType="num">
                                      <p:cBhvr additive="base">
                                        <p:cTn id="97" dur="2000"/>
                                        <p:tgtEl>
                                          <p:spTgt spid="7"/>
                                        </p:tgtEl>
                                        <p:attrNameLst>
                                          <p:attrName>ppt_y</p:attrName>
                                        </p:attrNameLst>
                                      </p:cBhvr>
                                      <p:tavLst>
                                        <p:tav tm="0">
                                          <p:val>
                                            <p:strVal val="ppt_y"/>
                                          </p:val>
                                        </p:tav>
                                        <p:tav tm="100000">
                                          <p:val>
                                            <p:strVal val="ppt_y"/>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2000" fill="hold"/>
                                        <p:tgtEl>
                                          <p:spTgt spid="2"/>
                                        </p:tgtEl>
                                        <p:attrNameLst>
                                          <p:attrName>ppt_w</p:attrName>
                                        </p:attrNameLst>
                                      </p:cBhvr>
                                      <p:tavLst>
                                        <p:tav tm="0">
                                          <p:val>
                                            <p:strVal val="2/3*#ppt_w"/>
                                          </p:val>
                                        </p:tav>
                                        <p:tav tm="100000">
                                          <p:val>
                                            <p:strVal val="#ppt_w"/>
                                          </p:val>
                                        </p:tav>
                                      </p:tavLst>
                                    </p:anim>
                                    <p:anim calcmode="lin" valueType="num">
                                      <p:cBhvr>
                                        <p:cTn id="102" dur="2000" fill="hold"/>
                                        <p:tgtEl>
                                          <p:spTgt spid="2"/>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box(out)">
                                      <p:cBhvr>
                                        <p:cTn id="1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8080"/>
            </a:gs>
            <a:gs pos="50000">
              <a:schemeClr val="bg1">
                <a:lumMod val="95000"/>
                <a:shade val="67500"/>
                <a:satMod val="115000"/>
              </a:schemeClr>
            </a:gs>
            <a:gs pos="100000">
              <a:schemeClr val="bg1">
                <a:lumMod val="9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000130838a11cfd8fcd0dfc0b20f8f7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Anillo"/>
          <p:cNvSpPr/>
          <p:nvPr/>
        </p:nvSpPr>
        <p:spPr>
          <a:xfrm>
            <a:off x="4143372" y="285734"/>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4143372" y="3786196"/>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071802" y="285734"/>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3143240" y="3786196"/>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143504" y="285734"/>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5143504" y="3786196"/>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357422" y="1142990"/>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214546" y="2143122"/>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2428860" y="3071816"/>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5857884" y="1142990"/>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6000760" y="2143122"/>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786446" y="3071816"/>
            <a:ext cx="914400" cy="914400"/>
          </a:xfrm>
          <a:prstGeom prst="donut">
            <a:avLst/>
          </a:prstGeom>
          <a:blipFill>
            <a:blip r:embed="rId3" cstate="print">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3" presetClass="entr" presetSubtype="528" fill="hold" grpId="3"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3"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3"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3"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3"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3"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3"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3"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23" presetClass="entr" presetSubtype="528" fill="hold" grpId="3"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2000" fill="hold"/>
                                        <p:tgtEl>
                                          <p:spTgt spid="12"/>
                                        </p:tgtEl>
                                        <p:attrNameLst>
                                          <p:attrName>ppt_w</p:attrName>
                                        </p:attrNameLst>
                                      </p:cBhvr>
                                      <p:tavLst>
                                        <p:tav tm="0">
                                          <p:val>
                                            <p:fltVal val="0"/>
                                          </p:val>
                                        </p:tav>
                                        <p:tav tm="100000">
                                          <p:val>
                                            <p:strVal val="#ppt_w"/>
                                          </p:val>
                                        </p:tav>
                                      </p:tavLst>
                                    </p:anim>
                                    <p:anim calcmode="lin" valueType="num">
                                      <p:cBhvr>
                                        <p:cTn id="58" dur="2000" fill="hold"/>
                                        <p:tgtEl>
                                          <p:spTgt spid="12"/>
                                        </p:tgtEl>
                                        <p:attrNameLst>
                                          <p:attrName>ppt_h</p:attrName>
                                        </p:attrNameLst>
                                      </p:cBhvr>
                                      <p:tavLst>
                                        <p:tav tm="0">
                                          <p:val>
                                            <p:fltVal val="0"/>
                                          </p:val>
                                        </p:tav>
                                        <p:tav tm="100000">
                                          <p:val>
                                            <p:strVal val="#ppt_h"/>
                                          </p:val>
                                        </p:tav>
                                      </p:tavLst>
                                    </p:anim>
                                    <p:anim calcmode="lin" valueType="num">
                                      <p:cBhvr>
                                        <p:cTn id="59" dur="2000" fill="hold"/>
                                        <p:tgtEl>
                                          <p:spTgt spid="12"/>
                                        </p:tgtEl>
                                        <p:attrNameLst>
                                          <p:attrName>ppt_x</p:attrName>
                                        </p:attrNameLst>
                                      </p:cBhvr>
                                      <p:tavLst>
                                        <p:tav tm="0">
                                          <p:val>
                                            <p:fltVal val="0.5"/>
                                          </p:val>
                                        </p:tav>
                                        <p:tav tm="100000">
                                          <p:val>
                                            <p:strVal val="#ppt_x"/>
                                          </p:val>
                                        </p:tav>
                                      </p:tavLst>
                                    </p:anim>
                                    <p:anim calcmode="lin" valueType="num">
                                      <p:cBhvr>
                                        <p:cTn id="60" dur="2000" fill="hold"/>
                                        <p:tgtEl>
                                          <p:spTgt spid="12"/>
                                        </p:tgtEl>
                                        <p:attrNameLst>
                                          <p:attrName>ppt_y</p:attrName>
                                        </p:attrNameLst>
                                      </p:cBhvr>
                                      <p:tavLst>
                                        <p:tav tm="0">
                                          <p:val>
                                            <p:fltVal val="0.5"/>
                                          </p:val>
                                        </p:tav>
                                        <p:tav tm="100000">
                                          <p:val>
                                            <p:strVal val="#ppt_y"/>
                                          </p:val>
                                        </p:tav>
                                      </p:tavLst>
                                    </p:anim>
                                  </p:childTnLst>
                                </p:cTn>
                              </p:par>
                              <p:par>
                                <p:cTn id="61" presetID="23" presetClass="entr" presetSubtype="528" fill="hold" grpId="3"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23" presetClass="entr" presetSubtype="528" fill="hold" grpId="3"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p:cTn id="69" dur="2000" fill="hold"/>
                                        <p:tgtEl>
                                          <p:spTgt spid="14"/>
                                        </p:tgtEl>
                                        <p:attrNameLst>
                                          <p:attrName>ppt_w</p:attrName>
                                        </p:attrNameLst>
                                      </p:cBhvr>
                                      <p:tavLst>
                                        <p:tav tm="0">
                                          <p:val>
                                            <p:fltVal val="0"/>
                                          </p:val>
                                        </p:tav>
                                        <p:tav tm="100000">
                                          <p:val>
                                            <p:strVal val="#ppt_w"/>
                                          </p:val>
                                        </p:tav>
                                      </p:tavLst>
                                    </p:anim>
                                    <p:anim calcmode="lin" valueType="num">
                                      <p:cBhvr>
                                        <p:cTn id="70" dur="2000" fill="hold"/>
                                        <p:tgtEl>
                                          <p:spTgt spid="14"/>
                                        </p:tgtEl>
                                        <p:attrNameLst>
                                          <p:attrName>ppt_h</p:attrName>
                                        </p:attrNameLst>
                                      </p:cBhvr>
                                      <p:tavLst>
                                        <p:tav tm="0">
                                          <p:val>
                                            <p:fltVal val="0"/>
                                          </p:val>
                                        </p:tav>
                                        <p:tav tm="100000">
                                          <p:val>
                                            <p:strVal val="#ppt_h"/>
                                          </p:val>
                                        </p:tav>
                                      </p:tavLst>
                                    </p:anim>
                                    <p:anim calcmode="lin" valueType="num">
                                      <p:cBhvr>
                                        <p:cTn id="71" dur="2000" fill="hold"/>
                                        <p:tgtEl>
                                          <p:spTgt spid="14"/>
                                        </p:tgtEl>
                                        <p:attrNameLst>
                                          <p:attrName>ppt_x</p:attrName>
                                        </p:attrNameLst>
                                      </p:cBhvr>
                                      <p:tavLst>
                                        <p:tav tm="0">
                                          <p:val>
                                            <p:fltVal val="0.5"/>
                                          </p:val>
                                        </p:tav>
                                        <p:tav tm="100000">
                                          <p:val>
                                            <p:strVal val="#ppt_x"/>
                                          </p:val>
                                        </p:tav>
                                      </p:tavLst>
                                    </p:anim>
                                    <p:anim calcmode="lin" valueType="num">
                                      <p:cBhvr>
                                        <p:cTn id="72" dur="2000" fill="hold"/>
                                        <p:tgtEl>
                                          <p:spTgt spid="14"/>
                                        </p:tgtEl>
                                        <p:attrNameLst>
                                          <p:attrName>ppt_y</p:attrName>
                                        </p:attrNameLst>
                                      </p:cBhvr>
                                      <p:tavLst>
                                        <p:tav tm="0">
                                          <p:val>
                                            <p:fltVal val="0.5"/>
                                          </p:val>
                                        </p:tav>
                                        <p:tav tm="100000">
                                          <p:val>
                                            <p:strVal val="#ppt_y"/>
                                          </p:val>
                                        </p:tav>
                                      </p:tavLst>
                                    </p:anim>
                                  </p:childTnLst>
                                </p:cTn>
                              </p:par>
                              <p:par>
                                <p:cTn id="73" presetID="23" presetClass="entr" presetSubtype="528" fill="hold" grpId="3" nodeType="withEffect">
                                  <p:stCondLst>
                                    <p:cond delay="0"/>
                                  </p:stCondLst>
                                  <p:childTnLst>
                                    <p:set>
                                      <p:cBhvr>
                                        <p:cTn id="74" dur="1" fill="hold">
                                          <p:stCondLst>
                                            <p:cond delay="0"/>
                                          </p:stCondLst>
                                        </p:cTn>
                                        <p:tgtEl>
                                          <p:spTgt spid="15"/>
                                        </p:tgtEl>
                                        <p:attrNameLst>
                                          <p:attrName>style.visibility</p:attrName>
                                        </p:attrNameLst>
                                      </p:cBhvr>
                                      <p:to>
                                        <p:strVal val="visible"/>
                                      </p:to>
                                    </p:set>
                                    <p:anim calcmode="lin" valueType="num">
                                      <p:cBhvr>
                                        <p:cTn id="75" dur="2000" fill="hold"/>
                                        <p:tgtEl>
                                          <p:spTgt spid="15"/>
                                        </p:tgtEl>
                                        <p:attrNameLst>
                                          <p:attrName>ppt_w</p:attrName>
                                        </p:attrNameLst>
                                      </p:cBhvr>
                                      <p:tavLst>
                                        <p:tav tm="0">
                                          <p:val>
                                            <p:fltVal val="0"/>
                                          </p:val>
                                        </p:tav>
                                        <p:tav tm="100000">
                                          <p:val>
                                            <p:strVal val="#ppt_w"/>
                                          </p:val>
                                        </p:tav>
                                      </p:tavLst>
                                    </p:anim>
                                    <p:anim calcmode="lin" valueType="num">
                                      <p:cBhvr>
                                        <p:cTn id="76" dur="2000" fill="hold"/>
                                        <p:tgtEl>
                                          <p:spTgt spid="15"/>
                                        </p:tgtEl>
                                        <p:attrNameLst>
                                          <p:attrName>ppt_h</p:attrName>
                                        </p:attrNameLst>
                                      </p:cBhvr>
                                      <p:tavLst>
                                        <p:tav tm="0">
                                          <p:val>
                                            <p:fltVal val="0"/>
                                          </p:val>
                                        </p:tav>
                                        <p:tav tm="100000">
                                          <p:val>
                                            <p:strVal val="#ppt_h"/>
                                          </p:val>
                                        </p:tav>
                                      </p:tavLst>
                                    </p:anim>
                                    <p:anim calcmode="lin" valueType="num">
                                      <p:cBhvr>
                                        <p:cTn id="77" dur="2000" fill="hold"/>
                                        <p:tgtEl>
                                          <p:spTgt spid="15"/>
                                        </p:tgtEl>
                                        <p:attrNameLst>
                                          <p:attrName>ppt_x</p:attrName>
                                        </p:attrNameLst>
                                      </p:cBhvr>
                                      <p:tavLst>
                                        <p:tav tm="0">
                                          <p:val>
                                            <p:fltVal val="0.5"/>
                                          </p:val>
                                        </p:tav>
                                        <p:tav tm="100000">
                                          <p:val>
                                            <p:strVal val="#ppt_x"/>
                                          </p:val>
                                        </p:tav>
                                      </p:tavLst>
                                    </p:anim>
                                    <p:anim calcmode="lin" valueType="num">
                                      <p:cBhvr>
                                        <p:cTn id="78" dur="2000" fill="hold"/>
                                        <p:tgtEl>
                                          <p:spTgt spid="15"/>
                                        </p:tgtEl>
                                        <p:attrNameLst>
                                          <p:attrName>ppt_y</p:attrName>
                                        </p:attrNameLst>
                                      </p:cBhvr>
                                      <p:tavLst>
                                        <p:tav tm="0">
                                          <p:val>
                                            <p:fltVal val="0.5"/>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1+#ppt_w/2"/>
                                          </p:val>
                                        </p:tav>
                                        <p:tav tm="100000">
                                          <p:val>
                                            <p:strVal val="#ppt_x"/>
                                          </p:val>
                                        </p:tav>
                                      </p:tavLst>
                                    </p:anim>
                                    <p:anim calcmode="lin" valueType="num">
                                      <p:cBhvr additive="base">
                                        <p:cTn id="82" dur="2000" fill="hold"/>
                                        <p:tgtEl>
                                          <p:spTgt spid="10"/>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1+#ppt_w/2"/>
                                          </p:val>
                                        </p:tav>
                                        <p:tav tm="100000">
                                          <p:val>
                                            <p:strVal val="#ppt_x"/>
                                          </p:val>
                                        </p:tav>
                                      </p:tavLst>
                                    </p:anim>
                                    <p:anim calcmode="lin" valueType="num">
                                      <p:cBhvr additive="base">
                                        <p:cTn id="86" dur="2000" fill="hold"/>
                                        <p:tgtEl>
                                          <p:spTgt spid="11"/>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1+#ppt_w/2"/>
                                          </p:val>
                                        </p:tav>
                                        <p:tav tm="100000">
                                          <p:val>
                                            <p:strVal val="#ppt_x"/>
                                          </p:val>
                                        </p:tav>
                                      </p:tavLst>
                                    </p:anim>
                                    <p:anim calcmode="lin" valueType="num">
                                      <p:cBhvr additive="base">
                                        <p:cTn id="90" dur="2000" fill="hold"/>
                                        <p:tgtEl>
                                          <p:spTgt spid="12"/>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0-#ppt_w/2"/>
                                          </p:val>
                                        </p:tav>
                                        <p:tav tm="100000">
                                          <p:val>
                                            <p:strVal val="#ppt_x"/>
                                          </p:val>
                                        </p:tav>
                                      </p:tavLst>
                                    </p:anim>
                                    <p:anim calcmode="lin" valueType="num">
                                      <p:cBhvr additive="base">
                                        <p:cTn id="94" dur="2000" fill="hold"/>
                                        <p:tgtEl>
                                          <p:spTgt spid="13"/>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additive="base">
                                        <p:cTn id="97" dur="2000" fill="hold"/>
                                        <p:tgtEl>
                                          <p:spTgt spid="14"/>
                                        </p:tgtEl>
                                        <p:attrNameLst>
                                          <p:attrName>ppt_x</p:attrName>
                                        </p:attrNameLst>
                                      </p:cBhvr>
                                      <p:tavLst>
                                        <p:tav tm="0">
                                          <p:val>
                                            <p:strVal val="0-#ppt_w/2"/>
                                          </p:val>
                                        </p:tav>
                                        <p:tav tm="100000">
                                          <p:val>
                                            <p:strVal val="#ppt_x"/>
                                          </p:val>
                                        </p:tav>
                                      </p:tavLst>
                                    </p:anim>
                                    <p:anim calcmode="lin" valueType="num">
                                      <p:cBhvr additive="base">
                                        <p:cTn id="98" dur="2000" fill="hold"/>
                                        <p:tgtEl>
                                          <p:spTgt spid="14"/>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additive="base">
                                        <p:cTn id="101" dur="2000" fill="hold"/>
                                        <p:tgtEl>
                                          <p:spTgt spid="15"/>
                                        </p:tgtEl>
                                        <p:attrNameLst>
                                          <p:attrName>ppt_x</p:attrName>
                                        </p:attrNameLst>
                                      </p:cBhvr>
                                      <p:tavLst>
                                        <p:tav tm="0">
                                          <p:val>
                                            <p:strVal val="0-#ppt_w/2"/>
                                          </p:val>
                                        </p:tav>
                                        <p:tav tm="100000">
                                          <p:val>
                                            <p:strVal val="#ppt_x"/>
                                          </p:val>
                                        </p:tav>
                                      </p:tavLst>
                                    </p:anim>
                                    <p:anim calcmode="lin" valueType="num">
                                      <p:cBhvr additive="base">
                                        <p:cTn id="102" dur="2000" fill="hold"/>
                                        <p:tgtEl>
                                          <p:spTgt spid="15"/>
                                        </p:tgtEl>
                                        <p:attrNameLst>
                                          <p:attrName>ppt_y</p:attrName>
                                        </p:attrNameLst>
                                      </p:cBhvr>
                                      <p:tavLst>
                                        <p:tav tm="0">
                                          <p:val>
                                            <p:strVal val="#ppt_y"/>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4"/>
                                        </p:tgtEl>
                                        <p:attrNameLst>
                                          <p:attrName>style.visibility</p:attrName>
                                        </p:attrNameLst>
                                      </p:cBhvr>
                                      <p:to>
                                        <p:strVal val="visible"/>
                                      </p:to>
                                    </p:set>
                                    <p:anim calcmode="lin" valueType="num">
                                      <p:cBhvr additive="base">
                                        <p:cTn id="105" dur="2000" fill="hold"/>
                                        <p:tgtEl>
                                          <p:spTgt spid="4"/>
                                        </p:tgtEl>
                                        <p:attrNameLst>
                                          <p:attrName>ppt_x</p:attrName>
                                        </p:attrNameLst>
                                      </p:cBhvr>
                                      <p:tavLst>
                                        <p:tav tm="0">
                                          <p:val>
                                            <p:strVal val="#ppt_x"/>
                                          </p:val>
                                        </p:tav>
                                        <p:tav tm="100000">
                                          <p:val>
                                            <p:strVal val="#ppt_x"/>
                                          </p:val>
                                        </p:tav>
                                      </p:tavLst>
                                    </p:anim>
                                    <p:anim calcmode="lin" valueType="num">
                                      <p:cBhvr additive="base">
                                        <p:cTn id="106" dur="2000" fill="hold"/>
                                        <p:tgtEl>
                                          <p:spTgt spid="4"/>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6"/>
                                        </p:tgtEl>
                                        <p:attrNameLst>
                                          <p:attrName>style.visibility</p:attrName>
                                        </p:attrNameLst>
                                      </p:cBhvr>
                                      <p:to>
                                        <p:strVal val="visible"/>
                                      </p:to>
                                    </p:set>
                                    <p:anim calcmode="lin" valueType="num">
                                      <p:cBhvr additive="base">
                                        <p:cTn id="109" dur="2000" fill="hold"/>
                                        <p:tgtEl>
                                          <p:spTgt spid="6"/>
                                        </p:tgtEl>
                                        <p:attrNameLst>
                                          <p:attrName>ppt_x</p:attrName>
                                        </p:attrNameLst>
                                      </p:cBhvr>
                                      <p:tavLst>
                                        <p:tav tm="0">
                                          <p:val>
                                            <p:strVal val="#ppt_x"/>
                                          </p:val>
                                        </p:tav>
                                        <p:tav tm="100000">
                                          <p:val>
                                            <p:strVal val="#ppt_x"/>
                                          </p:val>
                                        </p:tav>
                                      </p:tavLst>
                                    </p:anim>
                                    <p:anim calcmode="lin" valueType="num">
                                      <p:cBhvr additive="base">
                                        <p:cTn id="110" dur="2000" fill="hold"/>
                                        <p:tgtEl>
                                          <p:spTgt spid="6"/>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2000" fill="hold"/>
                                        <p:tgtEl>
                                          <p:spTgt spid="8"/>
                                        </p:tgtEl>
                                        <p:attrNameLst>
                                          <p:attrName>ppt_x</p:attrName>
                                        </p:attrNameLst>
                                      </p:cBhvr>
                                      <p:tavLst>
                                        <p:tav tm="0">
                                          <p:val>
                                            <p:strVal val="#ppt_x"/>
                                          </p:val>
                                        </p:tav>
                                        <p:tav tm="100000">
                                          <p:val>
                                            <p:strVal val="#ppt_x"/>
                                          </p:val>
                                        </p:tav>
                                      </p:tavLst>
                                    </p:anim>
                                    <p:anim calcmode="lin" valueType="num">
                                      <p:cBhvr additive="base">
                                        <p:cTn id="114" dur="2000" fill="hold"/>
                                        <p:tgtEl>
                                          <p:spTgt spid="8"/>
                                        </p:tgtEl>
                                        <p:attrNameLst>
                                          <p:attrName>ppt_y</p:attrName>
                                        </p:attrNameLst>
                                      </p:cBhvr>
                                      <p:tavLst>
                                        <p:tav tm="0">
                                          <p:val>
                                            <p:strVal val="1+#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5"/>
                                        </p:tgtEl>
                                        <p:attrNameLst>
                                          <p:attrName>style.visibility</p:attrName>
                                        </p:attrNameLst>
                                      </p:cBhvr>
                                      <p:to>
                                        <p:strVal val="visible"/>
                                      </p:to>
                                    </p:set>
                                    <p:anim calcmode="lin" valueType="num">
                                      <p:cBhvr additive="base">
                                        <p:cTn id="117" dur="2000" fill="hold"/>
                                        <p:tgtEl>
                                          <p:spTgt spid="5"/>
                                        </p:tgtEl>
                                        <p:attrNameLst>
                                          <p:attrName>ppt_x</p:attrName>
                                        </p:attrNameLst>
                                      </p:cBhvr>
                                      <p:tavLst>
                                        <p:tav tm="0">
                                          <p:val>
                                            <p:strVal val="#ppt_x"/>
                                          </p:val>
                                        </p:tav>
                                        <p:tav tm="100000">
                                          <p:val>
                                            <p:strVal val="#ppt_x"/>
                                          </p:val>
                                        </p:tav>
                                      </p:tavLst>
                                    </p:anim>
                                    <p:anim calcmode="lin" valueType="num">
                                      <p:cBhvr additive="base">
                                        <p:cTn id="118" dur="2000" fill="hold"/>
                                        <p:tgtEl>
                                          <p:spTgt spid="5"/>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7"/>
                                        </p:tgtEl>
                                        <p:attrNameLst>
                                          <p:attrName>style.visibility</p:attrName>
                                        </p:attrNameLst>
                                      </p:cBhvr>
                                      <p:to>
                                        <p:strVal val="visible"/>
                                      </p:to>
                                    </p:set>
                                    <p:anim calcmode="lin" valueType="num">
                                      <p:cBhvr additive="base">
                                        <p:cTn id="121" dur="2000" fill="hold"/>
                                        <p:tgtEl>
                                          <p:spTgt spid="7"/>
                                        </p:tgtEl>
                                        <p:attrNameLst>
                                          <p:attrName>ppt_x</p:attrName>
                                        </p:attrNameLst>
                                      </p:cBhvr>
                                      <p:tavLst>
                                        <p:tav tm="0">
                                          <p:val>
                                            <p:strVal val="#ppt_x"/>
                                          </p:val>
                                        </p:tav>
                                        <p:tav tm="100000">
                                          <p:val>
                                            <p:strVal val="#ppt_x"/>
                                          </p:val>
                                        </p:tav>
                                      </p:tavLst>
                                    </p:anim>
                                    <p:anim calcmode="lin" valueType="num">
                                      <p:cBhvr additive="base">
                                        <p:cTn id="122" dur="2000" fill="hold"/>
                                        <p:tgtEl>
                                          <p:spTgt spid="7"/>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9"/>
                                        </p:tgtEl>
                                        <p:attrNameLst>
                                          <p:attrName>style.visibility</p:attrName>
                                        </p:attrNameLst>
                                      </p:cBhvr>
                                      <p:to>
                                        <p:strVal val="visible"/>
                                      </p:to>
                                    </p:set>
                                    <p:anim calcmode="lin" valueType="num">
                                      <p:cBhvr additive="base">
                                        <p:cTn id="125" dur="2000" fill="hold"/>
                                        <p:tgtEl>
                                          <p:spTgt spid="9"/>
                                        </p:tgtEl>
                                        <p:attrNameLst>
                                          <p:attrName>ppt_x</p:attrName>
                                        </p:attrNameLst>
                                      </p:cBhvr>
                                      <p:tavLst>
                                        <p:tav tm="0">
                                          <p:val>
                                            <p:strVal val="#ppt_x"/>
                                          </p:val>
                                        </p:tav>
                                        <p:tav tm="100000">
                                          <p:val>
                                            <p:strVal val="#ppt_x"/>
                                          </p:val>
                                        </p:tav>
                                      </p:tavLst>
                                    </p:anim>
                                    <p:anim calcmode="lin" valueType="num">
                                      <p:cBhvr additive="base">
                                        <p:cTn id="126" dur="2000" fill="hold"/>
                                        <p:tgtEl>
                                          <p:spTgt spid="9"/>
                                        </p:tgtEl>
                                        <p:attrNameLst>
                                          <p:attrName>ppt_y</p:attrName>
                                        </p:attrNameLst>
                                      </p:cBhvr>
                                      <p:tavLst>
                                        <p:tav tm="0">
                                          <p:val>
                                            <p:strVal val="0-#ppt_h/2"/>
                                          </p:val>
                                        </p:tav>
                                        <p:tav tm="100000">
                                          <p:val>
                                            <p:strVal val="#ppt_y"/>
                                          </p:val>
                                        </p:tav>
                                      </p:tavLst>
                                    </p:anim>
                                  </p:childTnLst>
                                </p:cTn>
                              </p:par>
                              <p:par>
                                <p:cTn id="127" presetID="8" presetClass="entr" presetSubtype="16" fill="hold" grpId="1" nodeType="withEffect">
                                  <p:stCondLst>
                                    <p:cond delay="0"/>
                                  </p:stCondLst>
                                  <p:childTnLst>
                                    <p:set>
                                      <p:cBhvr>
                                        <p:cTn id="128" dur="1" fill="hold">
                                          <p:stCondLst>
                                            <p:cond delay="0"/>
                                          </p:stCondLst>
                                        </p:cTn>
                                        <p:tgtEl>
                                          <p:spTgt spid="4"/>
                                        </p:tgtEl>
                                        <p:attrNameLst>
                                          <p:attrName>style.visibility</p:attrName>
                                        </p:attrNameLst>
                                      </p:cBhvr>
                                      <p:to>
                                        <p:strVal val="visible"/>
                                      </p:to>
                                    </p:set>
                                    <p:animEffect transition="in" filter="diamond(in)">
                                      <p:cBhvr>
                                        <p:cTn id="129" dur="2000"/>
                                        <p:tgtEl>
                                          <p:spTgt spid="4"/>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5"/>
                                        </p:tgtEl>
                                        <p:attrNameLst>
                                          <p:attrName>style.visibility</p:attrName>
                                        </p:attrNameLst>
                                      </p:cBhvr>
                                      <p:to>
                                        <p:strVal val="visible"/>
                                      </p:to>
                                    </p:set>
                                    <p:animEffect transition="in" filter="diamond(in)">
                                      <p:cBhvr>
                                        <p:cTn id="132" dur="2000"/>
                                        <p:tgtEl>
                                          <p:spTgt spid="5"/>
                                        </p:tgtEl>
                                      </p:cBhvr>
                                    </p:animEffect>
                                  </p:childTnLst>
                                </p:cTn>
                              </p:par>
                              <p:par>
                                <p:cTn id="133" presetID="8" presetClass="entr" presetSubtype="16" fill="hold" grpId="1" nodeType="withEffect">
                                  <p:stCondLst>
                                    <p:cond delay="0"/>
                                  </p:stCondLst>
                                  <p:childTnLst>
                                    <p:set>
                                      <p:cBhvr>
                                        <p:cTn id="134" dur="1" fill="hold">
                                          <p:stCondLst>
                                            <p:cond delay="0"/>
                                          </p:stCondLst>
                                        </p:cTn>
                                        <p:tgtEl>
                                          <p:spTgt spid="6"/>
                                        </p:tgtEl>
                                        <p:attrNameLst>
                                          <p:attrName>style.visibility</p:attrName>
                                        </p:attrNameLst>
                                      </p:cBhvr>
                                      <p:to>
                                        <p:strVal val="visible"/>
                                      </p:to>
                                    </p:set>
                                    <p:animEffect transition="in" filter="diamond(in)">
                                      <p:cBhvr>
                                        <p:cTn id="135" dur="2000"/>
                                        <p:tgtEl>
                                          <p:spTgt spid="6"/>
                                        </p:tgtEl>
                                      </p:cBhvr>
                                    </p:animEffect>
                                  </p:childTnLst>
                                </p:cTn>
                              </p:par>
                              <p:par>
                                <p:cTn id="136" presetID="8" presetClass="entr" presetSubtype="16" fill="hold" grpId="1" nodeType="withEffect">
                                  <p:stCondLst>
                                    <p:cond delay="0"/>
                                  </p:stCondLst>
                                  <p:childTnLst>
                                    <p:set>
                                      <p:cBhvr>
                                        <p:cTn id="137" dur="1" fill="hold">
                                          <p:stCondLst>
                                            <p:cond delay="0"/>
                                          </p:stCondLst>
                                        </p:cTn>
                                        <p:tgtEl>
                                          <p:spTgt spid="7"/>
                                        </p:tgtEl>
                                        <p:attrNameLst>
                                          <p:attrName>style.visibility</p:attrName>
                                        </p:attrNameLst>
                                      </p:cBhvr>
                                      <p:to>
                                        <p:strVal val="visible"/>
                                      </p:to>
                                    </p:set>
                                    <p:animEffect transition="in" filter="diamond(in)">
                                      <p:cBhvr>
                                        <p:cTn id="138" dur="2000"/>
                                        <p:tgtEl>
                                          <p:spTgt spid="7"/>
                                        </p:tgtEl>
                                      </p:cBhvr>
                                    </p:animEffect>
                                  </p:childTnLst>
                                </p:cTn>
                              </p:par>
                              <p:par>
                                <p:cTn id="139" presetID="8" presetClass="entr" presetSubtype="16" fill="hold" grpId="1" nodeType="withEffect">
                                  <p:stCondLst>
                                    <p:cond delay="0"/>
                                  </p:stCondLst>
                                  <p:childTnLst>
                                    <p:set>
                                      <p:cBhvr>
                                        <p:cTn id="140" dur="1" fill="hold">
                                          <p:stCondLst>
                                            <p:cond delay="0"/>
                                          </p:stCondLst>
                                        </p:cTn>
                                        <p:tgtEl>
                                          <p:spTgt spid="8"/>
                                        </p:tgtEl>
                                        <p:attrNameLst>
                                          <p:attrName>style.visibility</p:attrName>
                                        </p:attrNameLst>
                                      </p:cBhvr>
                                      <p:to>
                                        <p:strVal val="visible"/>
                                      </p:to>
                                    </p:set>
                                    <p:animEffect transition="in" filter="diamond(in)">
                                      <p:cBhvr>
                                        <p:cTn id="141" dur="2000"/>
                                        <p:tgtEl>
                                          <p:spTgt spid="8"/>
                                        </p:tgtEl>
                                      </p:cBhvr>
                                    </p:animEffect>
                                  </p:childTnLst>
                                </p:cTn>
                              </p:par>
                              <p:par>
                                <p:cTn id="142" presetID="8" presetClass="entr" presetSubtype="16" fill="hold" grpId="1"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diamond(in)">
                                      <p:cBhvr>
                                        <p:cTn id="144" dur="2000"/>
                                        <p:tgtEl>
                                          <p:spTgt spid="9"/>
                                        </p:tgtEl>
                                      </p:cBhvr>
                                    </p:animEffect>
                                  </p:childTnLst>
                                </p:cTn>
                              </p:par>
                              <p:par>
                                <p:cTn id="145" presetID="8" presetClass="entr" presetSubtype="16" fill="hold" grpId="1" nodeType="withEffect">
                                  <p:stCondLst>
                                    <p:cond delay="0"/>
                                  </p:stCondLst>
                                  <p:childTnLst>
                                    <p:set>
                                      <p:cBhvr>
                                        <p:cTn id="146" dur="1" fill="hold">
                                          <p:stCondLst>
                                            <p:cond delay="0"/>
                                          </p:stCondLst>
                                        </p:cTn>
                                        <p:tgtEl>
                                          <p:spTgt spid="10"/>
                                        </p:tgtEl>
                                        <p:attrNameLst>
                                          <p:attrName>style.visibility</p:attrName>
                                        </p:attrNameLst>
                                      </p:cBhvr>
                                      <p:to>
                                        <p:strVal val="visible"/>
                                      </p:to>
                                    </p:set>
                                    <p:animEffect transition="in" filter="diamond(in)">
                                      <p:cBhvr>
                                        <p:cTn id="147" dur="2000"/>
                                        <p:tgtEl>
                                          <p:spTgt spid="10"/>
                                        </p:tgtEl>
                                      </p:cBhvr>
                                    </p:animEffect>
                                  </p:childTnLst>
                                </p:cTn>
                              </p:par>
                              <p:par>
                                <p:cTn id="148" presetID="8" presetClass="entr" presetSubtype="16" fill="hold" grpId="1" nodeType="withEffect">
                                  <p:stCondLst>
                                    <p:cond delay="0"/>
                                  </p:stCondLst>
                                  <p:childTnLst>
                                    <p:set>
                                      <p:cBhvr>
                                        <p:cTn id="149" dur="1" fill="hold">
                                          <p:stCondLst>
                                            <p:cond delay="0"/>
                                          </p:stCondLst>
                                        </p:cTn>
                                        <p:tgtEl>
                                          <p:spTgt spid="11"/>
                                        </p:tgtEl>
                                        <p:attrNameLst>
                                          <p:attrName>style.visibility</p:attrName>
                                        </p:attrNameLst>
                                      </p:cBhvr>
                                      <p:to>
                                        <p:strVal val="visible"/>
                                      </p:to>
                                    </p:set>
                                    <p:animEffect transition="in" filter="diamond(in)">
                                      <p:cBhvr>
                                        <p:cTn id="150" dur="2000"/>
                                        <p:tgtEl>
                                          <p:spTgt spid="11"/>
                                        </p:tgtEl>
                                      </p:cBhvr>
                                    </p:animEffect>
                                  </p:childTnLst>
                                </p:cTn>
                              </p:par>
                              <p:par>
                                <p:cTn id="151" presetID="8" presetClass="entr" presetSubtype="16" fill="hold" grpId="1" nodeType="withEffect">
                                  <p:stCondLst>
                                    <p:cond delay="0"/>
                                  </p:stCondLst>
                                  <p:childTnLst>
                                    <p:set>
                                      <p:cBhvr>
                                        <p:cTn id="152" dur="1" fill="hold">
                                          <p:stCondLst>
                                            <p:cond delay="0"/>
                                          </p:stCondLst>
                                        </p:cTn>
                                        <p:tgtEl>
                                          <p:spTgt spid="12"/>
                                        </p:tgtEl>
                                        <p:attrNameLst>
                                          <p:attrName>style.visibility</p:attrName>
                                        </p:attrNameLst>
                                      </p:cBhvr>
                                      <p:to>
                                        <p:strVal val="visible"/>
                                      </p:to>
                                    </p:set>
                                    <p:animEffect transition="in" filter="diamond(in)">
                                      <p:cBhvr>
                                        <p:cTn id="153" dur="2000"/>
                                        <p:tgtEl>
                                          <p:spTgt spid="12"/>
                                        </p:tgtEl>
                                      </p:cBhvr>
                                    </p:animEffect>
                                  </p:childTnLst>
                                </p:cTn>
                              </p:par>
                              <p:par>
                                <p:cTn id="154" presetID="8" presetClass="entr" presetSubtype="16" fill="hold" grpId="1" nodeType="withEffect">
                                  <p:stCondLst>
                                    <p:cond delay="0"/>
                                  </p:stCondLst>
                                  <p:childTnLst>
                                    <p:set>
                                      <p:cBhvr>
                                        <p:cTn id="155" dur="1" fill="hold">
                                          <p:stCondLst>
                                            <p:cond delay="0"/>
                                          </p:stCondLst>
                                        </p:cTn>
                                        <p:tgtEl>
                                          <p:spTgt spid="13"/>
                                        </p:tgtEl>
                                        <p:attrNameLst>
                                          <p:attrName>style.visibility</p:attrName>
                                        </p:attrNameLst>
                                      </p:cBhvr>
                                      <p:to>
                                        <p:strVal val="visible"/>
                                      </p:to>
                                    </p:set>
                                    <p:animEffect transition="in" filter="diamond(in)">
                                      <p:cBhvr>
                                        <p:cTn id="156" dur="2000"/>
                                        <p:tgtEl>
                                          <p:spTgt spid="13"/>
                                        </p:tgtEl>
                                      </p:cBhvr>
                                    </p:animEffect>
                                  </p:childTnLst>
                                </p:cTn>
                              </p:par>
                              <p:par>
                                <p:cTn id="157" presetID="8" presetClass="entr" presetSubtype="16" fill="hold" grpId="1" nodeType="withEffect">
                                  <p:stCondLst>
                                    <p:cond delay="0"/>
                                  </p:stCondLst>
                                  <p:childTnLst>
                                    <p:set>
                                      <p:cBhvr>
                                        <p:cTn id="158" dur="1" fill="hold">
                                          <p:stCondLst>
                                            <p:cond delay="0"/>
                                          </p:stCondLst>
                                        </p:cTn>
                                        <p:tgtEl>
                                          <p:spTgt spid="14"/>
                                        </p:tgtEl>
                                        <p:attrNameLst>
                                          <p:attrName>style.visibility</p:attrName>
                                        </p:attrNameLst>
                                      </p:cBhvr>
                                      <p:to>
                                        <p:strVal val="visible"/>
                                      </p:to>
                                    </p:set>
                                    <p:animEffect transition="in" filter="diamond(in)">
                                      <p:cBhvr>
                                        <p:cTn id="159" dur="2000"/>
                                        <p:tgtEl>
                                          <p:spTgt spid="14"/>
                                        </p:tgtEl>
                                      </p:cBhvr>
                                    </p:animEffect>
                                  </p:childTnLst>
                                </p:cTn>
                              </p:par>
                              <p:par>
                                <p:cTn id="160" presetID="8" presetClass="entr" presetSubtype="16" fill="hold" grpId="1" nodeType="withEffect">
                                  <p:stCondLst>
                                    <p:cond delay="0"/>
                                  </p:stCondLst>
                                  <p:childTnLst>
                                    <p:set>
                                      <p:cBhvr>
                                        <p:cTn id="161" dur="1" fill="hold">
                                          <p:stCondLst>
                                            <p:cond delay="0"/>
                                          </p:stCondLst>
                                        </p:cTn>
                                        <p:tgtEl>
                                          <p:spTgt spid="15"/>
                                        </p:tgtEl>
                                        <p:attrNameLst>
                                          <p:attrName>style.visibility</p:attrName>
                                        </p:attrNameLst>
                                      </p:cBhvr>
                                      <p:to>
                                        <p:strVal val="visible"/>
                                      </p:to>
                                    </p:set>
                                    <p:animEffect transition="in" filter="diamond(in)">
                                      <p:cBhvr>
                                        <p:cTn id="162" dur="2000"/>
                                        <p:tgtEl>
                                          <p:spTgt spid="15"/>
                                        </p:tgtEl>
                                      </p:cBhvr>
                                    </p:animEffect>
                                  </p:childTnLst>
                                </p:cTn>
                              </p:par>
                              <p:par>
                                <p:cTn id="163" presetID="8" presetClass="emph" presetSubtype="0" autoRev="1" fill="hold" grpId="2" nodeType="withEffect">
                                  <p:stCondLst>
                                    <p:cond delay="0"/>
                                  </p:stCondLst>
                                  <p:childTnLst>
                                    <p:animRot by="21600000">
                                      <p:cBhvr>
                                        <p:cTn id="164" dur="2000" fill="hold"/>
                                        <p:tgtEl>
                                          <p:spTgt spid="4"/>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5"/>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8"/>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9"/>
                                        </p:tgtEl>
                                        <p:attrNameLst>
                                          <p:attrName>r</p:attrName>
                                        </p:attrNameLst>
                                      </p:cBhvr>
                                    </p:animRot>
                                  </p:childTnLst>
                                </p:cTn>
                              </p:par>
                              <p:par>
                                <p:cTn id="175" presetID="8" presetClass="emph" presetSubtype="0" autoRev="1" fill="hold" grpId="2" nodeType="withEffect">
                                  <p:stCondLst>
                                    <p:cond delay="0"/>
                                  </p:stCondLst>
                                  <p:childTnLst>
                                    <p:animRot by="21600000">
                                      <p:cBhvr>
                                        <p:cTn id="176" dur="2000" fill="hold"/>
                                        <p:tgtEl>
                                          <p:spTgt spid="10"/>
                                        </p:tgtEl>
                                        <p:attrNameLst>
                                          <p:attrName>r</p:attrName>
                                        </p:attrNameLst>
                                      </p:cBhvr>
                                    </p:animRot>
                                  </p:childTnLst>
                                </p:cTn>
                              </p:par>
                              <p:par>
                                <p:cTn id="177" presetID="8" presetClass="emph" presetSubtype="0" autoRev="1" fill="hold" grpId="2" nodeType="withEffect">
                                  <p:stCondLst>
                                    <p:cond delay="0"/>
                                  </p:stCondLst>
                                  <p:childTnLst>
                                    <p:animRot by="21600000">
                                      <p:cBhvr>
                                        <p:cTn id="178" dur="2000" fill="hold"/>
                                        <p:tgtEl>
                                          <p:spTgt spid="11"/>
                                        </p:tgtEl>
                                        <p:attrNameLst>
                                          <p:attrName>r</p:attrName>
                                        </p:attrNameLst>
                                      </p:cBhvr>
                                    </p:animRot>
                                  </p:childTnLst>
                                </p:cTn>
                              </p:par>
                              <p:par>
                                <p:cTn id="179" presetID="8" presetClass="emph" presetSubtype="0" autoRev="1" fill="hold" grpId="2" nodeType="withEffect">
                                  <p:stCondLst>
                                    <p:cond delay="0"/>
                                  </p:stCondLst>
                                  <p:childTnLst>
                                    <p:animRot by="21600000">
                                      <p:cBhvr>
                                        <p:cTn id="180" dur="2000" fill="hold"/>
                                        <p:tgtEl>
                                          <p:spTgt spid="12"/>
                                        </p:tgtEl>
                                        <p:attrNameLst>
                                          <p:attrName>r</p:attrName>
                                        </p:attrNameLst>
                                      </p:cBhvr>
                                    </p:animRot>
                                  </p:childTnLst>
                                </p:cTn>
                              </p:par>
                              <p:par>
                                <p:cTn id="181" presetID="8" presetClass="emph" presetSubtype="0" autoRev="1" fill="hold" grpId="2" nodeType="withEffect">
                                  <p:stCondLst>
                                    <p:cond delay="0"/>
                                  </p:stCondLst>
                                  <p:childTnLst>
                                    <p:animRot by="21600000">
                                      <p:cBhvr>
                                        <p:cTn id="182" dur="2000" fill="hold"/>
                                        <p:tgtEl>
                                          <p:spTgt spid="13"/>
                                        </p:tgtEl>
                                        <p:attrNameLst>
                                          <p:attrName>r</p:attrName>
                                        </p:attrNameLst>
                                      </p:cBhvr>
                                    </p:animRot>
                                  </p:childTnLst>
                                </p:cTn>
                              </p:par>
                              <p:par>
                                <p:cTn id="183" presetID="8" presetClass="emph" presetSubtype="0" autoRev="1" fill="hold" grpId="2" nodeType="withEffect">
                                  <p:stCondLst>
                                    <p:cond delay="0"/>
                                  </p:stCondLst>
                                  <p:childTnLst>
                                    <p:animRot by="21600000">
                                      <p:cBhvr>
                                        <p:cTn id="184" dur="2000" fill="hold"/>
                                        <p:tgtEl>
                                          <p:spTgt spid="14"/>
                                        </p:tgtEl>
                                        <p:attrNameLst>
                                          <p:attrName>r</p:attrName>
                                        </p:attrNameLst>
                                      </p:cBhvr>
                                    </p:animRot>
                                  </p:childTnLst>
                                </p:cTn>
                              </p:par>
                              <p:par>
                                <p:cTn id="185" presetID="8" presetClass="emph" presetSubtype="0" autoRev="1" fill="hold" grpId="2" nodeType="withEffect">
                                  <p:stCondLst>
                                    <p:cond delay="0"/>
                                  </p:stCondLst>
                                  <p:childTnLst>
                                    <p:animRot by="21600000">
                                      <p:cBhvr>
                                        <p:cTn id="186" dur="2000" fill="hold"/>
                                        <p:tgtEl>
                                          <p:spTgt spid="15"/>
                                        </p:tgtEl>
                                        <p:attrNameLst>
                                          <p:attrName>r</p:attrName>
                                        </p:attrNameLst>
                                      </p:cBhvr>
                                    </p:animRot>
                                  </p:childTnLst>
                                </p:cTn>
                              </p:par>
                            </p:childTnLst>
                          </p:cTn>
                        </p:par>
                        <p:par>
                          <p:cTn id="187" fill="hold">
                            <p:stCondLst>
                              <p:cond delay="4000"/>
                            </p:stCondLst>
                            <p:childTnLst>
                              <p:par>
                                <p:cTn id="188" presetID="23" presetClass="exit" presetSubtype="544" fill="hold" grpId="4" nodeType="afterEffect">
                                  <p:stCondLst>
                                    <p:cond delay="0"/>
                                  </p:stCondLst>
                                  <p:childTnLst>
                                    <p:anim calcmode="lin" valueType="num">
                                      <p:cBhvr>
                                        <p:cTn id="189" dur="2000"/>
                                        <p:tgtEl>
                                          <p:spTgt spid="4"/>
                                        </p:tgtEl>
                                        <p:attrNameLst>
                                          <p:attrName>ppt_w</p:attrName>
                                        </p:attrNameLst>
                                      </p:cBhvr>
                                      <p:tavLst>
                                        <p:tav tm="0">
                                          <p:val>
                                            <p:strVal val="ppt_w"/>
                                          </p:val>
                                        </p:tav>
                                        <p:tav tm="100000">
                                          <p:val>
                                            <p:fltVal val="0"/>
                                          </p:val>
                                        </p:tav>
                                      </p:tavLst>
                                    </p:anim>
                                    <p:anim calcmode="lin" valueType="num">
                                      <p:cBhvr>
                                        <p:cTn id="190" dur="2000"/>
                                        <p:tgtEl>
                                          <p:spTgt spid="4"/>
                                        </p:tgtEl>
                                        <p:attrNameLst>
                                          <p:attrName>ppt_h</p:attrName>
                                        </p:attrNameLst>
                                      </p:cBhvr>
                                      <p:tavLst>
                                        <p:tav tm="0">
                                          <p:val>
                                            <p:strVal val="ppt_h"/>
                                          </p:val>
                                        </p:tav>
                                        <p:tav tm="100000">
                                          <p:val>
                                            <p:fltVal val="0"/>
                                          </p:val>
                                        </p:tav>
                                      </p:tavLst>
                                    </p:anim>
                                    <p:anim calcmode="lin" valueType="num">
                                      <p:cBhvr>
                                        <p:cTn id="191" dur="2000"/>
                                        <p:tgtEl>
                                          <p:spTgt spid="4"/>
                                        </p:tgtEl>
                                        <p:attrNameLst>
                                          <p:attrName>ppt_x</p:attrName>
                                        </p:attrNameLst>
                                      </p:cBhvr>
                                      <p:tavLst>
                                        <p:tav tm="0">
                                          <p:val>
                                            <p:strVal val="ppt_x"/>
                                          </p:val>
                                        </p:tav>
                                        <p:tav tm="100000">
                                          <p:val>
                                            <p:fltVal val="0.5"/>
                                          </p:val>
                                        </p:tav>
                                      </p:tavLst>
                                    </p:anim>
                                    <p:anim calcmode="lin" valueType="num">
                                      <p:cBhvr>
                                        <p:cTn id="192" dur="2000"/>
                                        <p:tgtEl>
                                          <p:spTgt spid="4"/>
                                        </p:tgtEl>
                                        <p:attrNameLst>
                                          <p:attrName>ppt_y</p:attrName>
                                        </p:attrNameLst>
                                      </p:cBhvr>
                                      <p:tavLst>
                                        <p:tav tm="0">
                                          <p:val>
                                            <p:strVal val="ppt_y"/>
                                          </p:val>
                                        </p:tav>
                                        <p:tav tm="100000">
                                          <p:val>
                                            <p:fltVal val="0.5"/>
                                          </p:val>
                                        </p:tav>
                                      </p:tavLst>
                                    </p:anim>
                                    <p:set>
                                      <p:cBhvr>
                                        <p:cTn id="193" dur="1" fill="hold">
                                          <p:stCondLst>
                                            <p:cond delay="1999"/>
                                          </p:stCondLst>
                                        </p:cTn>
                                        <p:tgtEl>
                                          <p:spTgt spid="4"/>
                                        </p:tgtEl>
                                        <p:attrNameLst>
                                          <p:attrName>style.visibility</p:attrName>
                                        </p:attrNameLst>
                                      </p:cBhvr>
                                      <p:to>
                                        <p:strVal val="hidden"/>
                                      </p:to>
                                    </p:set>
                                  </p:childTnLst>
                                </p:cTn>
                              </p:par>
                              <p:par>
                                <p:cTn id="194" presetID="23" presetClass="exit" presetSubtype="544" fill="hold" grpId="4" nodeType="withEffect">
                                  <p:stCondLst>
                                    <p:cond delay="0"/>
                                  </p:stCondLst>
                                  <p:childTnLst>
                                    <p:anim calcmode="lin" valueType="num">
                                      <p:cBhvr>
                                        <p:cTn id="195" dur="2000"/>
                                        <p:tgtEl>
                                          <p:spTgt spid="5"/>
                                        </p:tgtEl>
                                        <p:attrNameLst>
                                          <p:attrName>ppt_w</p:attrName>
                                        </p:attrNameLst>
                                      </p:cBhvr>
                                      <p:tavLst>
                                        <p:tav tm="0">
                                          <p:val>
                                            <p:strVal val="ppt_w"/>
                                          </p:val>
                                        </p:tav>
                                        <p:tav tm="100000">
                                          <p:val>
                                            <p:fltVal val="0"/>
                                          </p:val>
                                        </p:tav>
                                      </p:tavLst>
                                    </p:anim>
                                    <p:anim calcmode="lin" valueType="num">
                                      <p:cBhvr>
                                        <p:cTn id="196" dur="2000"/>
                                        <p:tgtEl>
                                          <p:spTgt spid="5"/>
                                        </p:tgtEl>
                                        <p:attrNameLst>
                                          <p:attrName>ppt_h</p:attrName>
                                        </p:attrNameLst>
                                      </p:cBhvr>
                                      <p:tavLst>
                                        <p:tav tm="0">
                                          <p:val>
                                            <p:strVal val="ppt_h"/>
                                          </p:val>
                                        </p:tav>
                                        <p:tav tm="100000">
                                          <p:val>
                                            <p:fltVal val="0"/>
                                          </p:val>
                                        </p:tav>
                                      </p:tavLst>
                                    </p:anim>
                                    <p:anim calcmode="lin" valueType="num">
                                      <p:cBhvr>
                                        <p:cTn id="197" dur="2000"/>
                                        <p:tgtEl>
                                          <p:spTgt spid="5"/>
                                        </p:tgtEl>
                                        <p:attrNameLst>
                                          <p:attrName>ppt_x</p:attrName>
                                        </p:attrNameLst>
                                      </p:cBhvr>
                                      <p:tavLst>
                                        <p:tav tm="0">
                                          <p:val>
                                            <p:strVal val="ppt_x"/>
                                          </p:val>
                                        </p:tav>
                                        <p:tav tm="100000">
                                          <p:val>
                                            <p:fltVal val="0.5"/>
                                          </p:val>
                                        </p:tav>
                                      </p:tavLst>
                                    </p:anim>
                                    <p:anim calcmode="lin" valueType="num">
                                      <p:cBhvr>
                                        <p:cTn id="198" dur="2000"/>
                                        <p:tgtEl>
                                          <p:spTgt spid="5"/>
                                        </p:tgtEl>
                                        <p:attrNameLst>
                                          <p:attrName>ppt_y</p:attrName>
                                        </p:attrNameLst>
                                      </p:cBhvr>
                                      <p:tavLst>
                                        <p:tav tm="0">
                                          <p:val>
                                            <p:strVal val="ppt_y"/>
                                          </p:val>
                                        </p:tav>
                                        <p:tav tm="100000">
                                          <p:val>
                                            <p:fltVal val="0.5"/>
                                          </p:val>
                                        </p:tav>
                                      </p:tavLst>
                                    </p:anim>
                                    <p:set>
                                      <p:cBhvr>
                                        <p:cTn id="199" dur="1" fill="hold">
                                          <p:stCondLst>
                                            <p:cond delay="1999"/>
                                          </p:stCondLst>
                                        </p:cTn>
                                        <p:tgtEl>
                                          <p:spTgt spid="5"/>
                                        </p:tgtEl>
                                        <p:attrNameLst>
                                          <p:attrName>style.visibility</p:attrName>
                                        </p:attrNameLst>
                                      </p:cBhvr>
                                      <p:to>
                                        <p:strVal val="hidden"/>
                                      </p:to>
                                    </p:set>
                                  </p:childTnLst>
                                </p:cTn>
                              </p:par>
                              <p:par>
                                <p:cTn id="200" presetID="23" presetClass="exit" presetSubtype="544" fill="hold" grpId="4" nodeType="withEffect">
                                  <p:stCondLst>
                                    <p:cond delay="0"/>
                                  </p:stCondLst>
                                  <p:childTnLst>
                                    <p:anim calcmode="lin" valueType="num">
                                      <p:cBhvr>
                                        <p:cTn id="201" dur="2000"/>
                                        <p:tgtEl>
                                          <p:spTgt spid="6"/>
                                        </p:tgtEl>
                                        <p:attrNameLst>
                                          <p:attrName>ppt_w</p:attrName>
                                        </p:attrNameLst>
                                      </p:cBhvr>
                                      <p:tavLst>
                                        <p:tav tm="0">
                                          <p:val>
                                            <p:strVal val="ppt_w"/>
                                          </p:val>
                                        </p:tav>
                                        <p:tav tm="100000">
                                          <p:val>
                                            <p:fltVal val="0"/>
                                          </p:val>
                                        </p:tav>
                                      </p:tavLst>
                                    </p:anim>
                                    <p:anim calcmode="lin" valueType="num">
                                      <p:cBhvr>
                                        <p:cTn id="202" dur="2000"/>
                                        <p:tgtEl>
                                          <p:spTgt spid="6"/>
                                        </p:tgtEl>
                                        <p:attrNameLst>
                                          <p:attrName>ppt_h</p:attrName>
                                        </p:attrNameLst>
                                      </p:cBhvr>
                                      <p:tavLst>
                                        <p:tav tm="0">
                                          <p:val>
                                            <p:strVal val="ppt_h"/>
                                          </p:val>
                                        </p:tav>
                                        <p:tav tm="100000">
                                          <p:val>
                                            <p:fltVal val="0"/>
                                          </p:val>
                                        </p:tav>
                                      </p:tavLst>
                                    </p:anim>
                                    <p:anim calcmode="lin" valueType="num">
                                      <p:cBhvr>
                                        <p:cTn id="203" dur="2000"/>
                                        <p:tgtEl>
                                          <p:spTgt spid="6"/>
                                        </p:tgtEl>
                                        <p:attrNameLst>
                                          <p:attrName>ppt_x</p:attrName>
                                        </p:attrNameLst>
                                      </p:cBhvr>
                                      <p:tavLst>
                                        <p:tav tm="0">
                                          <p:val>
                                            <p:strVal val="ppt_x"/>
                                          </p:val>
                                        </p:tav>
                                        <p:tav tm="100000">
                                          <p:val>
                                            <p:fltVal val="0.5"/>
                                          </p:val>
                                        </p:tav>
                                      </p:tavLst>
                                    </p:anim>
                                    <p:anim calcmode="lin" valueType="num">
                                      <p:cBhvr>
                                        <p:cTn id="204" dur="2000"/>
                                        <p:tgtEl>
                                          <p:spTgt spid="6"/>
                                        </p:tgtEl>
                                        <p:attrNameLst>
                                          <p:attrName>ppt_y</p:attrName>
                                        </p:attrNameLst>
                                      </p:cBhvr>
                                      <p:tavLst>
                                        <p:tav tm="0">
                                          <p:val>
                                            <p:strVal val="ppt_y"/>
                                          </p:val>
                                        </p:tav>
                                        <p:tav tm="100000">
                                          <p:val>
                                            <p:fltVal val="0.5"/>
                                          </p:val>
                                        </p:tav>
                                      </p:tavLst>
                                    </p:anim>
                                    <p:set>
                                      <p:cBhvr>
                                        <p:cTn id="205" dur="1" fill="hold">
                                          <p:stCondLst>
                                            <p:cond delay="1999"/>
                                          </p:stCondLst>
                                        </p:cTn>
                                        <p:tgtEl>
                                          <p:spTgt spid="6"/>
                                        </p:tgtEl>
                                        <p:attrNameLst>
                                          <p:attrName>style.visibility</p:attrName>
                                        </p:attrNameLst>
                                      </p:cBhvr>
                                      <p:to>
                                        <p:strVal val="hidden"/>
                                      </p:to>
                                    </p:set>
                                  </p:childTnLst>
                                </p:cTn>
                              </p:par>
                              <p:par>
                                <p:cTn id="206" presetID="23" presetClass="exit" presetSubtype="544" fill="hold" grpId="4" nodeType="withEffect">
                                  <p:stCondLst>
                                    <p:cond delay="0"/>
                                  </p:stCondLst>
                                  <p:childTnLst>
                                    <p:anim calcmode="lin" valueType="num">
                                      <p:cBhvr>
                                        <p:cTn id="207" dur="2000"/>
                                        <p:tgtEl>
                                          <p:spTgt spid="7"/>
                                        </p:tgtEl>
                                        <p:attrNameLst>
                                          <p:attrName>ppt_w</p:attrName>
                                        </p:attrNameLst>
                                      </p:cBhvr>
                                      <p:tavLst>
                                        <p:tav tm="0">
                                          <p:val>
                                            <p:strVal val="ppt_w"/>
                                          </p:val>
                                        </p:tav>
                                        <p:tav tm="100000">
                                          <p:val>
                                            <p:fltVal val="0"/>
                                          </p:val>
                                        </p:tav>
                                      </p:tavLst>
                                    </p:anim>
                                    <p:anim calcmode="lin" valueType="num">
                                      <p:cBhvr>
                                        <p:cTn id="208" dur="2000"/>
                                        <p:tgtEl>
                                          <p:spTgt spid="7"/>
                                        </p:tgtEl>
                                        <p:attrNameLst>
                                          <p:attrName>ppt_h</p:attrName>
                                        </p:attrNameLst>
                                      </p:cBhvr>
                                      <p:tavLst>
                                        <p:tav tm="0">
                                          <p:val>
                                            <p:strVal val="ppt_h"/>
                                          </p:val>
                                        </p:tav>
                                        <p:tav tm="100000">
                                          <p:val>
                                            <p:fltVal val="0"/>
                                          </p:val>
                                        </p:tav>
                                      </p:tavLst>
                                    </p:anim>
                                    <p:anim calcmode="lin" valueType="num">
                                      <p:cBhvr>
                                        <p:cTn id="209" dur="2000"/>
                                        <p:tgtEl>
                                          <p:spTgt spid="7"/>
                                        </p:tgtEl>
                                        <p:attrNameLst>
                                          <p:attrName>ppt_x</p:attrName>
                                        </p:attrNameLst>
                                      </p:cBhvr>
                                      <p:tavLst>
                                        <p:tav tm="0">
                                          <p:val>
                                            <p:strVal val="ppt_x"/>
                                          </p:val>
                                        </p:tav>
                                        <p:tav tm="100000">
                                          <p:val>
                                            <p:fltVal val="0.5"/>
                                          </p:val>
                                        </p:tav>
                                      </p:tavLst>
                                    </p:anim>
                                    <p:anim calcmode="lin" valueType="num">
                                      <p:cBhvr>
                                        <p:cTn id="210" dur="2000"/>
                                        <p:tgtEl>
                                          <p:spTgt spid="7"/>
                                        </p:tgtEl>
                                        <p:attrNameLst>
                                          <p:attrName>ppt_y</p:attrName>
                                        </p:attrNameLst>
                                      </p:cBhvr>
                                      <p:tavLst>
                                        <p:tav tm="0">
                                          <p:val>
                                            <p:strVal val="ppt_y"/>
                                          </p:val>
                                        </p:tav>
                                        <p:tav tm="100000">
                                          <p:val>
                                            <p:fltVal val="0.5"/>
                                          </p:val>
                                        </p:tav>
                                      </p:tavLst>
                                    </p:anim>
                                    <p:set>
                                      <p:cBhvr>
                                        <p:cTn id="211" dur="1" fill="hold">
                                          <p:stCondLst>
                                            <p:cond delay="1999"/>
                                          </p:stCondLst>
                                        </p:cTn>
                                        <p:tgtEl>
                                          <p:spTgt spid="7"/>
                                        </p:tgtEl>
                                        <p:attrNameLst>
                                          <p:attrName>style.visibility</p:attrName>
                                        </p:attrNameLst>
                                      </p:cBhvr>
                                      <p:to>
                                        <p:strVal val="hidden"/>
                                      </p:to>
                                    </p:set>
                                  </p:childTnLst>
                                </p:cTn>
                              </p:par>
                              <p:par>
                                <p:cTn id="212" presetID="23" presetClass="exit" presetSubtype="544" fill="hold" grpId="4" nodeType="withEffect">
                                  <p:stCondLst>
                                    <p:cond delay="0"/>
                                  </p:stCondLst>
                                  <p:childTnLst>
                                    <p:anim calcmode="lin" valueType="num">
                                      <p:cBhvr>
                                        <p:cTn id="213" dur="2000"/>
                                        <p:tgtEl>
                                          <p:spTgt spid="8"/>
                                        </p:tgtEl>
                                        <p:attrNameLst>
                                          <p:attrName>ppt_w</p:attrName>
                                        </p:attrNameLst>
                                      </p:cBhvr>
                                      <p:tavLst>
                                        <p:tav tm="0">
                                          <p:val>
                                            <p:strVal val="ppt_w"/>
                                          </p:val>
                                        </p:tav>
                                        <p:tav tm="100000">
                                          <p:val>
                                            <p:fltVal val="0"/>
                                          </p:val>
                                        </p:tav>
                                      </p:tavLst>
                                    </p:anim>
                                    <p:anim calcmode="lin" valueType="num">
                                      <p:cBhvr>
                                        <p:cTn id="214" dur="2000"/>
                                        <p:tgtEl>
                                          <p:spTgt spid="8"/>
                                        </p:tgtEl>
                                        <p:attrNameLst>
                                          <p:attrName>ppt_h</p:attrName>
                                        </p:attrNameLst>
                                      </p:cBhvr>
                                      <p:tavLst>
                                        <p:tav tm="0">
                                          <p:val>
                                            <p:strVal val="ppt_h"/>
                                          </p:val>
                                        </p:tav>
                                        <p:tav tm="100000">
                                          <p:val>
                                            <p:fltVal val="0"/>
                                          </p:val>
                                        </p:tav>
                                      </p:tavLst>
                                    </p:anim>
                                    <p:anim calcmode="lin" valueType="num">
                                      <p:cBhvr>
                                        <p:cTn id="215" dur="2000"/>
                                        <p:tgtEl>
                                          <p:spTgt spid="8"/>
                                        </p:tgtEl>
                                        <p:attrNameLst>
                                          <p:attrName>ppt_x</p:attrName>
                                        </p:attrNameLst>
                                      </p:cBhvr>
                                      <p:tavLst>
                                        <p:tav tm="0">
                                          <p:val>
                                            <p:strVal val="ppt_x"/>
                                          </p:val>
                                        </p:tav>
                                        <p:tav tm="100000">
                                          <p:val>
                                            <p:fltVal val="0.5"/>
                                          </p:val>
                                        </p:tav>
                                      </p:tavLst>
                                    </p:anim>
                                    <p:anim calcmode="lin" valueType="num">
                                      <p:cBhvr>
                                        <p:cTn id="216" dur="2000"/>
                                        <p:tgtEl>
                                          <p:spTgt spid="8"/>
                                        </p:tgtEl>
                                        <p:attrNameLst>
                                          <p:attrName>ppt_y</p:attrName>
                                        </p:attrNameLst>
                                      </p:cBhvr>
                                      <p:tavLst>
                                        <p:tav tm="0">
                                          <p:val>
                                            <p:strVal val="ppt_y"/>
                                          </p:val>
                                        </p:tav>
                                        <p:tav tm="100000">
                                          <p:val>
                                            <p:fltVal val="0.5"/>
                                          </p:val>
                                        </p:tav>
                                      </p:tavLst>
                                    </p:anim>
                                    <p:set>
                                      <p:cBhvr>
                                        <p:cTn id="217" dur="1" fill="hold">
                                          <p:stCondLst>
                                            <p:cond delay="1999"/>
                                          </p:stCondLst>
                                        </p:cTn>
                                        <p:tgtEl>
                                          <p:spTgt spid="8"/>
                                        </p:tgtEl>
                                        <p:attrNameLst>
                                          <p:attrName>style.visibility</p:attrName>
                                        </p:attrNameLst>
                                      </p:cBhvr>
                                      <p:to>
                                        <p:strVal val="hidden"/>
                                      </p:to>
                                    </p:set>
                                  </p:childTnLst>
                                </p:cTn>
                              </p:par>
                              <p:par>
                                <p:cTn id="218" presetID="23" presetClass="exit" presetSubtype="544" fill="hold" grpId="4" nodeType="withEffect">
                                  <p:stCondLst>
                                    <p:cond delay="0"/>
                                  </p:stCondLst>
                                  <p:childTnLst>
                                    <p:anim calcmode="lin" valueType="num">
                                      <p:cBhvr>
                                        <p:cTn id="219" dur="2000"/>
                                        <p:tgtEl>
                                          <p:spTgt spid="9"/>
                                        </p:tgtEl>
                                        <p:attrNameLst>
                                          <p:attrName>ppt_w</p:attrName>
                                        </p:attrNameLst>
                                      </p:cBhvr>
                                      <p:tavLst>
                                        <p:tav tm="0">
                                          <p:val>
                                            <p:strVal val="ppt_w"/>
                                          </p:val>
                                        </p:tav>
                                        <p:tav tm="100000">
                                          <p:val>
                                            <p:fltVal val="0"/>
                                          </p:val>
                                        </p:tav>
                                      </p:tavLst>
                                    </p:anim>
                                    <p:anim calcmode="lin" valueType="num">
                                      <p:cBhvr>
                                        <p:cTn id="220" dur="2000"/>
                                        <p:tgtEl>
                                          <p:spTgt spid="9"/>
                                        </p:tgtEl>
                                        <p:attrNameLst>
                                          <p:attrName>ppt_h</p:attrName>
                                        </p:attrNameLst>
                                      </p:cBhvr>
                                      <p:tavLst>
                                        <p:tav tm="0">
                                          <p:val>
                                            <p:strVal val="ppt_h"/>
                                          </p:val>
                                        </p:tav>
                                        <p:tav tm="100000">
                                          <p:val>
                                            <p:fltVal val="0"/>
                                          </p:val>
                                        </p:tav>
                                      </p:tavLst>
                                    </p:anim>
                                    <p:anim calcmode="lin" valueType="num">
                                      <p:cBhvr>
                                        <p:cTn id="221" dur="2000"/>
                                        <p:tgtEl>
                                          <p:spTgt spid="9"/>
                                        </p:tgtEl>
                                        <p:attrNameLst>
                                          <p:attrName>ppt_x</p:attrName>
                                        </p:attrNameLst>
                                      </p:cBhvr>
                                      <p:tavLst>
                                        <p:tav tm="0">
                                          <p:val>
                                            <p:strVal val="ppt_x"/>
                                          </p:val>
                                        </p:tav>
                                        <p:tav tm="100000">
                                          <p:val>
                                            <p:fltVal val="0.5"/>
                                          </p:val>
                                        </p:tav>
                                      </p:tavLst>
                                    </p:anim>
                                    <p:anim calcmode="lin" valueType="num">
                                      <p:cBhvr>
                                        <p:cTn id="222" dur="2000"/>
                                        <p:tgtEl>
                                          <p:spTgt spid="9"/>
                                        </p:tgtEl>
                                        <p:attrNameLst>
                                          <p:attrName>ppt_y</p:attrName>
                                        </p:attrNameLst>
                                      </p:cBhvr>
                                      <p:tavLst>
                                        <p:tav tm="0">
                                          <p:val>
                                            <p:strVal val="ppt_y"/>
                                          </p:val>
                                        </p:tav>
                                        <p:tav tm="100000">
                                          <p:val>
                                            <p:fltVal val="0.5"/>
                                          </p:val>
                                        </p:tav>
                                      </p:tavLst>
                                    </p:anim>
                                    <p:set>
                                      <p:cBhvr>
                                        <p:cTn id="223" dur="1" fill="hold">
                                          <p:stCondLst>
                                            <p:cond delay="1999"/>
                                          </p:stCondLst>
                                        </p:cTn>
                                        <p:tgtEl>
                                          <p:spTgt spid="9"/>
                                        </p:tgtEl>
                                        <p:attrNameLst>
                                          <p:attrName>style.visibility</p:attrName>
                                        </p:attrNameLst>
                                      </p:cBhvr>
                                      <p:to>
                                        <p:strVal val="hidden"/>
                                      </p:to>
                                    </p:set>
                                  </p:childTnLst>
                                </p:cTn>
                              </p:par>
                              <p:par>
                                <p:cTn id="224" presetID="23" presetClass="exit" presetSubtype="544" fill="hold" grpId="4" nodeType="withEffect">
                                  <p:stCondLst>
                                    <p:cond delay="0"/>
                                  </p:stCondLst>
                                  <p:childTnLst>
                                    <p:anim calcmode="lin" valueType="num">
                                      <p:cBhvr>
                                        <p:cTn id="225" dur="2000"/>
                                        <p:tgtEl>
                                          <p:spTgt spid="10"/>
                                        </p:tgtEl>
                                        <p:attrNameLst>
                                          <p:attrName>ppt_w</p:attrName>
                                        </p:attrNameLst>
                                      </p:cBhvr>
                                      <p:tavLst>
                                        <p:tav tm="0">
                                          <p:val>
                                            <p:strVal val="ppt_w"/>
                                          </p:val>
                                        </p:tav>
                                        <p:tav tm="100000">
                                          <p:val>
                                            <p:fltVal val="0"/>
                                          </p:val>
                                        </p:tav>
                                      </p:tavLst>
                                    </p:anim>
                                    <p:anim calcmode="lin" valueType="num">
                                      <p:cBhvr>
                                        <p:cTn id="226" dur="2000"/>
                                        <p:tgtEl>
                                          <p:spTgt spid="10"/>
                                        </p:tgtEl>
                                        <p:attrNameLst>
                                          <p:attrName>ppt_h</p:attrName>
                                        </p:attrNameLst>
                                      </p:cBhvr>
                                      <p:tavLst>
                                        <p:tav tm="0">
                                          <p:val>
                                            <p:strVal val="ppt_h"/>
                                          </p:val>
                                        </p:tav>
                                        <p:tav tm="100000">
                                          <p:val>
                                            <p:fltVal val="0"/>
                                          </p:val>
                                        </p:tav>
                                      </p:tavLst>
                                    </p:anim>
                                    <p:anim calcmode="lin" valueType="num">
                                      <p:cBhvr>
                                        <p:cTn id="227" dur="2000"/>
                                        <p:tgtEl>
                                          <p:spTgt spid="10"/>
                                        </p:tgtEl>
                                        <p:attrNameLst>
                                          <p:attrName>ppt_x</p:attrName>
                                        </p:attrNameLst>
                                      </p:cBhvr>
                                      <p:tavLst>
                                        <p:tav tm="0">
                                          <p:val>
                                            <p:strVal val="ppt_x"/>
                                          </p:val>
                                        </p:tav>
                                        <p:tav tm="100000">
                                          <p:val>
                                            <p:fltVal val="0.5"/>
                                          </p:val>
                                        </p:tav>
                                      </p:tavLst>
                                    </p:anim>
                                    <p:anim calcmode="lin" valueType="num">
                                      <p:cBhvr>
                                        <p:cTn id="228" dur="2000"/>
                                        <p:tgtEl>
                                          <p:spTgt spid="10"/>
                                        </p:tgtEl>
                                        <p:attrNameLst>
                                          <p:attrName>ppt_y</p:attrName>
                                        </p:attrNameLst>
                                      </p:cBhvr>
                                      <p:tavLst>
                                        <p:tav tm="0">
                                          <p:val>
                                            <p:strVal val="ppt_y"/>
                                          </p:val>
                                        </p:tav>
                                        <p:tav tm="100000">
                                          <p:val>
                                            <p:fltVal val="0.5"/>
                                          </p:val>
                                        </p:tav>
                                      </p:tavLst>
                                    </p:anim>
                                    <p:set>
                                      <p:cBhvr>
                                        <p:cTn id="229" dur="1" fill="hold">
                                          <p:stCondLst>
                                            <p:cond delay="1999"/>
                                          </p:stCondLst>
                                        </p:cTn>
                                        <p:tgtEl>
                                          <p:spTgt spid="10"/>
                                        </p:tgtEl>
                                        <p:attrNameLst>
                                          <p:attrName>style.visibility</p:attrName>
                                        </p:attrNameLst>
                                      </p:cBhvr>
                                      <p:to>
                                        <p:strVal val="hidden"/>
                                      </p:to>
                                    </p:set>
                                  </p:childTnLst>
                                </p:cTn>
                              </p:par>
                              <p:par>
                                <p:cTn id="230" presetID="23" presetClass="exit" presetSubtype="544" fill="hold" grpId="4" nodeType="withEffect">
                                  <p:stCondLst>
                                    <p:cond delay="0"/>
                                  </p:stCondLst>
                                  <p:childTnLst>
                                    <p:anim calcmode="lin" valueType="num">
                                      <p:cBhvr>
                                        <p:cTn id="231" dur="2000"/>
                                        <p:tgtEl>
                                          <p:spTgt spid="11"/>
                                        </p:tgtEl>
                                        <p:attrNameLst>
                                          <p:attrName>ppt_w</p:attrName>
                                        </p:attrNameLst>
                                      </p:cBhvr>
                                      <p:tavLst>
                                        <p:tav tm="0">
                                          <p:val>
                                            <p:strVal val="ppt_w"/>
                                          </p:val>
                                        </p:tav>
                                        <p:tav tm="100000">
                                          <p:val>
                                            <p:fltVal val="0"/>
                                          </p:val>
                                        </p:tav>
                                      </p:tavLst>
                                    </p:anim>
                                    <p:anim calcmode="lin" valueType="num">
                                      <p:cBhvr>
                                        <p:cTn id="232" dur="2000"/>
                                        <p:tgtEl>
                                          <p:spTgt spid="11"/>
                                        </p:tgtEl>
                                        <p:attrNameLst>
                                          <p:attrName>ppt_h</p:attrName>
                                        </p:attrNameLst>
                                      </p:cBhvr>
                                      <p:tavLst>
                                        <p:tav tm="0">
                                          <p:val>
                                            <p:strVal val="ppt_h"/>
                                          </p:val>
                                        </p:tav>
                                        <p:tav tm="100000">
                                          <p:val>
                                            <p:fltVal val="0"/>
                                          </p:val>
                                        </p:tav>
                                      </p:tavLst>
                                    </p:anim>
                                    <p:anim calcmode="lin" valueType="num">
                                      <p:cBhvr>
                                        <p:cTn id="233" dur="2000"/>
                                        <p:tgtEl>
                                          <p:spTgt spid="11"/>
                                        </p:tgtEl>
                                        <p:attrNameLst>
                                          <p:attrName>ppt_x</p:attrName>
                                        </p:attrNameLst>
                                      </p:cBhvr>
                                      <p:tavLst>
                                        <p:tav tm="0">
                                          <p:val>
                                            <p:strVal val="ppt_x"/>
                                          </p:val>
                                        </p:tav>
                                        <p:tav tm="100000">
                                          <p:val>
                                            <p:fltVal val="0.5"/>
                                          </p:val>
                                        </p:tav>
                                      </p:tavLst>
                                    </p:anim>
                                    <p:anim calcmode="lin" valueType="num">
                                      <p:cBhvr>
                                        <p:cTn id="234" dur="2000"/>
                                        <p:tgtEl>
                                          <p:spTgt spid="11"/>
                                        </p:tgtEl>
                                        <p:attrNameLst>
                                          <p:attrName>ppt_y</p:attrName>
                                        </p:attrNameLst>
                                      </p:cBhvr>
                                      <p:tavLst>
                                        <p:tav tm="0">
                                          <p:val>
                                            <p:strVal val="ppt_y"/>
                                          </p:val>
                                        </p:tav>
                                        <p:tav tm="100000">
                                          <p:val>
                                            <p:fltVal val="0.5"/>
                                          </p:val>
                                        </p:tav>
                                      </p:tavLst>
                                    </p:anim>
                                    <p:set>
                                      <p:cBhvr>
                                        <p:cTn id="235" dur="1" fill="hold">
                                          <p:stCondLst>
                                            <p:cond delay="1999"/>
                                          </p:stCondLst>
                                        </p:cTn>
                                        <p:tgtEl>
                                          <p:spTgt spid="11"/>
                                        </p:tgtEl>
                                        <p:attrNameLst>
                                          <p:attrName>style.visibility</p:attrName>
                                        </p:attrNameLst>
                                      </p:cBhvr>
                                      <p:to>
                                        <p:strVal val="hidden"/>
                                      </p:to>
                                    </p:set>
                                  </p:childTnLst>
                                </p:cTn>
                              </p:par>
                              <p:par>
                                <p:cTn id="236" presetID="23" presetClass="exit" presetSubtype="544" fill="hold" grpId="4" nodeType="withEffect">
                                  <p:stCondLst>
                                    <p:cond delay="0"/>
                                  </p:stCondLst>
                                  <p:childTnLst>
                                    <p:anim calcmode="lin" valueType="num">
                                      <p:cBhvr>
                                        <p:cTn id="237" dur="2000"/>
                                        <p:tgtEl>
                                          <p:spTgt spid="12"/>
                                        </p:tgtEl>
                                        <p:attrNameLst>
                                          <p:attrName>ppt_w</p:attrName>
                                        </p:attrNameLst>
                                      </p:cBhvr>
                                      <p:tavLst>
                                        <p:tav tm="0">
                                          <p:val>
                                            <p:strVal val="ppt_w"/>
                                          </p:val>
                                        </p:tav>
                                        <p:tav tm="100000">
                                          <p:val>
                                            <p:fltVal val="0"/>
                                          </p:val>
                                        </p:tav>
                                      </p:tavLst>
                                    </p:anim>
                                    <p:anim calcmode="lin" valueType="num">
                                      <p:cBhvr>
                                        <p:cTn id="238" dur="2000"/>
                                        <p:tgtEl>
                                          <p:spTgt spid="12"/>
                                        </p:tgtEl>
                                        <p:attrNameLst>
                                          <p:attrName>ppt_h</p:attrName>
                                        </p:attrNameLst>
                                      </p:cBhvr>
                                      <p:tavLst>
                                        <p:tav tm="0">
                                          <p:val>
                                            <p:strVal val="ppt_h"/>
                                          </p:val>
                                        </p:tav>
                                        <p:tav tm="100000">
                                          <p:val>
                                            <p:fltVal val="0"/>
                                          </p:val>
                                        </p:tav>
                                      </p:tavLst>
                                    </p:anim>
                                    <p:anim calcmode="lin" valueType="num">
                                      <p:cBhvr>
                                        <p:cTn id="239" dur="2000"/>
                                        <p:tgtEl>
                                          <p:spTgt spid="12"/>
                                        </p:tgtEl>
                                        <p:attrNameLst>
                                          <p:attrName>ppt_x</p:attrName>
                                        </p:attrNameLst>
                                      </p:cBhvr>
                                      <p:tavLst>
                                        <p:tav tm="0">
                                          <p:val>
                                            <p:strVal val="ppt_x"/>
                                          </p:val>
                                        </p:tav>
                                        <p:tav tm="100000">
                                          <p:val>
                                            <p:fltVal val="0.5"/>
                                          </p:val>
                                        </p:tav>
                                      </p:tavLst>
                                    </p:anim>
                                    <p:anim calcmode="lin" valueType="num">
                                      <p:cBhvr>
                                        <p:cTn id="240" dur="2000"/>
                                        <p:tgtEl>
                                          <p:spTgt spid="12"/>
                                        </p:tgtEl>
                                        <p:attrNameLst>
                                          <p:attrName>ppt_y</p:attrName>
                                        </p:attrNameLst>
                                      </p:cBhvr>
                                      <p:tavLst>
                                        <p:tav tm="0">
                                          <p:val>
                                            <p:strVal val="ppt_y"/>
                                          </p:val>
                                        </p:tav>
                                        <p:tav tm="100000">
                                          <p:val>
                                            <p:fltVal val="0.5"/>
                                          </p:val>
                                        </p:tav>
                                      </p:tavLst>
                                    </p:anim>
                                    <p:set>
                                      <p:cBhvr>
                                        <p:cTn id="241" dur="1" fill="hold">
                                          <p:stCondLst>
                                            <p:cond delay="1999"/>
                                          </p:stCondLst>
                                        </p:cTn>
                                        <p:tgtEl>
                                          <p:spTgt spid="12"/>
                                        </p:tgtEl>
                                        <p:attrNameLst>
                                          <p:attrName>style.visibility</p:attrName>
                                        </p:attrNameLst>
                                      </p:cBhvr>
                                      <p:to>
                                        <p:strVal val="hidden"/>
                                      </p:to>
                                    </p:set>
                                  </p:childTnLst>
                                </p:cTn>
                              </p:par>
                              <p:par>
                                <p:cTn id="242" presetID="23" presetClass="exit" presetSubtype="544" fill="hold" grpId="4" nodeType="withEffect">
                                  <p:stCondLst>
                                    <p:cond delay="0"/>
                                  </p:stCondLst>
                                  <p:childTnLst>
                                    <p:anim calcmode="lin" valueType="num">
                                      <p:cBhvr>
                                        <p:cTn id="243" dur="2000"/>
                                        <p:tgtEl>
                                          <p:spTgt spid="13"/>
                                        </p:tgtEl>
                                        <p:attrNameLst>
                                          <p:attrName>ppt_w</p:attrName>
                                        </p:attrNameLst>
                                      </p:cBhvr>
                                      <p:tavLst>
                                        <p:tav tm="0">
                                          <p:val>
                                            <p:strVal val="ppt_w"/>
                                          </p:val>
                                        </p:tav>
                                        <p:tav tm="100000">
                                          <p:val>
                                            <p:fltVal val="0"/>
                                          </p:val>
                                        </p:tav>
                                      </p:tavLst>
                                    </p:anim>
                                    <p:anim calcmode="lin" valueType="num">
                                      <p:cBhvr>
                                        <p:cTn id="244" dur="2000"/>
                                        <p:tgtEl>
                                          <p:spTgt spid="13"/>
                                        </p:tgtEl>
                                        <p:attrNameLst>
                                          <p:attrName>ppt_h</p:attrName>
                                        </p:attrNameLst>
                                      </p:cBhvr>
                                      <p:tavLst>
                                        <p:tav tm="0">
                                          <p:val>
                                            <p:strVal val="ppt_h"/>
                                          </p:val>
                                        </p:tav>
                                        <p:tav tm="100000">
                                          <p:val>
                                            <p:fltVal val="0"/>
                                          </p:val>
                                        </p:tav>
                                      </p:tavLst>
                                    </p:anim>
                                    <p:anim calcmode="lin" valueType="num">
                                      <p:cBhvr>
                                        <p:cTn id="245" dur="2000"/>
                                        <p:tgtEl>
                                          <p:spTgt spid="13"/>
                                        </p:tgtEl>
                                        <p:attrNameLst>
                                          <p:attrName>ppt_x</p:attrName>
                                        </p:attrNameLst>
                                      </p:cBhvr>
                                      <p:tavLst>
                                        <p:tav tm="0">
                                          <p:val>
                                            <p:strVal val="ppt_x"/>
                                          </p:val>
                                        </p:tav>
                                        <p:tav tm="100000">
                                          <p:val>
                                            <p:fltVal val="0.5"/>
                                          </p:val>
                                        </p:tav>
                                      </p:tavLst>
                                    </p:anim>
                                    <p:anim calcmode="lin" valueType="num">
                                      <p:cBhvr>
                                        <p:cTn id="246" dur="2000"/>
                                        <p:tgtEl>
                                          <p:spTgt spid="13"/>
                                        </p:tgtEl>
                                        <p:attrNameLst>
                                          <p:attrName>ppt_y</p:attrName>
                                        </p:attrNameLst>
                                      </p:cBhvr>
                                      <p:tavLst>
                                        <p:tav tm="0">
                                          <p:val>
                                            <p:strVal val="ppt_y"/>
                                          </p:val>
                                        </p:tav>
                                        <p:tav tm="100000">
                                          <p:val>
                                            <p:fltVal val="0.5"/>
                                          </p:val>
                                        </p:tav>
                                      </p:tavLst>
                                    </p:anim>
                                    <p:set>
                                      <p:cBhvr>
                                        <p:cTn id="247" dur="1" fill="hold">
                                          <p:stCondLst>
                                            <p:cond delay="1999"/>
                                          </p:stCondLst>
                                        </p:cTn>
                                        <p:tgtEl>
                                          <p:spTgt spid="13"/>
                                        </p:tgtEl>
                                        <p:attrNameLst>
                                          <p:attrName>style.visibility</p:attrName>
                                        </p:attrNameLst>
                                      </p:cBhvr>
                                      <p:to>
                                        <p:strVal val="hidden"/>
                                      </p:to>
                                    </p:set>
                                  </p:childTnLst>
                                </p:cTn>
                              </p:par>
                              <p:par>
                                <p:cTn id="248" presetID="23" presetClass="exit" presetSubtype="544" fill="hold" grpId="4" nodeType="withEffect">
                                  <p:stCondLst>
                                    <p:cond delay="0"/>
                                  </p:stCondLst>
                                  <p:childTnLst>
                                    <p:anim calcmode="lin" valueType="num">
                                      <p:cBhvr>
                                        <p:cTn id="249" dur="2000"/>
                                        <p:tgtEl>
                                          <p:spTgt spid="14"/>
                                        </p:tgtEl>
                                        <p:attrNameLst>
                                          <p:attrName>ppt_w</p:attrName>
                                        </p:attrNameLst>
                                      </p:cBhvr>
                                      <p:tavLst>
                                        <p:tav tm="0">
                                          <p:val>
                                            <p:strVal val="ppt_w"/>
                                          </p:val>
                                        </p:tav>
                                        <p:tav tm="100000">
                                          <p:val>
                                            <p:fltVal val="0"/>
                                          </p:val>
                                        </p:tav>
                                      </p:tavLst>
                                    </p:anim>
                                    <p:anim calcmode="lin" valueType="num">
                                      <p:cBhvr>
                                        <p:cTn id="250" dur="2000"/>
                                        <p:tgtEl>
                                          <p:spTgt spid="14"/>
                                        </p:tgtEl>
                                        <p:attrNameLst>
                                          <p:attrName>ppt_h</p:attrName>
                                        </p:attrNameLst>
                                      </p:cBhvr>
                                      <p:tavLst>
                                        <p:tav tm="0">
                                          <p:val>
                                            <p:strVal val="ppt_h"/>
                                          </p:val>
                                        </p:tav>
                                        <p:tav tm="100000">
                                          <p:val>
                                            <p:fltVal val="0"/>
                                          </p:val>
                                        </p:tav>
                                      </p:tavLst>
                                    </p:anim>
                                    <p:anim calcmode="lin" valueType="num">
                                      <p:cBhvr>
                                        <p:cTn id="251" dur="2000"/>
                                        <p:tgtEl>
                                          <p:spTgt spid="14"/>
                                        </p:tgtEl>
                                        <p:attrNameLst>
                                          <p:attrName>ppt_x</p:attrName>
                                        </p:attrNameLst>
                                      </p:cBhvr>
                                      <p:tavLst>
                                        <p:tav tm="0">
                                          <p:val>
                                            <p:strVal val="ppt_x"/>
                                          </p:val>
                                        </p:tav>
                                        <p:tav tm="100000">
                                          <p:val>
                                            <p:fltVal val="0.5"/>
                                          </p:val>
                                        </p:tav>
                                      </p:tavLst>
                                    </p:anim>
                                    <p:anim calcmode="lin" valueType="num">
                                      <p:cBhvr>
                                        <p:cTn id="252" dur="2000"/>
                                        <p:tgtEl>
                                          <p:spTgt spid="14"/>
                                        </p:tgtEl>
                                        <p:attrNameLst>
                                          <p:attrName>ppt_y</p:attrName>
                                        </p:attrNameLst>
                                      </p:cBhvr>
                                      <p:tavLst>
                                        <p:tav tm="0">
                                          <p:val>
                                            <p:strVal val="ppt_y"/>
                                          </p:val>
                                        </p:tav>
                                        <p:tav tm="100000">
                                          <p:val>
                                            <p:fltVal val="0.5"/>
                                          </p:val>
                                        </p:tav>
                                      </p:tavLst>
                                    </p:anim>
                                    <p:set>
                                      <p:cBhvr>
                                        <p:cTn id="253" dur="1" fill="hold">
                                          <p:stCondLst>
                                            <p:cond delay="1999"/>
                                          </p:stCondLst>
                                        </p:cTn>
                                        <p:tgtEl>
                                          <p:spTgt spid="14"/>
                                        </p:tgtEl>
                                        <p:attrNameLst>
                                          <p:attrName>style.visibility</p:attrName>
                                        </p:attrNameLst>
                                      </p:cBhvr>
                                      <p:to>
                                        <p:strVal val="hidden"/>
                                      </p:to>
                                    </p:set>
                                  </p:childTnLst>
                                </p:cTn>
                              </p:par>
                              <p:par>
                                <p:cTn id="254" presetID="23" presetClass="exit" presetSubtype="544" fill="hold" grpId="4" nodeType="withEffect">
                                  <p:stCondLst>
                                    <p:cond delay="0"/>
                                  </p:stCondLst>
                                  <p:childTnLst>
                                    <p:anim calcmode="lin" valueType="num">
                                      <p:cBhvr>
                                        <p:cTn id="255" dur="2000"/>
                                        <p:tgtEl>
                                          <p:spTgt spid="15"/>
                                        </p:tgtEl>
                                        <p:attrNameLst>
                                          <p:attrName>ppt_w</p:attrName>
                                        </p:attrNameLst>
                                      </p:cBhvr>
                                      <p:tavLst>
                                        <p:tav tm="0">
                                          <p:val>
                                            <p:strVal val="ppt_w"/>
                                          </p:val>
                                        </p:tav>
                                        <p:tav tm="100000">
                                          <p:val>
                                            <p:fltVal val="0"/>
                                          </p:val>
                                        </p:tav>
                                      </p:tavLst>
                                    </p:anim>
                                    <p:anim calcmode="lin" valueType="num">
                                      <p:cBhvr>
                                        <p:cTn id="256" dur="2000"/>
                                        <p:tgtEl>
                                          <p:spTgt spid="15"/>
                                        </p:tgtEl>
                                        <p:attrNameLst>
                                          <p:attrName>ppt_h</p:attrName>
                                        </p:attrNameLst>
                                      </p:cBhvr>
                                      <p:tavLst>
                                        <p:tav tm="0">
                                          <p:val>
                                            <p:strVal val="ppt_h"/>
                                          </p:val>
                                        </p:tav>
                                        <p:tav tm="100000">
                                          <p:val>
                                            <p:fltVal val="0"/>
                                          </p:val>
                                        </p:tav>
                                      </p:tavLst>
                                    </p:anim>
                                    <p:anim calcmode="lin" valueType="num">
                                      <p:cBhvr>
                                        <p:cTn id="257" dur="2000"/>
                                        <p:tgtEl>
                                          <p:spTgt spid="15"/>
                                        </p:tgtEl>
                                        <p:attrNameLst>
                                          <p:attrName>ppt_x</p:attrName>
                                        </p:attrNameLst>
                                      </p:cBhvr>
                                      <p:tavLst>
                                        <p:tav tm="0">
                                          <p:val>
                                            <p:strVal val="ppt_x"/>
                                          </p:val>
                                        </p:tav>
                                        <p:tav tm="100000">
                                          <p:val>
                                            <p:fltVal val="0.5"/>
                                          </p:val>
                                        </p:tav>
                                      </p:tavLst>
                                    </p:anim>
                                    <p:anim calcmode="lin" valueType="num">
                                      <p:cBhvr>
                                        <p:cTn id="258" dur="2000"/>
                                        <p:tgtEl>
                                          <p:spTgt spid="15"/>
                                        </p:tgtEl>
                                        <p:attrNameLst>
                                          <p:attrName>ppt_y</p:attrName>
                                        </p:attrNameLst>
                                      </p:cBhvr>
                                      <p:tavLst>
                                        <p:tav tm="0">
                                          <p:val>
                                            <p:strVal val="ppt_y"/>
                                          </p:val>
                                        </p:tav>
                                        <p:tav tm="100000">
                                          <p:val>
                                            <p:fltVal val="0.5"/>
                                          </p:val>
                                        </p:tav>
                                      </p:tavLst>
                                    </p:anim>
                                    <p:set>
                                      <p:cBhvr>
                                        <p:cTn id="259" dur="1" fill="hold">
                                          <p:stCondLst>
                                            <p:cond delay="1999"/>
                                          </p:stCondLst>
                                        </p:cTn>
                                        <p:tgtEl>
                                          <p:spTgt spid="15"/>
                                        </p:tgtEl>
                                        <p:attrNameLst>
                                          <p:attrName>style.visibility</p:attrName>
                                        </p:attrNameLst>
                                      </p:cBhvr>
                                      <p:to>
                                        <p:strVal val="hidden"/>
                                      </p:to>
                                    </p:set>
                                  </p:childTnLst>
                                </p:cTn>
                              </p:par>
                              <p:par>
                                <p:cTn id="260" presetID="8" presetClass="emph" presetSubtype="0" autoRev="1" fill="hold" grpId="5" nodeType="withEffect">
                                  <p:stCondLst>
                                    <p:cond delay="0"/>
                                  </p:stCondLst>
                                  <p:childTnLst>
                                    <p:animRot by="21600000">
                                      <p:cBhvr>
                                        <p:cTn id="261" dur="2000" fill="hold"/>
                                        <p:tgtEl>
                                          <p:spTgt spid="4"/>
                                        </p:tgtEl>
                                        <p:attrNameLst>
                                          <p:attrName>r</p:attrName>
                                        </p:attrNameLst>
                                      </p:cBhvr>
                                    </p:animRot>
                                  </p:childTnLst>
                                </p:cTn>
                              </p:par>
                              <p:par>
                                <p:cTn id="262" presetID="8" presetClass="emph" presetSubtype="0" autoRev="1" fill="hold" grpId="5" nodeType="withEffect">
                                  <p:stCondLst>
                                    <p:cond delay="0"/>
                                  </p:stCondLst>
                                  <p:childTnLst>
                                    <p:animRot by="21600000">
                                      <p:cBhvr>
                                        <p:cTn id="263" dur="2000" fill="hold"/>
                                        <p:tgtEl>
                                          <p:spTgt spid="5"/>
                                        </p:tgtEl>
                                        <p:attrNameLst>
                                          <p:attrName>r</p:attrName>
                                        </p:attrNameLst>
                                      </p:cBhvr>
                                    </p:animRot>
                                  </p:childTnLst>
                                </p:cTn>
                              </p:par>
                              <p:par>
                                <p:cTn id="264" presetID="8" presetClass="emph" presetSubtype="0" autoRev="1" fill="hold" grpId="5" nodeType="withEffect">
                                  <p:stCondLst>
                                    <p:cond delay="0"/>
                                  </p:stCondLst>
                                  <p:childTnLst>
                                    <p:animRot by="21600000">
                                      <p:cBhvr>
                                        <p:cTn id="265" dur="2000" fill="hold"/>
                                        <p:tgtEl>
                                          <p:spTgt spid="6"/>
                                        </p:tgtEl>
                                        <p:attrNameLst>
                                          <p:attrName>r</p:attrName>
                                        </p:attrNameLst>
                                      </p:cBhvr>
                                    </p:animRot>
                                  </p:childTnLst>
                                </p:cTn>
                              </p:par>
                              <p:par>
                                <p:cTn id="266" presetID="8" presetClass="emph" presetSubtype="0" autoRev="1" fill="hold" grpId="5" nodeType="withEffect">
                                  <p:stCondLst>
                                    <p:cond delay="0"/>
                                  </p:stCondLst>
                                  <p:childTnLst>
                                    <p:animRot by="21600000">
                                      <p:cBhvr>
                                        <p:cTn id="267" dur="2000" fill="hold"/>
                                        <p:tgtEl>
                                          <p:spTgt spid="7"/>
                                        </p:tgtEl>
                                        <p:attrNameLst>
                                          <p:attrName>r</p:attrName>
                                        </p:attrNameLst>
                                      </p:cBhvr>
                                    </p:animRot>
                                  </p:childTnLst>
                                </p:cTn>
                              </p:par>
                              <p:par>
                                <p:cTn id="268" presetID="8" presetClass="emph" presetSubtype="0" autoRev="1" fill="hold" grpId="5" nodeType="withEffect">
                                  <p:stCondLst>
                                    <p:cond delay="0"/>
                                  </p:stCondLst>
                                  <p:childTnLst>
                                    <p:animRot by="21600000">
                                      <p:cBhvr>
                                        <p:cTn id="269" dur="2000" fill="hold"/>
                                        <p:tgtEl>
                                          <p:spTgt spid="8"/>
                                        </p:tgtEl>
                                        <p:attrNameLst>
                                          <p:attrName>r</p:attrName>
                                        </p:attrNameLst>
                                      </p:cBhvr>
                                    </p:animRot>
                                  </p:childTnLst>
                                </p:cTn>
                              </p:par>
                              <p:par>
                                <p:cTn id="270" presetID="8" presetClass="emph" presetSubtype="0" autoRev="1" fill="hold" grpId="5" nodeType="withEffect">
                                  <p:stCondLst>
                                    <p:cond delay="0"/>
                                  </p:stCondLst>
                                  <p:childTnLst>
                                    <p:animRot by="21600000">
                                      <p:cBhvr>
                                        <p:cTn id="271" dur="2000" fill="hold"/>
                                        <p:tgtEl>
                                          <p:spTgt spid="9"/>
                                        </p:tgtEl>
                                        <p:attrNameLst>
                                          <p:attrName>r</p:attrName>
                                        </p:attrNameLst>
                                      </p:cBhvr>
                                    </p:animRot>
                                  </p:childTnLst>
                                </p:cTn>
                              </p:par>
                              <p:par>
                                <p:cTn id="272" presetID="8" presetClass="emph" presetSubtype="0" autoRev="1" fill="hold" grpId="5" nodeType="withEffect">
                                  <p:stCondLst>
                                    <p:cond delay="0"/>
                                  </p:stCondLst>
                                  <p:childTnLst>
                                    <p:animRot by="21600000">
                                      <p:cBhvr>
                                        <p:cTn id="273" dur="2000" fill="hold"/>
                                        <p:tgtEl>
                                          <p:spTgt spid="10"/>
                                        </p:tgtEl>
                                        <p:attrNameLst>
                                          <p:attrName>r</p:attrName>
                                        </p:attrNameLst>
                                      </p:cBhvr>
                                    </p:animRot>
                                  </p:childTnLst>
                                </p:cTn>
                              </p:par>
                              <p:par>
                                <p:cTn id="274" presetID="8" presetClass="emph" presetSubtype="0" autoRev="1" fill="hold" grpId="5"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grpId="5"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grpId="5" nodeType="withEffect">
                                  <p:stCondLst>
                                    <p:cond delay="0"/>
                                  </p:stCondLst>
                                  <p:childTnLst>
                                    <p:animRot by="21600000">
                                      <p:cBhvr>
                                        <p:cTn id="279" dur="2000" fill="hold"/>
                                        <p:tgtEl>
                                          <p:spTgt spid="13"/>
                                        </p:tgtEl>
                                        <p:attrNameLst>
                                          <p:attrName>r</p:attrName>
                                        </p:attrNameLst>
                                      </p:cBhvr>
                                    </p:animRot>
                                  </p:childTnLst>
                                </p:cTn>
                              </p:par>
                              <p:par>
                                <p:cTn id="280" presetID="8" presetClass="emph" presetSubtype="0" autoRev="1" fill="hold" grpId="5" nodeType="withEffect">
                                  <p:stCondLst>
                                    <p:cond delay="0"/>
                                  </p:stCondLst>
                                  <p:childTnLst>
                                    <p:animRot by="21600000">
                                      <p:cBhvr>
                                        <p:cTn id="281" dur="2000" fill="hold"/>
                                        <p:tgtEl>
                                          <p:spTgt spid="14"/>
                                        </p:tgtEl>
                                        <p:attrNameLst>
                                          <p:attrName>r</p:attrName>
                                        </p:attrNameLst>
                                      </p:cBhvr>
                                    </p:animRot>
                                  </p:childTnLst>
                                </p:cTn>
                              </p:par>
                              <p:par>
                                <p:cTn id="282" presetID="8" presetClass="emph" presetSubtype="0" autoRev="1" fill="hold" grpId="5" nodeType="withEffect">
                                  <p:stCondLst>
                                    <p:cond delay="0"/>
                                  </p:stCondLst>
                                  <p:childTnLst>
                                    <p:animRot by="21600000">
                                      <p:cBhvr>
                                        <p:cTn id="283" dur="2000" fill="hold"/>
                                        <p:tgtEl>
                                          <p:spTgt spid="15"/>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8)">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0781895ef09e477bf8f4f67f4ab297c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358082" y="285734"/>
            <a:ext cx="1214446" cy="114300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3">
              <a:duotone>
                <a:schemeClr val="accent6">
                  <a:shade val="45000"/>
                  <a:satMod val="135000"/>
                </a:schemeClr>
                <a:prstClr val="white"/>
              </a:duotone>
              <a:lum bright="-10000" contrast="2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20131003_78c717a42844bfdddc027a50fc495258.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3" name="2 Lágrima"/>
          <p:cNvSpPr/>
          <p:nvPr/>
        </p:nvSpPr>
        <p:spPr>
          <a:xfrm rot="18903031">
            <a:off x="4118436" y="54655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03031">
            <a:off x="4118436" y="118949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03031">
            <a:off x="4118436" y="197531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8903031">
            <a:off x="4118436" y="261825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8903031">
            <a:off x="4118436" y="339678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8903031">
            <a:off x="4118436" y="403972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8903031">
            <a:off x="2332486" y="54655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8903031">
            <a:off x="2332486" y="118949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8903031">
            <a:off x="2332486" y="197531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8903031">
            <a:off x="2332486" y="261825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8903031">
            <a:off x="2332486" y="3396780"/>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8903031">
            <a:off x="2332486" y="4039722"/>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8903031">
            <a:off x="5832949" y="54655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8903031">
            <a:off x="5832949" y="118949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18903031">
            <a:off x="5832949" y="197531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8903031">
            <a:off x="5832949" y="261825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Lágrima"/>
          <p:cNvSpPr/>
          <p:nvPr/>
        </p:nvSpPr>
        <p:spPr>
          <a:xfrm rot="18903031">
            <a:off x="5832949" y="3396781"/>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Lágrima"/>
          <p:cNvSpPr/>
          <p:nvPr/>
        </p:nvSpPr>
        <p:spPr>
          <a:xfrm rot="18903031">
            <a:off x="5832949" y="4039723"/>
            <a:ext cx="914400" cy="914400"/>
          </a:xfrm>
          <a:prstGeom prst="teardrop">
            <a:avLst>
              <a:gd name="adj" fmla="val 148339"/>
            </a:avLst>
          </a:prstGeom>
          <a:gradFill flip="none" rotWithShape="1">
            <a:gsLst>
              <a:gs pos="49000">
                <a:srgbClr val="002060">
                  <a:alpha val="50000"/>
                </a:srgbClr>
              </a:gs>
              <a:gs pos="39999">
                <a:srgbClr val="85C2FF"/>
              </a:gs>
              <a:gs pos="70000">
                <a:srgbClr val="C4D6EB"/>
              </a:gs>
              <a:gs pos="100000">
                <a:srgbClr val="FFEBFA"/>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1 Imagen" descr="a27304dc3b251421f0802b4788f8f4a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224842">
            <a:off x="4676870" y="-465390"/>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rot="9585063">
            <a:off x="1754329" y="-444588"/>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9328003">
            <a:off x="1818538" y="346124"/>
            <a:ext cx="2786082" cy="4401355"/>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361845">
            <a:off x="4681254" y="347570"/>
            <a:ext cx="2786082" cy="440505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9328003">
            <a:off x="1904742" y="1468770"/>
            <a:ext cx="2786082" cy="3242683"/>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1361845">
            <a:off x="4617955" y="1347925"/>
            <a:ext cx="2786082" cy="3389291"/>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0" presetClass="entr" presetSubtype="0" fill="hold" grpId="2"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edge">
                                      <p:cBhvr>
                                        <p:cTn id="33" dur="2000"/>
                                        <p:tgtEl>
                                          <p:spTgt spid="3"/>
                                        </p:tgtEl>
                                      </p:cBhvr>
                                    </p:animEffect>
                                  </p:childTnLst>
                                </p:cTn>
                              </p:par>
                              <p:par>
                                <p:cTn id="34" presetID="20" presetClass="entr" presetSubtype="0" fill="hold" grpId="2"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edge">
                                      <p:cBhvr>
                                        <p:cTn id="36" dur="2000"/>
                                        <p:tgtEl>
                                          <p:spTgt spid="4"/>
                                        </p:tgtEl>
                                      </p:cBhvr>
                                    </p:animEffect>
                                  </p:childTnLst>
                                </p:cTn>
                              </p:par>
                              <p:par>
                                <p:cTn id="37" presetID="20" presetClass="entr" presetSubtype="0" fill="hold" grpId="2"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edge">
                                      <p:cBhvr>
                                        <p:cTn id="39" dur="2000"/>
                                        <p:tgtEl>
                                          <p:spTgt spid="5"/>
                                        </p:tgtEl>
                                      </p:cBhvr>
                                    </p:animEffect>
                                  </p:childTnLst>
                                </p:cTn>
                              </p:par>
                              <p:par>
                                <p:cTn id="40" presetID="20" presetClass="entr" presetSubtype="0" fill="hold" grpId="2"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edge">
                                      <p:cBhvr>
                                        <p:cTn id="42" dur="2000"/>
                                        <p:tgtEl>
                                          <p:spTgt spid="6"/>
                                        </p:tgtEl>
                                      </p:cBhvr>
                                    </p:animEffect>
                                  </p:childTnLst>
                                </p:cTn>
                              </p:par>
                              <p:par>
                                <p:cTn id="43" presetID="20" presetClass="entr" presetSubtype="0" fill="hold" grpId="2"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edge">
                                      <p:cBhvr>
                                        <p:cTn id="45" dur="2000"/>
                                        <p:tgtEl>
                                          <p:spTgt spid="7"/>
                                        </p:tgtEl>
                                      </p:cBhvr>
                                    </p:animEffect>
                                  </p:childTnLst>
                                </p:cTn>
                              </p:par>
                              <p:par>
                                <p:cTn id="46" presetID="20" presetClass="entr" presetSubtype="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edge">
                                      <p:cBhvr>
                                        <p:cTn id="48" dur="2000"/>
                                        <p:tgtEl>
                                          <p:spTgt spid="8"/>
                                        </p:tgtEl>
                                      </p:cBhvr>
                                    </p:animEffec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childTnLst>
                          </p:cTn>
                        </p:par>
                        <p:par>
                          <p:cTn id="61" fill="hold">
                            <p:stCondLst>
                              <p:cond delay="2000"/>
                            </p:stCondLst>
                            <p:childTnLst>
                              <p:par>
                                <p:cTn id="62" presetID="2" presetClass="exit" presetSubtype="2" fill="hold" grpId="3"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grpId="3"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1+ppt_w/2"/>
                                          </p:val>
                                        </p:tav>
                                      </p:tavLst>
                                    </p:anim>
                                    <p:anim calcmode="lin" valueType="num">
                                      <p:cBhvr additive="base">
                                        <p:cTn id="68" dur="2000"/>
                                        <p:tgtEl>
                                          <p:spTgt spid="5"/>
                                        </p:tgtEl>
                                        <p:attrNameLst>
                                          <p:attrName>ppt_y</p:attrName>
                                        </p:attrNameLst>
                                      </p:cBhvr>
                                      <p:tavLst>
                                        <p:tav tm="0">
                                          <p:val>
                                            <p:strVal val="ppt_y"/>
                                          </p:val>
                                        </p:tav>
                                        <p:tav tm="100000">
                                          <p:val>
                                            <p:strVal val="ppt_y"/>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2" fill="hold" grpId="3"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1+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grpId="3" nodeType="with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0-ppt_w/2"/>
                                          </p:val>
                                        </p:tav>
                                      </p:tavLst>
                                    </p:anim>
                                    <p:anim calcmode="lin" valueType="num">
                                      <p:cBhvr additive="base">
                                        <p:cTn id="76" dur="2000"/>
                                        <p:tgtEl>
                                          <p:spTgt spid="3"/>
                                        </p:tgtEl>
                                        <p:attrNameLst>
                                          <p:attrName>ppt_y</p:attrName>
                                        </p:attrNameLst>
                                      </p:cBhvr>
                                      <p:tavLst>
                                        <p:tav tm="0">
                                          <p:val>
                                            <p:strVal val="ppt_y"/>
                                          </p:val>
                                        </p:tav>
                                        <p:tav tm="100000">
                                          <p:val>
                                            <p:strVal val="ppt_y"/>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8" fill="hold" grpId="3" nodeType="withEffect">
                                  <p:stCondLst>
                                    <p:cond delay="0"/>
                                  </p:stCondLst>
                                  <p:childTnLst>
                                    <p:anim calcmode="lin" valueType="num">
                                      <p:cBhvr additive="base">
                                        <p:cTn id="79" dur="2000"/>
                                        <p:tgtEl>
                                          <p:spTgt spid="6"/>
                                        </p:tgtEl>
                                        <p:attrNameLst>
                                          <p:attrName>ppt_x</p:attrName>
                                        </p:attrNameLst>
                                      </p:cBhvr>
                                      <p:tavLst>
                                        <p:tav tm="0">
                                          <p:val>
                                            <p:strVal val="ppt_x"/>
                                          </p:val>
                                        </p:tav>
                                        <p:tav tm="100000">
                                          <p:val>
                                            <p:strVal val="0-ppt_w/2"/>
                                          </p:val>
                                        </p:tav>
                                      </p:tavLst>
                                    </p:anim>
                                    <p:anim calcmode="lin" valueType="num">
                                      <p:cBhvr additive="base">
                                        <p:cTn id="80" dur="2000"/>
                                        <p:tgtEl>
                                          <p:spTgt spid="6"/>
                                        </p:tgtEl>
                                        <p:attrNameLst>
                                          <p:attrName>ppt_y</p:attrName>
                                        </p:attrNameLst>
                                      </p:cBhvr>
                                      <p:tavLst>
                                        <p:tav tm="0">
                                          <p:val>
                                            <p:strVal val="ppt_y"/>
                                          </p:val>
                                        </p:tav>
                                        <p:tav tm="100000">
                                          <p:val>
                                            <p:strVal val="ppt_y"/>
                                          </p:val>
                                        </p:tav>
                                      </p:tavLst>
                                    </p:anim>
                                    <p:set>
                                      <p:cBhvr>
                                        <p:cTn id="81" dur="1" fill="hold">
                                          <p:stCondLst>
                                            <p:cond delay="1999"/>
                                          </p:stCondLst>
                                        </p:cTn>
                                        <p:tgtEl>
                                          <p:spTgt spid="6"/>
                                        </p:tgtEl>
                                        <p:attrNameLst>
                                          <p:attrName>style.visibility</p:attrName>
                                        </p:attrNameLst>
                                      </p:cBhvr>
                                      <p:to>
                                        <p:strVal val="hidden"/>
                                      </p:to>
                                    </p:set>
                                  </p:childTnLst>
                                </p:cTn>
                              </p:par>
                              <p:par>
                                <p:cTn id="82" presetID="2" presetClass="exit" presetSubtype="8" fill="hold" grpId="3"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0-ppt_w/2"/>
                                          </p:val>
                                        </p:tav>
                                      </p:tavLst>
                                    </p:anim>
                                    <p:anim calcmode="lin" valueType="num">
                                      <p:cBhvr additive="base">
                                        <p:cTn id="84" dur="2000"/>
                                        <p:tgtEl>
                                          <p:spTgt spid="8"/>
                                        </p:tgtEl>
                                        <p:attrNameLst>
                                          <p:attrName>ppt_y</p:attrName>
                                        </p:attrNameLst>
                                      </p:cBhvr>
                                      <p:tavLst>
                                        <p:tav tm="0">
                                          <p:val>
                                            <p:strVal val="ppt_y"/>
                                          </p:val>
                                        </p:tav>
                                        <p:tav tm="100000">
                                          <p:val>
                                            <p:strVal val="ppt_y"/>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Vertical)">
                                      <p:cBhvr>
                                        <p:cTn id="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alta-vista-suites-santorini-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429520" y="214296"/>
            <a:ext cx="1214446" cy="1143008"/>
          </a:xfrm>
          <a:prstGeom prst="flowChartConnector">
            <a:avLst/>
          </a:prstGeom>
          <a:blipFill>
            <a:blip r:embed="rId3"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4"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4"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5"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5"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6"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6"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7"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7" cstate="print">
              <a:duotone>
                <a:schemeClr val="accent5">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balconies-in-santorini-with-white-and-blue-colours.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071802" y="0"/>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Marco"/>
          <p:cNvSpPr/>
          <p:nvPr/>
        </p:nvSpPr>
        <p:spPr>
          <a:xfrm>
            <a:off x="4500562" y="0"/>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Marco"/>
          <p:cNvSpPr/>
          <p:nvPr/>
        </p:nvSpPr>
        <p:spPr>
          <a:xfrm>
            <a:off x="3071802" y="1071552"/>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Marco"/>
          <p:cNvSpPr/>
          <p:nvPr/>
        </p:nvSpPr>
        <p:spPr>
          <a:xfrm>
            <a:off x="4500562" y="1071552"/>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Marco"/>
          <p:cNvSpPr/>
          <p:nvPr/>
        </p:nvSpPr>
        <p:spPr>
          <a:xfrm>
            <a:off x="3071802" y="2143140"/>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Marco"/>
          <p:cNvSpPr/>
          <p:nvPr/>
        </p:nvSpPr>
        <p:spPr>
          <a:xfrm>
            <a:off x="4500562" y="2143140"/>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Marco"/>
          <p:cNvSpPr/>
          <p:nvPr/>
        </p:nvSpPr>
        <p:spPr>
          <a:xfrm>
            <a:off x="3071802" y="3214692"/>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Marco"/>
          <p:cNvSpPr/>
          <p:nvPr/>
        </p:nvSpPr>
        <p:spPr>
          <a:xfrm>
            <a:off x="4500562" y="3214692"/>
            <a:ext cx="1428728" cy="107155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Marco"/>
          <p:cNvSpPr/>
          <p:nvPr/>
        </p:nvSpPr>
        <p:spPr>
          <a:xfrm>
            <a:off x="3071802" y="4286262"/>
            <a:ext cx="1428728" cy="100013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Marco"/>
          <p:cNvSpPr/>
          <p:nvPr/>
        </p:nvSpPr>
        <p:spPr>
          <a:xfrm>
            <a:off x="4500562" y="4286262"/>
            <a:ext cx="1428728" cy="1000132"/>
          </a:xfrm>
          <a:prstGeom prst="frame">
            <a:avLst/>
          </a:prstGeom>
          <a:gradFill flip="none" rotWithShape="1">
            <a:gsLst>
              <a:gs pos="0">
                <a:srgbClr val="0070C0"/>
              </a:gs>
              <a:gs pos="50000">
                <a:schemeClr val="bg1">
                  <a:shade val="67500"/>
                  <a:satMod val="115000"/>
                </a:schemeClr>
              </a:gs>
              <a:gs pos="100000">
                <a:schemeClr val="bg1">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1+#ppt_w/2"/>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1+#ppt_w/2"/>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3"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3"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3" presetClass="entr" presetSubtype="5"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vertical)">
                                      <p:cBhvr>
                                        <p:cTn id="49" dur="2000"/>
                                        <p:tgtEl>
                                          <p:spTgt spid="3"/>
                                        </p:tgtEl>
                                      </p:cBhvr>
                                    </p:animEffect>
                                  </p:childTnLst>
                                </p:cTn>
                              </p:par>
                              <p:par>
                                <p:cTn id="50" presetID="3" presetClass="entr" presetSubtype="5"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vertical)">
                                      <p:cBhvr>
                                        <p:cTn id="52" dur="2000"/>
                                        <p:tgtEl>
                                          <p:spTgt spid="4"/>
                                        </p:tgtEl>
                                      </p:cBhvr>
                                    </p:animEffect>
                                  </p:childTnLst>
                                </p:cTn>
                              </p:par>
                              <p:par>
                                <p:cTn id="53" presetID="3" presetClass="entr" presetSubtype="5"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2000"/>
                                        <p:tgtEl>
                                          <p:spTgt spid="5"/>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vertical)">
                                      <p:cBhvr>
                                        <p:cTn id="58" dur="2000"/>
                                        <p:tgtEl>
                                          <p:spTgt spid="6"/>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vertical)">
                                      <p:cBhvr>
                                        <p:cTn id="61" dur="2000"/>
                                        <p:tgtEl>
                                          <p:spTgt spid="7"/>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vertical)">
                                      <p:cBhvr>
                                        <p:cTn id="64" dur="2000"/>
                                        <p:tgtEl>
                                          <p:spTgt spid="8"/>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vertical)">
                                      <p:cBhvr>
                                        <p:cTn id="67" dur="2000"/>
                                        <p:tgtEl>
                                          <p:spTgt spid="9"/>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vertical)">
                                      <p:cBhvr>
                                        <p:cTn id="70" dur="2000"/>
                                        <p:tgtEl>
                                          <p:spTgt spid="10"/>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2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vertical)">
                                      <p:cBhvr>
                                        <p:cTn id="76" dur="2000"/>
                                        <p:tgtEl>
                                          <p:spTgt spid="12"/>
                                        </p:tgtEl>
                                      </p:cBhvr>
                                    </p:animEffect>
                                  </p:childTnLst>
                                </p:cTn>
                              </p:par>
                            </p:childTnLst>
                          </p:cTn>
                        </p:par>
                        <p:par>
                          <p:cTn id="77" fill="hold">
                            <p:stCondLst>
                              <p:cond delay="2000"/>
                            </p:stCondLst>
                            <p:childTnLst>
                              <p:par>
                                <p:cTn id="78" presetID="17" presetClass="exit" presetSubtype="8" fill="hold" grpId="2" nodeType="afterEffect">
                                  <p:stCondLst>
                                    <p:cond delay="0"/>
                                  </p:stCondLst>
                                  <p:childTnLst>
                                    <p:anim calcmode="lin" valueType="num">
                                      <p:cBhvr>
                                        <p:cTn id="79" dur="2000"/>
                                        <p:tgtEl>
                                          <p:spTgt spid="3"/>
                                        </p:tgtEl>
                                        <p:attrNameLst>
                                          <p:attrName>ppt_x</p:attrName>
                                        </p:attrNameLst>
                                      </p:cBhvr>
                                      <p:tavLst>
                                        <p:tav tm="0">
                                          <p:val>
                                            <p:strVal val="ppt_x"/>
                                          </p:val>
                                        </p:tav>
                                        <p:tav tm="100000">
                                          <p:val>
                                            <p:strVal val="ppt_x-ppt_w/2"/>
                                          </p:val>
                                        </p:tav>
                                      </p:tavLst>
                                    </p:anim>
                                    <p:anim calcmode="lin" valueType="num">
                                      <p:cBhvr>
                                        <p:cTn id="80" dur="2000"/>
                                        <p:tgtEl>
                                          <p:spTgt spid="3"/>
                                        </p:tgtEl>
                                        <p:attrNameLst>
                                          <p:attrName>ppt_y</p:attrName>
                                        </p:attrNameLst>
                                      </p:cBhvr>
                                      <p:tavLst>
                                        <p:tav tm="0">
                                          <p:val>
                                            <p:strVal val="ppt_y"/>
                                          </p:val>
                                        </p:tav>
                                        <p:tav tm="100000">
                                          <p:val>
                                            <p:strVal val="ppt_y"/>
                                          </p:val>
                                        </p:tav>
                                      </p:tavLst>
                                    </p:anim>
                                    <p:anim calcmode="lin" valueType="num">
                                      <p:cBhvr>
                                        <p:cTn id="81" dur="2000"/>
                                        <p:tgtEl>
                                          <p:spTgt spid="3"/>
                                        </p:tgtEl>
                                        <p:attrNameLst>
                                          <p:attrName>ppt_w</p:attrName>
                                        </p:attrNameLst>
                                      </p:cBhvr>
                                      <p:tavLst>
                                        <p:tav tm="0">
                                          <p:val>
                                            <p:strVal val="ppt_w"/>
                                          </p:val>
                                        </p:tav>
                                        <p:tav tm="100000">
                                          <p:val>
                                            <p:fltVal val="0"/>
                                          </p:val>
                                        </p:tav>
                                      </p:tavLst>
                                    </p:anim>
                                    <p:anim calcmode="lin" valueType="num">
                                      <p:cBhvr>
                                        <p:cTn id="82" dur="2000"/>
                                        <p:tgtEl>
                                          <p:spTgt spid="3"/>
                                        </p:tgtEl>
                                        <p:attrNameLst>
                                          <p:attrName>ppt_h</p:attrName>
                                        </p:attrNameLst>
                                      </p:cBhvr>
                                      <p:tavLst>
                                        <p:tav tm="0">
                                          <p:val>
                                            <p:strVal val="ppt_h"/>
                                          </p:val>
                                        </p:tav>
                                        <p:tav tm="100000">
                                          <p:val>
                                            <p:strVal val="ppt_h"/>
                                          </p:val>
                                        </p:tav>
                                      </p:tavLst>
                                    </p:anim>
                                    <p:set>
                                      <p:cBhvr>
                                        <p:cTn id="83" dur="1" fill="hold">
                                          <p:stCondLst>
                                            <p:cond delay="1999"/>
                                          </p:stCondLst>
                                        </p:cTn>
                                        <p:tgtEl>
                                          <p:spTgt spid="3"/>
                                        </p:tgtEl>
                                        <p:attrNameLst>
                                          <p:attrName>style.visibility</p:attrName>
                                        </p:attrNameLst>
                                      </p:cBhvr>
                                      <p:to>
                                        <p:strVal val="hidden"/>
                                      </p:to>
                                    </p:set>
                                  </p:childTnLst>
                                </p:cTn>
                              </p:par>
                              <p:par>
                                <p:cTn id="84" presetID="17" presetClass="exit" presetSubtype="8" fill="hold" grpId="2" nodeType="withEffect">
                                  <p:stCondLst>
                                    <p:cond delay="0"/>
                                  </p:stCondLst>
                                  <p:childTnLst>
                                    <p:anim calcmode="lin" valueType="num">
                                      <p:cBhvr>
                                        <p:cTn id="85" dur="2000"/>
                                        <p:tgtEl>
                                          <p:spTgt spid="5"/>
                                        </p:tgtEl>
                                        <p:attrNameLst>
                                          <p:attrName>ppt_x</p:attrName>
                                        </p:attrNameLst>
                                      </p:cBhvr>
                                      <p:tavLst>
                                        <p:tav tm="0">
                                          <p:val>
                                            <p:strVal val="ppt_x"/>
                                          </p:val>
                                        </p:tav>
                                        <p:tav tm="100000">
                                          <p:val>
                                            <p:strVal val="ppt_x-ppt_w/2"/>
                                          </p:val>
                                        </p:tav>
                                      </p:tavLst>
                                    </p:anim>
                                    <p:anim calcmode="lin" valueType="num">
                                      <p:cBhvr>
                                        <p:cTn id="86" dur="2000"/>
                                        <p:tgtEl>
                                          <p:spTgt spid="5"/>
                                        </p:tgtEl>
                                        <p:attrNameLst>
                                          <p:attrName>ppt_y</p:attrName>
                                        </p:attrNameLst>
                                      </p:cBhvr>
                                      <p:tavLst>
                                        <p:tav tm="0">
                                          <p:val>
                                            <p:strVal val="ppt_y"/>
                                          </p:val>
                                        </p:tav>
                                        <p:tav tm="100000">
                                          <p:val>
                                            <p:strVal val="ppt_y"/>
                                          </p:val>
                                        </p:tav>
                                      </p:tavLst>
                                    </p:anim>
                                    <p:anim calcmode="lin" valueType="num">
                                      <p:cBhvr>
                                        <p:cTn id="87" dur="2000"/>
                                        <p:tgtEl>
                                          <p:spTgt spid="5"/>
                                        </p:tgtEl>
                                        <p:attrNameLst>
                                          <p:attrName>ppt_w</p:attrName>
                                        </p:attrNameLst>
                                      </p:cBhvr>
                                      <p:tavLst>
                                        <p:tav tm="0">
                                          <p:val>
                                            <p:strVal val="ppt_w"/>
                                          </p:val>
                                        </p:tav>
                                        <p:tav tm="100000">
                                          <p:val>
                                            <p:fltVal val="0"/>
                                          </p:val>
                                        </p:tav>
                                      </p:tavLst>
                                    </p:anim>
                                    <p:anim calcmode="lin" valueType="num">
                                      <p:cBhvr>
                                        <p:cTn id="88" dur="2000"/>
                                        <p:tgtEl>
                                          <p:spTgt spid="5"/>
                                        </p:tgtEl>
                                        <p:attrNameLst>
                                          <p:attrName>ppt_h</p:attrName>
                                        </p:attrNameLst>
                                      </p:cBhvr>
                                      <p:tavLst>
                                        <p:tav tm="0">
                                          <p:val>
                                            <p:strVal val="ppt_h"/>
                                          </p:val>
                                        </p:tav>
                                        <p:tav tm="100000">
                                          <p:val>
                                            <p:strVal val="ppt_h"/>
                                          </p:val>
                                        </p:tav>
                                      </p:tavLst>
                                    </p:anim>
                                    <p:set>
                                      <p:cBhvr>
                                        <p:cTn id="89" dur="1" fill="hold">
                                          <p:stCondLst>
                                            <p:cond delay="1999"/>
                                          </p:stCondLst>
                                        </p:cTn>
                                        <p:tgtEl>
                                          <p:spTgt spid="5"/>
                                        </p:tgtEl>
                                        <p:attrNameLst>
                                          <p:attrName>style.visibility</p:attrName>
                                        </p:attrNameLst>
                                      </p:cBhvr>
                                      <p:to>
                                        <p:strVal val="hidden"/>
                                      </p:to>
                                    </p:set>
                                  </p:childTnLst>
                                </p:cTn>
                              </p:par>
                              <p:par>
                                <p:cTn id="90" presetID="17" presetClass="exit" presetSubtype="8" fill="hold" grpId="2" nodeType="withEffect">
                                  <p:stCondLst>
                                    <p:cond delay="0"/>
                                  </p:stCondLst>
                                  <p:childTnLst>
                                    <p:anim calcmode="lin" valueType="num">
                                      <p:cBhvr>
                                        <p:cTn id="91" dur="2000"/>
                                        <p:tgtEl>
                                          <p:spTgt spid="7"/>
                                        </p:tgtEl>
                                        <p:attrNameLst>
                                          <p:attrName>ppt_x</p:attrName>
                                        </p:attrNameLst>
                                      </p:cBhvr>
                                      <p:tavLst>
                                        <p:tav tm="0">
                                          <p:val>
                                            <p:strVal val="ppt_x"/>
                                          </p:val>
                                        </p:tav>
                                        <p:tav tm="100000">
                                          <p:val>
                                            <p:strVal val="ppt_x-ppt_w/2"/>
                                          </p:val>
                                        </p:tav>
                                      </p:tavLst>
                                    </p:anim>
                                    <p:anim calcmode="lin" valueType="num">
                                      <p:cBhvr>
                                        <p:cTn id="92" dur="2000"/>
                                        <p:tgtEl>
                                          <p:spTgt spid="7"/>
                                        </p:tgtEl>
                                        <p:attrNameLst>
                                          <p:attrName>ppt_y</p:attrName>
                                        </p:attrNameLst>
                                      </p:cBhvr>
                                      <p:tavLst>
                                        <p:tav tm="0">
                                          <p:val>
                                            <p:strVal val="ppt_y"/>
                                          </p:val>
                                        </p:tav>
                                        <p:tav tm="100000">
                                          <p:val>
                                            <p:strVal val="ppt_y"/>
                                          </p:val>
                                        </p:tav>
                                      </p:tavLst>
                                    </p:anim>
                                    <p:anim calcmode="lin" valueType="num">
                                      <p:cBhvr>
                                        <p:cTn id="93" dur="2000"/>
                                        <p:tgtEl>
                                          <p:spTgt spid="7"/>
                                        </p:tgtEl>
                                        <p:attrNameLst>
                                          <p:attrName>ppt_w</p:attrName>
                                        </p:attrNameLst>
                                      </p:cBhvr>
                                      <p:tavLst>
                                        <p:tav tm="0">
                                          <p:val>
                                            <p:strVal val="ppt_w"/>
                                          </p:val>
                                        </p:tav>
                                        <p:tav tm="100000">
                                          <p:val>
                                            <p:fltVal val="0"/>
                                          </p:val>
                                        </p:tav>
                                      </p:tavLst>
                                    </p:anim>
                                    <p:anim calcmode="lin" valueType="num">
                                      <p:cBhvr>
                                        <p:cTn id="94" dur="2000"/>
                                        <p:tgtEl>
                                          <p:spTgt spid="7"/>
                                        </p:tgtEl>
                                        <p:attrNameLst>
                                          <p:attrName>ppt_h</p:attrName>
                                        </p:attrNameLst>
                                      </p:cBhvr>
                                      <p:tavLst>
                                        <p:tav tm="0">
                                          <p:val>
                                            <p:strVal val="ppt_h"/>
                                          </p:val>
                                        </p:tav>
                                        <p:tav tm="100000">
                                          <p:val>
                                            <p:strVal val="ppt_h"/>
                                          </p:val>
                                        </p:tav>
                                      </p:tavLst>
                                    </p:anim>
                                    <p:set>
                                      <p:cBhvr>
                                        <p:cTn id="95" dur="1" fill="hold">
                                          <p:stCondLst>
                                            <p:cond delay="1999"/>
                                          </p:stCondLst>
                                        </p:cTn>
                                        <p:tgtEl>
                                          <p:spTgt spid="7"/>
                                        </p:tgtEl>
                                        <p:attrNameLst>
                                          <p:attrName>style.visibility</p:attrName>
                                        </p:attrNameLst>
                                      </p:cBhvr>
                                      <p:to>
                                        <p:strVal val="hidden"/>
                                      </p:to>
                                    </p:set>
                                  </p:childTnLst>
                                </p:cTn>
                              </p:par>
                              <p:par>
                                <p:cTn id="96" presetID="17" presetClass="exit" presetSubtype="8" fill="hold" grpId="2" nodeType="withEffect">
                                  <p:stCondLst>
                                    <p:cond delay="0"/>
                                  </p:stCondLst>
                                  <p:childTnLst>
                                    <p:anim calcmode="lin" valueType="num">
                                      <p:cBhvr>
                                        <p:cTn id="97" dur="2000"/>
                                        <p:tgtEl>
                                          <p:spTgt spid="9"/>
                                        </p:tgtEl>
                                        <p:attrNameLst>
                                          <p:attrName>ppt_x</p:attrName>
                                        </p:attrNameLst>
                                      </p:cBhvr>
                                      <p:tavLst>
                                        <p:tav tm="0">
                                          <p:val>
                                            <p:strVal val="ppt_x"/>
                                          </p:val>
                                        </p:tav>
                                        <p:tav tm="100000">
                                          <p:val>
                                            <p:strVal val="ppt_x-ppt_w/2"/>
                                          </p:val>
                                        </p:tav>
                                      </p:tavLst>
                                    </p:anim>
                                    <p:anim calcmode="lin" valueType="num">
                                      <p:cBhvr>
                                        <p:cTn id="98" dur="2000"/>
                                        <p:tgtEl>
                                          <p:spTgt spid="9"/>
                                        </p:tgtEl>
                                        <p:attrNameLst>
                                          <p:attrName>ppt_y</p:attrName>
                                        </p:attrNameLst>
                                      </p:cBhvr>
                                      <p:tavLst>
                                        <p:tav tm="0">
                                          <p:val>
                                            <p:strVal val="ppt_y"/>
                                          </p:val>
                                        </p:tav>
                                        <p:tav tm="100000">
                                          <p:val>
                                            <p:strVal val="ppt_y"/>
                                          </p:val>
                                        </p:tav>
                                      </p:tavLst>
                                    </p:anim>
                                    <p:anim calcmode="lin" valueType="num">
                                      <p:cBhvr>
                                        <p:cTn id="99" dur="2000"/>
                                        <p:tgtEl>
                                          <p:spTgt spid="9"/>
                                        </p:tgtEl>
                                        <p:attrNameLst>
                                          <p:attrName>ppt_w</p:attrName>
                                        </p:attrNameLst>
                                      </p:cBhvr>
                                      <p:tavLst>
                                        <p:tav tm="0">
                                          <p:val>
                                            <p:strVal val="ppt_w"/>
                                          </p:val>
                                        </p:tav>
                                        <p:tav tm="100000">
                                          <p:val>
                                            <p:fltVal val="0"/>
                                          </p:val>
                                        </p:tav>
                                      </p:tavLst>
                                    </p:anim>
                                    <p:anim calcmode="lin" valueType="num">
                                      <p:cBhvr>
                                        <p:cTn id="100" dur="2000"/>
                                        <p:tgtEl>
                                          <p:spTgt spid="9"/>
                                        </p:tgtEl>
                                        <p:attrNameLst>
                                          <p:attrName>ppt_h</p:attrName>
                                        </p:attrNameLst>
                                      </p:cBhvr>
                                      <p:tavLst>
                                        <p:tav tm="0">
                                          <p:val>
                                            <p:strVal val="ppt_h"/>
                                          </p:val>
                                        </p:tav>
                                        <p:tav tm="100000">
                                          <p:val>
                                            <p:strVal val="ppt_h"/>
                                          </p:val>
                                        </p:tav>
                                      </p:tavLst>
                                    </p:anim>
                                    <p:set>
                                      <p:cBhvr>
                                        <p:cTn id="101" dur="1" fill="hold">
                                          <p:stCondLst>
                                            <p:cond delay="1999"/>
                                          </p:stCondLst>
                                        </p:cTn>
                                        <p:tgtEl>
                                          <p:spTgt spid="9"/>
                                        </p:tgtEl>
                                        <p:attrNameLst>
                                          <p:attrName>style.visibility</p:attrName>
                                        </p:attrNameLst>
                                      </p:cBhvr>
                                      <p:to>
                                        <p:strVal val="hidden"/>
                                      </p:to>
                                    </p:set>
                                  </p:childTnLst>
                                </p:cTn>
                              </p:par>
                              <p:par>
                                <p:cTn id="102" presetID="17" presetClass="exit" presetSubtype="8" fill="hold" grpId="2" nodeType="withEffect">
                                  <p:stCondLst>
                                    <p:cond delay="0"/>
                                  </p:stCondLst>
                                  <p:childTnLst>
                                    <p:anim calcmode="lin" valueType="num">
                                      <p:cBhvr>
                                        <p:cTn id="103" dur="2000"/>
                                        <p:tgtEl>
                                          <p:spTgt spid="11"/>
                                        </p:tgtEl>
                                        <p:attrNameLst>
                                          <p:attrName>ppt_x</p:attrName>
                                        </p:attrNameLst>
                                      </p:cBhvr>
                                      <p:tavLst>
                                        <p:tav tm="0">
                                          <p:val>
                                            <p:strVal val="ppt_x"/>
                                          </p:val>
                                        </p:tav>
                                        <p:tav tm="100000">
                                          <p:val>
                                            <p:strVal val="ppt_x-ppt_w/2"/>
                                          </p:val>
                                        </p:tav>
                                      </p:tavLst>
                                    </p:anim>
                                    <p:anim calcmode="lin" valueType="num">
                                      <p:cBhvr>
                                        <p:cTn id="104" dur="2000"/>
                                        <p:tgtEl>
                                          <p:spTgt spid="11"/>
                                        </p:tgtEl>
                                        <p:attrNameLst>
                                          <p:attrName>ppt_y</p:attrName>
                                        </p:attrNameLst>
                                      </p:cBhvr>
                                      <p:tavLst>
                                        <p:tav tm="0">
                                          <p:val>
                                            <p:strVal val="ppt_y"/>
                                          </p:val>
                                        </p:tav>
                                        <p:tav tm="100000">
                                          <p:val>
                                            <p:strVal val="ppt_y"/>
                                          </p:val>
                                        </p:tav>
                                      </p:tavLst>
                                    </p:anim>
                                    <p:anim calcmode="lin" valueType="num">
                                      <p:cBhvr>
                                        <p:cTn id="105" dur="2000"/>
                                        <p:tgtEl>
                                          <p:spTgt spid="11"/>
                                        </p:tgtEl>
                                        <p:attrNameLst>
                                          <p:attrName>ppt_w</p:attrName>
                                        </p:attrNameLst>
                                      </p:cBhvr>
                                      <p:tavLst>
                                        <p:tav tm="0">
                                          <p:val>
                                            <p:strVal val="ppt_w"/>
                                          </p:val>
                                        </p:tav>
                                        <p:tav tm="100000">
                                          <p:val>
                                            <p:fltVal val="0"/>
                                          </p:val>
                                        </p:tav>
                                      </p:tavLst>
                                    </p:anim>
                                    <p:anim calcmode="lin" valueType="num">
                                      <p:cBhvr>
                                        <p:cTn id="106" dur="2000"/>
                                        <p:tgtEl>
                                          <p:spTgt spid="11"/>
                                        </p:tgtEl>
                                        <p:attrNameLst>
                                          <p:attrName>ppt_h</p:attrName>
                                        </p:attrNameLst>
                                      </p:cBhvr>
                                      <p:tavLst>
                                        <p:tav tm="0">
                                          <p:val>
                                            <p:strVal val="ppt_h"/>
                                          </p:val>
                                        </p:tav>
                                        <p:tav tm="100000">
                                          <p:val>
                                            <p:strVal val="ppt_h"/>
                                          </p:val>
                                        </p:tav>
                                      </p:tavLst>
                                    </p:anim>
                                    <p:set>
                                      <p:cBhvr>
                                        <p:cTn id="107" dur="1" fill="hold">
                                          <p:stCondLst>
                                            <p:cond delay="1999"/>
                                          </p:stCondLst>
                                        </p:cTn>
                                        <p:tgtEl>
                                          <p:spTgt spid="11"/>
                                        </p:tgtEl>
                                        <p:attrNameLst>
                                          <p:attrName>style.visibility</p:attrName>
                                        </p:attrNameLst>
                                      </p:cBhvr>
                                      <p:to>
                                        <p:strVal val="hidden"/>
                                      </p:to>
                                    </p:set>
                                  </p:childTnLst>
                                </p:cTn>
                              </p:par>
                              <p:par>
                                <p:cTn id="108" presetID="17" presetClass="exit" presetSubtype="2" fill="hold" grpId="2" nodeType="withEffect">
                                  <p:stCondLst>
                                    <p:cond delay="0"/>
                                  </p:stCondLst>
                                  <p:childTnLst>
                                    <p:anim calcmode="lin" valueType="num">
                                      <p:cBhvr>
                                        <p:cTn id="109" dur="2000"/>
                                        <p:tgtEl>
                                          <p:spTgt spid="4"/>
                                        </p:tgtEl>
                                        <p:attrNameLst>
                                          <p:attrName>ppt_x</p:attrName>
                                        </p:attrNameLst>
                                      </p:cBhvr>
                                      <p:tavLst>
                                        <p:tav tm="0">
                                          <p:val>
                                            <p:strVal val="ppt_x"/>
                                          </p:val>
                                        </p:tav>
                                        <p:tav tm="100000">
                                          <p:val>
                                            <p:strVal val="ppt_x+ppt_w/2"/>
                                          </p:val>
                                        </p:tav>
                                      </p:tavLst>
                                    </p:anim>
                                    <p:anim calcmode="lin" valueType="num">
                                      <p:cBhvr>
                                        <p:cTn id="110" dur="2000"/>
                                        <p:tgtEl>
                                          <p:spTgt spid="4"/>
                                        </p:tgtEl>
                                        <p:attrNameLst>
                                          <p:attrName>ppt_y</p:attrName>
                                        </p:attrNameLst>
                                      </p:cBhvr>
                                      <p:tavLst>
                                        <p:tav tm="0">
                                          <p:val>
                                            <p:strVal val="ppt_y"/>
                                          </p:val>
                                        </p:tav>
                                        <p:tav tm="100000">
                                          <p:val>
                                            <p:strVal val="ppt_y"/>
                                          </p:val>
                                        </p:tav>
                                      </p:tavLst>
                                    </p:anim>
                                    <p:anim calcmode="lin" valueType="num">
                                      <p:cBhvr>
                                        <p:cTn id="111" dur="2000"/>
                                        <p:tgtEl>
                                          <p:spTgt spid="4"/>
                                        </p:tgtEl>
                                        <p:attrNameLst>
                                          <p:attrName>ppt_w</p:attrName>
                                        </p:attrNameLst>
                                      </p:cBhvr>
                                      <p:tavLst>
                                        <p:tav tm="0">
                                          <p:val>
                                            <p:strVal val="ppt_w"/>
                                          </p:val>
                                        </p:tav>
                                        <p:tav tm="100000">
                                          <p:val>
                                            <p:fltVal val="0"/>
                                          </p:val>
                                        </p:tav>
                                      </p:tavLst>
                                    </p:anim>
                                    <p:anim calcmode="lin" valueType="num">
                                      <p:cBhvr>
                                        <p:cTn id="112" dur="2000"/>
                                        <p:tgtEl>
                                          <p:spTgt spid="4"/>
                                        </p:tgtEl>
                                        <p:attrNameLst>
                                          <p:attrName>ppt_h</p:attrName>
                                        </p:attrNameLst>
                                      </p:cBhvr>
                                      <p:tavLst>
                                        <p:tav tm="0">
                                          <p:val>
                                            <p:strVal val="ppt_h"/>
                                          </p:val>
                                        </p:tav>
                                        <p:tav tm="100000">
                                          <p:val>
                                            <p:strVal val="ppt_h"/>
                                          </p:val>
                                        </p:tav>
                                      </p:tavLst>
                                    </p:anim>
                                    <p:set>
                                      <p:cBhvr>
                                        <p:cTn id="113" dur="1" fill="hold">
                                          <p:stCondLst>
                                            <p:cond delay="1999"/>
                                          </p:stCondLst>
                                        </p:cTn>
                                        <p:tgtEl>
                                          <p:spTgt spid="4"/>
                                        </p:tgtEl>
                                        <p:attrNameLst>
                                          <p:attrName>style.visibility</p:attrName>
                                        </p:attrNameLst>
                                      </p:cBhvr>
                                      <p:to>
                                        <p:strVal val="hidden"/>
                                      </p:to>
                                    </p:set>
                                  </p:childTnLst>
                                </p:cTn>
                              </p:par>
                              <p:par>
                                <p:cTn id="114" presetID="17" presetClass="exit" presetSubtype="2" fill="hold" grpId="2" nodeType="withEffect">
                                  <p:stCondLst>
                                    <p:cond delay="0"/>
                                  </p:stCondLst>
                                  <p:childTnLst>
                                    <p:anim calcmode="lin" valueType="num">
                                      <p:cBhvr>
                                        <p:cTn id="115" dur="2000"/>
                                        <p:tgtEl>
                                          <p:spTgt spid="6"/>
                                        </p:tgtEl>
                                        <p:attrNameLst>
                                          <p:attrName>ppt_x</p:attrName>
                                        </p:attrNameLst>
                                      </p:cBhvr>
                                      <p:tavLst>
                                        <p:tav tm="0">
                                          <p:val>
                                            <p:strVal val="ppt_x"/>
                                          </p:val>
                                        </p:tav>
                                        <p:tav tm="100000">
                                          <p:val>
                                            <p:strVal val="ppt_x+ppt_w/2"/>
                                          </p:val>
                                        </p:tav>
                                      </p:tavLst>
                                    </p:anim>
                                    <p:anim calcmode="lin" valueType="num">
                                      <p:cBhvr>
                                        <p:cTn id="116" dur="2000"/>
                                        <p:tgtEl>
                                          <p:spTgt spid="6"/>
                                        </p:tgtEl>
                                        <p:attrNameLst>
                                          <p:attrName>ppt_y</p:attrName>
                                        </p:attrNameLst>
                                      </p:cBhvr>
                                      <p:tavLst>
                                        <p:tav tm="0">
                                          <p:val>
                                            <p:strVal val="ppt_y"/>
                                          </p:val>
                                        </p:tav>
                                        <p:tav tm="100000">
                                          <p:val>
                                            <p:strVal val="ppt_y"/>
                                          </p:val>
                                        </p:tav>
                                      </p:tavLst>
                                    </p:anim>
                                    <p:anim calcmode="lin" valueType="num">
                                      <p:cBhvr>
                                        <p:cTn id="117" dur="2000"/>
                                        <p:tgtEl>
                                          <p:spTgt spid="6"/>
                                        </p:tgtEl>
                                        <p:attrNameLst>
                                          <p:attrName>ppt_w</p:attrName>
                                        </p:attrNameLst>
                                      </p:cBhvr>
                                      <p:tavLst>
                                        <p:tav tm="0">
                                          <p:val>
                                            <p:strVal val="ppt_w"/>
                                          </p:val>
                                        </p:tav>
                                        <p:tav tm="100000">
                                          <p:val>
                                            <p:fltVal val="0"/>
                                          </p:val>
                                        </p:tav>
                                      </p:tavLst>
                                    </p:anim>
                                    <p:anim calcmode="lin" valueType="num">
                                      <p:cBhvr>
                                        <p:cTn id="118" dur="2000"/>
                                        <p:tgtEl>
                                          <p:spTgt spid="6"/>
                                        </p:tgtEl>
                                        <p:attrNameLst>
                                          <p:attrName>ppt_h</p:attrName>
                                        </p:attrNameLst>
                                      </p:cBhvr>
                                      <p:tavLst>
                                        <p:tav tm="0">
                                          <p:val>
                                            <p:strVal val="ppt_h"/>
                                          </p:val>
                                        </p:tav>
                                        <p:tav tm="100000">
                                          <p:val>
                                            <p:strVal val="ppt_h"/>
                                          </p:val>
                                        </p:tav>
                                      </p:tavLst>
                                    </p:anim>
                                    <p:set>
                                      <p:cBhvr>
                                        <p:cTn id="119" dur="1" fill="hold">
                                          <p:stCondLst>
                                            <p:cond delay="1999"/>
                                          </p:stCondLst>
                                        </p:cTn>
                                        <p:tgtEl>
                                          <p:spTgt spid="6"/>
                                        </p:tgtEl>
                                        <p:attrNameLst>
                                          <p:attrName>style.visibility</p:attrName>
                                        </p:attrNameLst>
                                      </p:cBhvr>
                                      <p:to>
                                        <p:strVal val="hidden"/>
                                      </p:to>
                                    </p:set>
                                  </p:childTnLst>
                                </p:cTn>
                              </p:par>
                              <p:par>
                                <p:cTn id="120" presetID="17" presetClass="exit" presetSubtype="2" fill="hold" grpId="2" nodeType="withEffect">
                                  <p:stCondLst>
                                    <p:cond delay="0"/>
                                  </p:stCondLst>
                                  <p:childTnLst>
                                    <p:anim calcmode="lin" valueType="num">
                                      <p:cBhvr>
                                        <p:cTn id="121" dur="2000"/>
                                        <p:tgtEl>
                                          <p:spTgt spid="8"/>
                                        </p:tgtEl>
                                        <p:attrNameLst>
                                          <p:attrName>ppt_x</p:attrName>
                                        </p:attrNameLst>
                                      </p:cBhvr>
                                      <p:tavLst>
                                        <p:tav tm="0">
                                          <p:val>
                                            <p:strVal val="ppt_x"/>
                                          </p:val>
                                        </p:tav>
                                        <p:tav tm="100000">
                                          <p:val>
                                            <p:strVal val="ppt_x+ppt_w/2"/>
                                          </p:val>
                                        </p:tav>
                                      </p:tavLst>
                                    </p:anim>
                                    <p:anim calcmode="lin" valueType="num">
                                      <p:cBhvr>
                                        <p:cTn id="122" dur="2000"/>
                                        <p:tgtEl>
                                          <p:spTgt spid="8"/>
                                        </p:tgtEl>
                                        <p:attrNameLst>
                                          <p:attrName>ppt_y</p:attrName>
                                        </p:attrNameLst>
                                      </p:cBhvr>
                                      <p:tavLst>
                                        <p:tav tm="0">
                                          <p:val>
                                            <p:strVal val="ppt_y"/>
                                          </p:val>
                                        </p:tav>
                                        <p:tav tm="100000">
                                          <p:val>
                                            <p:strVal val="ppt_y"/>
                                          </p:val>
                                        </p:tav>
                                      </p:tavLst>
                                    </p:anim>
                                    <p:anim calcmode="lin" valueType="num">
                                      <p:cBhvr>
                                        <p:cTn id="123" dur="2000"/>
                                        <p:tgtEl>
                                          <p:spTgt spid="8"/>
                                        </p:tgtEl>
                                        <p:attrNameLst>
                                          <p:attrName>ppt_w</p:attrName>
                                        </p:attrNameLst>
                                      </p:cBhvr>
                                      <p:tavLst>
                                        <p:tav tm="0">
                                          <p:val>
                                            <p:strVal val="ppt_w"/>
                                          </p:val>
                                        </p:tav>
                                        <p:tav tm="100000">
                                          <p:val>
                                            <p:fltVal val="0"/>
                                          </p:val>
                                        </p:tav>
                                      </p:tavLst>
                                    </p:anim>
                                    <p:anim calcmode="lin" valueType="num">
                                      <p:cBhvr>
                                        <p:cTn id="124" dur="2000"/>
                                        <p:tgtEl>
                                          <p:spTgt spid="8"/>
                                        </p:tgtEl>
                                        <p:attrNameLst>
                                          <p:attrName>ppt_h</p:attrName>
                                        </p:attrNameLst>
                                      </p:cBhvr>
                                      <p:tavLst>
                                        <p:tav tm="0">
                                          <p:val>
                                            <p:strVal val="ppt_h"/>
                                          </p:val>
                                        </p:tav>
                                        <p:tav tm="100000">
                                          <p:val>
                                            <p:strVal val="ppt_h"/>
                                          </p:val>
                                        </p:tav>
                                      </p:tavLst>
                                    </p:anim>
                                    <p:set>
                                      <p:cBhvr>
                                        <p:cTn id="125" dur="1" fill="hold">
                                          <p:stCondLst>
                                            <p:cond delay="1999"/>
                                          </p:stCondLst>
                                        </p:cTn>
                                        <p:tgtEl>
                                          <p:spTgt spid="8"/>
                                        </p:tgtEl>
                                        <p:attrNameLst>
                                          <p:attrName>style.visibility</p:attrName>
                                        </p:attrNameLst>
                                      </p:cBhvr>
                                      <p:to>
                                        <p:strVal val="hidden"/>
                                      </p:to>
                                    </p:set>
                                  </p:childTnLst>
                                </p:cTn>
                              </p:par>
                              <p:par>
                                <p:cTn id="126" presetID="17" presetClass="exit" presetSubtype="2" fill="hold" grpId="2" nodeType="withEffect">
                                  <p:stCondLst>
                                    <p:cond delay="0"/>
                                  </p:stCondLst>
                                  <p:childTnLst>
                                    <p:anim calcmode="lin" valueType="num">
                                      <p:cBhvr>
                                        <p:cTn id="127" dur="2000"/>
                                        <p:tgtEl>
                                          <p:spTgt spid="10"/>
                                        </p:tgtEl>
                                        <p:attrNameLst>
                                          <p:attrName>ppt_x</p:attrName>
                                        </p:attrNameLst>
                                      </p:cBhvr>
                                      <p:tavLst>
                                        <p:tav tm="0">
                                          <p:val>
                                            <p:strVal val="ppt_x"/>
                                          </p:val>
                                        </p:tav>
                                        <p:tav tm="100000">
                                          <p:val>
                                            <p:strVal val="ppt_x+ppt_w/2"/>
                                          </p:val>
                                        </p:tav>
                                      </p:tavLst>
                                    </p:anim>
                                    <p:anim calcmode="lin" valueType="num">
                                      <p:cBhvr>
                                        <p:cTn id="128" dur="2000"/>
                                        <p:tgtEl>
                                          <p:spTgt spid="10"/>
                                        </p:tgtEl>
                                        <p:attrNameLst>
                                          <p:attrName>ppt_y</p:attrName>
                                        </p:attrNameLst>
                                      </p:cBhvr>
                                      <p:tavLst>
                                        <p:tav tm="0">
                                          <p:val>
                                            <p:strVal val="ppt_y"/>
                                          </p:val>
                                        </p:tav>
                                        <p:tav tm="100000">
                                          <p:val>
                                            <p:strVal val="ppt_y"/>
                                          </p:val>
                                        </p:tav>
                                      </p:tavLst>
                                    </p:anim>
                                    <p:anim calcmode="lin" valueType="num">
                                      <p:cBhvr>
                                        <p:cTn id="129" dur="2000"/>
                                        <p:tgtEl>
                                          <p:spTgt spid="10"/>
                                        </p:tgtEl>
                                        <p:attrNameLst>
                                          <p:attrName>ppt_w</p:attrName>
                                        </p:attrNameLst>
                                      </p:cBhvr>
                                      <p:tavLst>
                                        <p:tav tm="0">
                                          <p:val>
                                            <p:strVal val="ppt_w"/>
                                          </p:val>
                                        </p:tav>
                                        <p:tav tm="100000">
                                          <p:val>
                                            <p:fltVal val="0"/>
                                          </p:val>
                                        </p:tav>
                                      </p:tavLst>
                                    </p:anim>
                                    <p:anim calcmode="lin" valueType="num">
                                      <p:cBhvr>
                                        <p:cTn id="130" dur="2000"/>
                                        <p:tgtEl>
                                          <p:spTgt spid="10"/>
                                        </p:tgtEl>
                                        <p:attrNameLst>
                                          <p:attrName>ppt_h</p:attrName>
                                        </p:attrNameLst>
                                      </p:cBhvr>
                                      <p:tavLst>
                                        <p:tav tm="0">
                                          <p:val>
                                            <p:strVal val="ppt_h"/>
                                          </p:val>
                                        </p:tav>
                                        <p:tav tm="100000">
                                          <p:val>
                                            <p:strVal val="ppt_h"/>
                                          </p:val>
                                        </p:tav>
                                      </p:tavLst>
                                    </p:anim>
                                    <p:set>
                                      <p:cBhvr>
                                        <p:cTn id="131" dur="1" fill="hold">
                                          <p:stCondLst>
                                            <p:cond delay="1999"/>
                                          </p:stCondLst>
                                        </p:cTn>
                                        <p:tgtEl>
                                          <p:spTgt spid="10"/>
                                        </p:tgtEl>
                                        <p:attrNameLst>
                                          <p:attrName>style.visibility</p:attrName>
                                        </p:attrNameLst>
                                      </p:cBhvr>
                                      <p:to>
                                        <p:strVal val="hidden"/>
                                      </p:to>
                                    </p:set>
                                  </p:childTnLst>
                                </p:cTn>
                              </p:par>
                              <p:par>
                                <p:cTn id="132" presetID="17" presetClass="exit" presetSubtype="2" fill="hold" grpId="2" nodeType="withEffect">
                                  <p:stCondLst>
                                    <p:cond delay="0"/>
                                  </p:stCondLst>
                                  <p:childTnLst>
                                    <p:anim calcmode="lin" valueType="num">
                                      <p:cBhvr>
                                        <p:cTn id="133" dur="2000"/>
                                        <p:tgtEl>
                                          <p:spTgt spid="12"/>
                                        </p:tgtEl>
                                        <p:attrNameLst>
                                          <p:attrName>ppt_x</p:attrName>
                                        </p:attrNameLst>
                                      </p:cBhvr>
                                      <p:tavLst>
                                        <p:tav tm="0">
                                          <p:val>
                                            <p:strVal val="ppt_x"/>
                                          </p:val>
                                        </p:tav>
                                        <p:tav tm="100000">
                                          <p:val>
                                            <p:strVal val="ppt_x+ppt_w/2"/>
                                          </p:val>
                                        </p:tav>
                                      </p:tavLst>
                                    </p:anim>
                                    <p:anim calcmode="lin" valueType="num">
                                      <p:cBhvr>
                                        <p:cTn id="134" dur="2000"/>
                                        <p:tgtEl>
                                          <p:spTgt spid="12"/>
                                        </p:tgtEl>
                                        <p:attrNameLst>
                                          <p:attrName>ppt_y</p:attrName>
                                        </p:attrNameLst>
                                      </p:cBhvr>
                                      <p:tavLst>
                                        <p:tav tm="0">
                                          <p:val>
                                            <p:strVal val="ppt_y"/>
                                          </p:val>
                                        </p:tav>
                                        <p:tav tm="100000">
                                          <p:val>
                                            <p:strVal val="ppt_y"/>
                                          </p:val>
                                        </p:tav>
                                      </p:tavLst>
                                    </p:anim>
                                    <p:anim calcmode="lin" valueType="num">
                                      <p:cBhvr>
                                        <p:cTn id="135" dur="2000"/>
                                        <p:tgtEl>
                                          <p:spTgt spid="12"/>
                                        </p:tgtEl>
                                        <p:attrNameLst>
                                          <p:attrName>ppt_w</p:attrName>
                                        </p:attrNameLst>
                                      </p:cBhvr>
                                      <p:tavLst>
                                        <p:tav tm="0">
                                          <p:val>
                                            <p:strVal val="ppt_w"/>
                                          </p:val>
                                        </p:tav>
                                        <p:tav tm="100000">
                                          <p:val>
                                            <p:fltVal val="0"/>
                                          </p:val>
                                        </p:tav>
                                      </p:tavLst>
                                    </p:anim>
                                    <p:anim calcmode="lin" valueType="num">
                                      <p:cBhvr>
                                        <p:cTn id="136" dur="2000"/>
                                        <p:tgtEl>
                                          <p:spTgt spid="12"/>
                                        </p:tgtEl>
                                        <p:attrNameLst>
                                          <p:attrName>ppt_h</p:attrName>
                                        </p:attrNameLst>
                                      </p:cBhvr>
                                      <p:tavLst>
                                        <p:tav tm="0">
                                          <p:val>
                                            <p:strVal val="ppt_h"/>
                                          </p:val>
                                        </p:tav>
                                        <p:tav tm="100000">
                                          <p:val>
                                            <p:strVal val="ppt_h"/>
                                          </p:val>
                                        </p:tav>
                                      </p:tavLst>
                                    </p:anim>
                                    <p:set>
                                      <p:cBhvr>
                                        <p:cTn id="137" dur="1" fill="hold">
                                          <p:stCondLst>
                                            <p:cond delay="1999"/>
                                          </p:stCondLst>
                                        </p:cTn>
                                        <p:tgtEl>
                                          <p:spTgt spid="12"/>
                                        </p:tgtEl>
                                        <p:attrNameLst>
                                          <p:attrName>style.visibility</p:attrName>
                                        </p:attrNameLst>
                                      </p:cBhvr>
                                      <p:to>
                                        <p:strVal val="hidden"/>
                                      </p:to>
                                    </p:set>
                                  </p:childTnLst>
                                </p:cTn>
                              </p:par>
                              <p:par>
                                <p:cTn id="138" presetID="2" presetClass="exit" presetSubtype="8" fill="hold" grpId="3" nodeType="withEffect">
                                  <p:stCondLst>
                                    <p:cond delay="0"/>
                                  </p:stCondLst>
                                  <p:childTnLst>
                                    <p:anim calcmode="lin" valueType="num">
                                      <p:cBhvr additive="base">
                                        <p:cTn id="139" dur="2000"/>
                                        <p:tgtEl>
                                          <p:spTgt spid="3"/>
                                        </p:tgtEl>
                                        <p:attrNameLst>
                                          <p:attrName>ppt_x</p:attrName>
                                        </p:attrNameLst>
                                      </p:cBhvr>
                                      <p:tavLst>
                                        <p:tav tm="0">
                                          <p:val>
                                            <p:strVal val="ppt_x"/>
                                          </p:val>
                                        </p:tav>
                                        <p:tav tm="100000">
                                          <p:val>
                                            <p:strVal val="0-ppt_w/2"/>
                                          </p:val>
                                        </p:tav>
                                      </p:tavLst>
                                    </p:anim>
                                    <p:anim calcmode="lin" valueType="num">
                                      <p:cBhvr additive="base">
                                        <p:cTn id="140" dur="2000"/>
                                        <p:tgtEl>
                                          <p:spTgt spid="3"/>
                                        </p:tgtEl>
                                        <p:attrNameLst>
                                          <p:attrName>ppt_y</p:attrName>
                                        </p:attrNameLst>
                                      </p:cBhvr>
                                      <p:tavLst>
                                        <p:tav tm="0">
                                          <p:val>
                                            <p:strVal val="ppt_y"/>
                                          </p:val>
                                        </p:tav>
                                        <p:tav tm="100000">
                                          <p:val>
                                            <p:strVal val="ppt_y"/>
                                          </p:val>
                                        </p:tav>
                                      </p:tavLst>
                                    </p:anim>
                                    <p:set>
                                      <p:cBhvr>
                                        <p:cTn id="141" dur="1" fill="hold">
                                          <p:stCondLst>
                                            <p:cond delay="1999"/>
                                          </p:stCondLst>
                                        </p:cTn>
                                        <p:tgtEl>
                                          <p:spTgt spid="3"/>
                                        </p:tgtEl>
                                        <p:attrNameLst>
                                          <p:attrName>style.visibility</p:attrName>
                                        </p:attrNameLst>
                                      </p:cBhvr>
                                      <p:to>
                                        <p:strVal val="hidden"/>
                                      </p:to>
                                    </p:set>
                                  </p:childTnLst>
                                </p:cTn>
                              </p:par>
                              <p:par>
                                <p:cTn id="142" presetID="2" presetClass="exit" presetSubtype="8" fill="hold" grpId="3" nodeType="withEffect">
                                  <p:stCondLst>
                                    <p:cond delay="0"/>
                                  </p:stCondLst>
                                  <p:childTnLst>
                                    <p:anim calcmode="lin" valueType="num">
                                      <p:cBhvr additive="base">
                                        <p:cTn id="143" dur="2000"/>
                                        <p:tgtEl>
                                          <p:spTgt spid="5"/>
                                        </p:tgtEl>
                                        <p:attrNameLst>
                                          <p:attrName>ppt_x</p:attrName>
                                        </p:attrNameLst>
                                      </p:cBhvr>
                                      <p:tavLst>
                                        <p:tav tm="0">
                                          <p:val>
                                            <p:strVal val="ppt_x"/>
                                          </p:val>
                                        </p:tav>
                                        <p:tav tm="100000">
                                          <p:val>
                                            <p:strVal val="0-ppt_w/2"/>
                                          </p:val>
                                        </p:tav>
                                      </p:tavLst>
                                    </p:anim>
                                    <p:anim calcmode="lin" valueType="num">
                                      <p:cBhvr additive="base">
                                        <p:cTn id="144" dur="2000"/>
                                        <p:tgtEl>
                                          <p:spTgt spid="5"/>
                                        </p:tgtEl>
                                        <p:attrNameLst>
                                          <p:attrName>ppt_y</p:attrName>
                                        </p:attrNameLst>
                                      </p:cBhvr>
                                      <p:tavLst>
                                        <p:tav tm="0">
                                          <p:val>
                                            <p:strVal val="ppt_y"/>
                                          </p:val>
                                        </p:tav>
                                        <p:tav tm="100000">
                                          <p:val>
                                            <p:strVal val="ppt_y"/>
                                          </p:val>
                                        </p:tav>
                                      </p:tavLst>
                                    </p:anim>
                                    <p:set>
                                      <p:cBhvr>
                                        <p:cTn id="145" dur="1" fill="hold">
                                          <p:stCondLst>
                                            <p:cond delay="1999"/>
                                          </p:stCondLst>
                                        </p:cTn>
                                        <p:tgtEl>
                                          <p:spTgt spid="5"/>
                                        </p:tgtEl>
                                        <p:attrNameLst>
                                          <p:attrName>style.visibility</p:attrName>
                                        </p:attrNameLst>
                                      </p:cBhvr>
                                      <p:to>
                                        <p:strVal val="hidden"/>
                                      </p:to>
                                    </p:set>
                                  </p:childTnLst>
                                </p:cTn>
                              </p:par>
                              <p:par>
                                <p:cTn id="146" presetID="2" presetClass="exit" presetSubtype="8" fill="hold" grpId="3" nodeType="withEffect">
                                  <p:stCondLst>
                                    <p:cond delay="0"/>
                                  </p:stCondLst>
                                  <p:childTnLst>
                                    <p:anim calcmode="lin" valueType="num">
                                      <p:cBhvr additive="base">
                                        <p:cTn id="147" dur="2000"/>
                                        <p:tgtEl>
                                          <p:spTgt spid="7"/>
                                        </p:tgtEl>
                                        <p:attrNameLst>
                                          <p:attrName>ppt_x</p:attrName>
                                        </p:attrNameLst>
                                      </p:cBhvr>
                                      <p:tavLst>
                                        <p:tav tm="0">
                                          <p:val>
                                            <p:strVal val="ppt_x"/>
                                          </p:val>
                                        </p:tav>
                                        <p:tav tm="100000">
                                          <p:val>
                                            <p:strVal val="0-ppt_w/2"/>
                                          </p:val>
                                        </p:tav>
                                      </p:tavLst>
                                    </p:anim>
                                    <p:anim calcmode="lin" valueType="num">
                                      <p:cBhvr additive="base">
                                        <p:cTn id="148" dur="2000"/>
                                        <p:tgtEl>
                                          <p:spTgt spid="7"/>
                                        </p:tgtEl>
                                        <p:attrNameLst>
                                          <p:attrName>ppt_y</p:attrName>
                                        </p:attrNameLst>
                                      </p:cBhvr>
                                      <p:tavLst>
                                        <p:tav tm="0">
                                          <p:val>
                                            <p:strVal val="ppt_y"/>
                                          </p:val>
                                        </p:tav>
                                        <p:tav tm="100000">
                                          <p:val>
                                            <p:strVal val="ppt_y"/>
                                          </p:val>
                                        </p:tav>
                                      </p:tavLst>
                                    </p:anim>
                                    <p:set>
                                      <p:cBhvr>
                                        <p:cTn id="149" dur="1" fill="hold">
                                          <p:stCondLst>
                                            <p:cond delay="1999"/>
                                          </p:stCondLst>
                                        </p:cTn>
                                        <p:tgtEl>
                                          <p:spTgt spid="7"/>
                                        </p:tgtEl>
                                        <p:attrNameLst>
                                          <p:attrName>style.visibility</p:attrName>
                                        </p:attrNameLst>
                                      </p:cBhvr>
                                      <p:to>
                                        <p:strVal val="hidden"/>
                                      </p:to>
                                    </p:set>
                                  </p:childTnLst>
                                </p:cTn>
                              </p:par>
                              <p:par>
                                <p:cTn id="150" presetID="2" presetClass="exit" presetSubtype="8" fill="hold" grpId="3" nodeType="withEffect">
                                  <p:stCondLst>
                                    <p:cond delay="0"/>
                                  </p:stCondLst>
                                  <p:childTnLst>
                                    <p:anim calcmode="lin" valueType="num">
                                      <p:cBhvr additive="base">
                                        <p:cTn id="151" dur="2000"/>
                                        <p:tgtEl>
                                          <p:spTgt spid="9"/>
                                        </p:tgtEl>
                                        <p:attrNameLst>
                                          <p:attrName>ppt_x</p:attrName>
                                        </p:attrNameLst>
                                      </p:cBhvr>
                                      <p:tavLst>
                                        <p:tav tm="0">
                                          <p:val>
                                            <p:strVal val="ppt_x"/>
                                          </p:val>
                                        </p:tav>
                                        <p:tav tm="100000">
                                          <p:val>
                                            <p:strVal val="0-ppt_w/2"/>
                                          </p:val>
                                        </p:tav>
                                      </p:tavLst>
                                    </p:anim>
                                    <p:anim calcmode="lin" valueType="num">
                                      <p:cBhvr additive="base">
                                        <p:cTn id="152" dur="2000"/>
                                        <p:tgtEl>
                                          <p:spTgt spid="9"/>
                                        </p:tgtEl>
                                        <p:attrNameLst>
                                          <p:attrName>ppt_y</p:attrName>
                                        </p:attrNameLst>
                                      </p:cBhvr>
                                      <p:tavLst>
                                        <p:tav tm="0">
                                          <p:val>
                                            <p:strVal val="ppt_y"/>
                                          </p:val>
                                        </p:tav>
                                        <p:tav tm="100000">
                                          <p:val>
                                            <p:strVal val="ppt_y"/>
                                          </p:val>
                                        </p:tav>
                                      </p:tavLst>
                                    </p:anim>
                                    <p:set>
                                      <p:cBhvr>
                                        <p:cTn id="153" dur="1" fill="hold">
                                          <p:stCondLst>
                                            <p:cond delay="1999"/>
                                          </p:stCondLst>
                                        </p:cTn>
                                        <p:tgtEl>
                                          <p:spTgt spid="9"/>
                                        </p:tgtEl>
                                        <p:attrNameLst>
                                          <p:attrName>style.visibility</p:attrName>
                                        </p:attrNameLst>
                                      </p:cBhvr>
                                      <p:to>
                                        <p:strVal val="hidden"/>
                                      </p:to>
                                    </p:set>
                                  </p:childTnLst>
                                </p:cTn>
                              </p:par>
                              <p:par>
                                <p:cTn id="154" presetID="2" presetClass="exit" presetSubtype="8" fill="hold" grpId="3" nodeType="withEffect">
                                  <p:stCondLst>
                                    <p:cond delay="0"/>
                                  </p:stCondLst>
                                  <p:childTnLst>
                                    <p:anim calcmode="lin" valueType="num">
                                      <p:cBhvr additive="base">
                                        <p:cTn id="155" dur="2000"/>
                                        <p:tgtEl>
                                          <p:spTgt spid="11"/>
                                        </p:tgtEl>
                                        <p:attrNameLst>
                                          <p:attrName>ppt_x</p:attrName>
                                        </p:attrNameLst>
                                      </p:cBhvr>
                                      <p:tavLst>
                                        <p:tav tm="0">
                                          <p:val>
                                            <p:strVal val="ppt_x"/>
                                          </p:val>
                                        </p:tav>
                                        <p:tav tm="100000">
                                          <p:val>
                                            <p:strVal val="0-ppt_w/2"/>
                                          </p:val>
                                        </p:tav>
                                      </p:tavLst>
                                    </p:anim>
                                    <p:anim calcmode="lin" valueType="num">
                                      <p:cBhvr additive="base">
                                        <p:cTn id="156" dur="2000"/>
                                        <p:tgtEl>
                                          <p:spTgt spid="11"/>
                                        </p:tgtEl>
                                        <p:attrNameLst>
                                          <p:attrName>ppt_y</p:attrName>
                                        </p:attrNameLst>
                                      </p:cBhvr>
                                      <p:tavLst>
                                        <p:tav tm="0">
                                          <p:val>
                                            <p:strVal val="ppt_y"/>
                                          </p:val>
                                        </p:tav>
                                        <p:tav tm="100000">
                                          <p:val>
                                            <p:strVal val="ppt_y"/>
                                          </p:val>
                                        </p:tav>
                                      </p:tavLst>
                                    </p:anim>
                                    <p:set>
                                      <p:cBhvr>
                                        <p:cTn id="157" dur="1" fill="hold">
                                          <p:stCondLst>
                                            <p:cond delay="1999"/>
                                          </p:stCondLst>
                                        </p:cTn>
                                        <p:tgtEl>
                                          <p:spTgt spid="11"/>
                                        </p:tgtEl>
                                        <p:attrNameLst>
                                          <p:attrName>style.visibility</p:attrName>
                                        </p:attrNameLst>
                                      </p:cBhvr>
                                      <p:to>
                                        <p:strVal val="hidden"/>
                                      </p:to>
                                    </p:set>
                                  </p:childTnLst>
                                </p:cTn>
                              </p:par>
                              <p:par>
                                <p:cTn id="158" presetID="2" presetClass="exit" presetSubtype="2" fill="hold" grpId="3" nodeType="with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ppt_y"/>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2" fill="hold" grpId="3"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ppt_y"/>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2" fill="hold" grpId="3" nodeType="withEffect">
                                  <p:stCondLst>
                                    <p:cond delay="0"/>
                                  </p:stCondLst>
                                  <p:childTnLst>
                                    <p:anim calcmode="lin" valueType="num">
                                      <p:cBhvr additive="base">
                                        <p:cTn id="167" dur="2000"/>
                                        <p:tgtEl>
                                          <p:spTgt spid="8"/>
                                        </p:tgtEl>
                                        <p:attrNameLst>
                                          <p:attrName>ppt_x</p:attrName>
                                        </p:attrNameLst>
                                      </p:cBhvr>
                                      <p:tavLst>
                                        <p:tav tm="0">
                                          <p:val>
                                            <p:strVal val="ppt_x"/>
                                          </p:val>
                                        </p:tav>
                                        <p:tav tm="100000">
                                          <p:val>
                                            <p:strVal val="1+ppt_w/2"/>
                                          </p:val>
                                        </p:tav>
                                      </p:tavLst>
                                    </p:anim>
                                    <p:anim calcmode="lin" valueType="num">
                                      <p:cBhvr additive="base">
                                        <p:cTn id="168" dur="2000"/>
                                        <p:tgtEl>
                                          <p:spTgt spid="8"/>
                                        </p:tgtEl>
                                        <p:attrNameLst>
                                          <p:attrName>ppt_y</p:attrName>
                                        </p:attrNameLst>
                                      </p:cBhvr>
                                      <p:tavLst>
                                        <p:tav tm="0">
                                          <p:val>
                                            <p:strVal val="ppt_y"/>
                                          </p:val>
                                        </p:tav>
                                        <p:tav tm="100000">
                                          <p:val>
                                            <p:strVal val="ppt_y"/>
                                          </p:val>
                                        </p:tav>
                                      </p:tavLst>
                                    </p:anim>
                                    <p:set>
                                      <p:cBhvr>
                                        <p:cTn id="169" dur="1" fill="hold">
                                          <p:stCondLst>
                                            <p:cond delay="1999"/>
                                          </p:stCondLst>
                                        </p:cTn>
                                        <p:tgtEl>
                                          <p:spTgt spid="8"/>
                                        </p:tgtEl>
                                        <p:attrNameLst>
                                          <p:attrName>style.visibility</p:attrName>
                                        </p:attrNameLst>
                                      </p:cBhvr>
                                      <p:to>
                                        <p:strVal val="hidden"/>
                                      </p:to>
                                    </p:set>
                                  </p:childTnLst>
                                </p:cTn>
                              </p:par>
                              <p:par>
                                <p:cTn id="170" presetID="2" presetClass="exit" presetSubtype="2" fill="hold" grpId="3" nodeType="withEffect">
                                  <p:stCondLst>
                                    <p:cond delay="0"/>
                                  </p:stCondLst>
                                  <p:childTnLst>
                                    <p:anim calcmode="lin" valueType="num">
                                      <p:cBhvr additive="base">
                                        <p:cTn id="171" dur="2000"/>
                                        <p:tgtEl>
                                          <p:spTgt spid="10"/>
                                        </p:tgtEl>
                                        <p:attrNameLst>
                                          <p:attrName>ppt_x</p:attrName>
                                        </p:attrNameLst>
                                      </p:cBhvr>
                                      <p:tavLst>
                                        <p:tav tm="0">
                                          <p:val>
                                            <p:strVal val="ppt_x"/>
                                          </p:val>
                                        </p:tav>
                                        <p:tav tm="100000">
                                          <p:val>
                                            <p:strVal val="1+ppt_w/2"/>
                                          </p:val>
                                        </p:tav>
                                      </p:tavLst>
                                    </p:anim>
                                    <p:anim calcmode="lin" valueType="num">
                                      <p:cBhvr additive="base">
                                        <p:cTn id="172" dur="2000"/>
                                        <p:tgtEl>
                                          <p:spTgt spid="10"/>
                                        </p:tgtEl>
                                        <p:attrNameLst>
                                          <p:attrName>ppt_y</p:attrName>
                                        </p:attrNameLst>
                                      </p:cBhvr>
                                      <p:tavLst>
                                        <p:tav tm="0">
                                          <p:val>
                                            <p:strVal val="ppt_y"/>
                                          </p:val>
                                        </p:tav>
                                        <p:tav tm="100000">
                                          <p:val>
                                            <p:strVal val="ppt_y"/>
                                          </p:val>
                                        </p:tav>
                                      </p:tavLst>
                                    </p:anim>
                                    <p:set>
                                      <p:cBhvr>
                                        <p:cTn id="173" dur="1" fill="hold">
                                          <p:stCondLst>
                                            <p:cond delay="1999"/>
                                          </p:stCondLst>
                                        </p:cTn>
                                        <p:tgtEl>
                                          <p:spTgt spid="10"/>
                                        </p:tgtEl>
                                        <p:attrNameLst>
                                          <p:attrName>style.visibility</p:attrName>
                                        </p:attrNameLst>
                                      </p:cBhvr>
                                      <p:to>
                                        <p:strVal val="hidden"/>
                                      </p:to>
                                    </p:set>
                                  </p:childTnLst>
                                </p:cTn>
                              </p:par>
                              <p:par>
                                <p:cTn id="174" presetID="2" presetClass="exit" presetSubtype="2" fill="hold" grpId="3" nodeType="withEffect">
                                  <p:stCondLst>
                                    <p:cond delay="0"/>
                                  </p:stCondLst>
                                  <p:childTnLst>
                                    <p:anim calcmode="lin" valueType="num">
                                      <p:cBhvr additive="base">
                                        <p:cTn id="175" dur="2000"/>
                                        <p:tgtEl>
                                          <p:spTgt spid="12"/>
                                        </p:tgtEl>
                                        <p:attrNameLst>
                                          <p:attrName>ppt_x</p:attrName>
                                        </p:attrNameLst>
                                      </p:cBhvr>
                                      <p:tavLst>
                                        <p:tav tm="0">
                                          <p:val>
                                            <p:strVal val="ppt_x"/>
                                          </p:val>
                                        </p:tav>
                                        <p:tav tm="100000">
                                          <p:val>
                                            <p:strVal val="1+ppt_w/2"/>
                                          </p:val>
                                        </p:tav>
                                      </p:tavLst>
                                    </p:anim>
                                    <p:anim calcmode="lin" valueType="num">
                                      <p:cBhvr additive="base">
                                        <p:cTn id="176" dur="2000"/>
                                        <p:tgtEl>
                                          <p:spTgt spid="12"/>
                                        </p:tgtEl>
                                        <p:attrNameLst>
                                          <p:attrName>ppt_y</p:attrName>
                                        </p:attrNameLst>
                                      </p:cBhvr>
                                      <p:tavLst>
                                        <p:tav tm="0">
                                          <p:val>
                                            <p:strVal val="ppt_y"/>
                                          </p:val>
                                        </p:tav>
                                        <p:tav tm="100000">
                                          <p:val>
                                            <p:strVal val="ppt_y"/>
                                          </p:val>
                                        </p:tav>
                                      </p:tavLst>
                                    </p:anim>
                                    <p:set>
                                      <p:cBhvr>
                                        <p:cTn id="177" dur="1" fill="hold">
                                          <p:stCondLst>
                                            <p:cond delay="1999"/>
                                          </p:stCondLst>
                                        </p:cTn>
                                        <p:tgtEl>
                                          <p:spTgt spid="12"/>
                                        </p:tgtEl>
                                        <p:attrNameLst>
                                          <p:attrName>style.visibility</p:attrName>
                                        </p:attrNameLst>
                                      </p:cBhvr>
                                      <p:to>
                                        <p:strVal val="hidden"/>
                                      </p:to>
                                    </p:set>
                                  </p:childTnLst>
                                </p:cTn>
                              </p:par>
                              <p:par>
                                <p:cTn id="178" presetID="23" presetClass="entr" presetSubtype="288" fill="hold" nodeType="withEffect">
                                  <p:stCondLst>
                                    <p:cond delay="0"/>
                                  </p:stCondLst>
                                  <p:childTnLst>
                                    <p:set>
                                      <p:cBhvr>
                                        <p:cTn id="179" dur="1" fill="hold">
                                          <p:stCondLst>
                                            <p:cond delay="0"/>
                                          </p:stCondLst>
                                        </p:cTn>
                                        <p:tgtEl>
                                          <p:spTgt spid="2"/>
                                        </p:tgtEl>
                                        <p:attrNameLst>
                                          <p:attrName>style.visibility</p:attrName>
                                        </p:attrNameLst>
                                      </p:cBhvr>
                                      <p:to>
                                        <p:strVal val="visible"/>
                                      </p:to>
                                    </p:set>
                                    <p:anim calcmode="lin" valueType="num">
                                      <p:cBhvr>
                                        <p:cTn id="180" dur="2000" fill="hold"/>
                                        <p:tgtEl>
                                          <p:spTgt spid="2"/>
                                        </p:tgtEl>
                                        <p:attrNameLst>
                                          <p:attrName>ppt_w</p:attrName>
                                        </p:attrNameLst>
                                      </p:cBhvr>
                                      <p:tavLst>
                                        <p:tav tm="0">
                                          <p:val>
                                            <p:strVal val="4/3*#ppt_w"/>
                                          </p:val>
                                        </p:tav>
                                        <p:tav tm="100000">
                                          <p:val>
                                            <p:strVal val="#ppt_w"/>
                                          </p:val>
                                        </p:tav>
                                      </p:tavLst>
                                    </p:anim>
                                    <p:anim calcmode="lin" valueType="num">
                                      <p:cBhvr>
                                        <p:cTn id="181" dur="2000" fill="hold"/>
                                        <p:tgtEl>
                                          <p:spTgt spid="2"/>
                                        </p:tgtEl>
                                        <p:attrNameLst>
                                          <p:attrName>ppt_h</p:attrName>
                                        </p:attrNameLst>
                                      </p:cBhvr>
                                      <p:tavLst>
                                        <p:tav tm="0">
                                          <p:val>
                                            <p:strVal val="4/3*#ppt_h"/>
                                          </p:val>
                                        </p:tav>
                                        <p:tav tm="100000">
                                          <p:val>
                                            <p:strVal val="#ppt_h"/>
                                          </p:val>
                                        </p:tav>
                                      </p:tavLst>
                                    </p:anim>
                                  </p:childTnLst>
                                </p:cTn>
                              </p:par>
                              <p:par>
                                <p:cTn id="182" presetID="16" presetClass="entr" presetSubtype="37" fill="hold" nodeType="withEffect">
                                  <p:stCondLst>
                                    <p:cond delay="0"/>
                                  </p:stCondLst>
                                  <p:childTnLst>
                                    <p:set>
                                      <p:cBhvr>
                                        <p:cTn id="183" dur="1" fill="hold">
                                          <p:stCondLst>
                                            <p:cond delay="0"/>
                                          </p:stCondLst>
                                        </p:cTn>
                                        <p:tgtEl>
                                          <p:spTgt spid="2"/>
                                        </p:tgtEl>
                                        <p:attrNameLst>
                                          <p:attrName>style.visibility</p:attrName>
                                        </p:attrNameLst>
                                      </p:cBhvr>
                                      <p:to>
                                        <p:strVal val="visible"/>
                                      </p:to>
                                    </p:set>
                                    <p:animEffect transition="in" filter="barn(outVertical)">
                                      <p:cBhvr>
                                        <p:cTn id="18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3582"/>
        </a:solidFill>
        <a:effectLst/>
      </p:bgPr>
    </p:bg>
    <p:spTree>
      <p:nvGrpSpPr>
        <p:cNvPr id="1" name=""/>
        <p:cNvGrpSpPr/>
        <p:nvPr/>
      </p:nvGrpSpPr>
      <p:grpSpPr>
        <a:xfrm>
          <a:off x="0" y="0"/>
          <a:ext cx="0" cy="0"/>
          <a:chOff x="0" y="0"/>
          <a:chExt cx="0" cy="0"/>
        </a:xfrm>
      </p:grpSpPr>
      <p:pic>
        <p:nvPicPr>
          <p:cNvPr id="2" name="1 Imagen" descr="bcd7f31cc40eb07f0852101274f8b9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1000100"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1000100"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1928826"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928826"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857488"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857488"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3786214"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3786214"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4786314"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786314"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715040"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715040"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6643702"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643702"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7572428"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7572428"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8572528" y="1643056"/>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8572528" y="2571750"/>
            <a:ext cx="928662" cy="928694"/>
          </a:xfrm>
          <a:prstGeom prst="donut">
            <a:avLst/>
          </a:prstGeom>
          <a:blipFill dpi="0" rotWithShape="1">
            <a:blip r:embed="rId3" cstate="print">
              <a:lum bright="2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grpId="2"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5"/>
                                        </p:tgtEl>
                                        <p:attrNameLst>
                                          <p:attrName>ppt_x</p:attrName>
                                        </p:attrNameLst>
                                      </p:cBhvr>
                                      <p:tavLst>
                                        <p:tav tm="0">
                                          <p:val>
                                            <p:strVal val="ppt_x"/>
                                          </p:val>
                                        </p:tav>
                                        <p:tav tm="100000">
                                          <p:val>
                                            <p:strVal val="ppt_x"/>
                                          </p:val>
                                        </p:tav>
                                      </p:tavLst>
                                    </p:anim>
                                    <p:anim calcmode="lin" valueType="num">
                                      <p:cBhvr additive="base">
                                        <p:cTn id="133" dur="2000"/>
                                        <p:tgtEl>
                                          <p:spTgt spid="5"/>
                                        </p:tgtEl>
                                        <p:attrNameLst>
                                          <p:attrName>ppt_y</p:attrName>
                                        </p:attrNameLst>
                                      </p:cBhvr>
                                      <p:tavLst>
                                        <p:tav tm="0">
                                          <p:val>
                                            <p:strVal val="ppt_y"/>
                                          </p:val>
                                        </p:tav>
                                        <p:tav tm="100000">
                                          <p:val>
                                            <p:strVal val="1+ppt_h/2"/>
                                          </p:val>
                                        </p:tav>
                                      </p:tavLst>
                                    </p:anim>
                                    <p:set>
                                      <p:cBhvr>
                                        <p:cTn id="134" dur="1" fill="hold">
                                          <p:stCondLst>
                                            <p:cond delay="1999"/>
                                          </p:stCondLst>
                                        </p:cTn>
                                        <p:tgtEl>
                                          <p:spTgt spid="5"/>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ppt_x"/>
                                          </p:val>
                                        </p:tav>
                                      </p:tavLst>
                                    </p:anim>
                                    <p:anim calcmode="lin" valueType="num">
                                      <p:cBhvr additive="base">
                                        <p:cTn id="137" dur="2000"/>
                                        <p:tgtEl>
                                          <p:spTgt spid="7"/>
                                        </p:tgtEl>
                                        <p:attrNameLst>
                                          <p:attrName>ppt_y</p:attrName>
                                        </p:attrNameLst>
                                      </p:cBhvr>
                                      <p:tavLst>
                                        <p:tav tm="0">
                                          <p:val>
                                            <p:strVal val="ppt_y"/>
                                          </p:val>
                                        </p:tav>
                                        <p:tav tm="100000">
                                          <p:val>
                                            <p:strVal val="1+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9"/>
                                        </p:tgtEl>
                                        <p:attrNameLst>
                                          <p:attrName>ppt_x</p:attrName>
                                        </p:attrNameLst>
                                      </p:cBhvr>
                                      <p:tavLst>
                                        <p:tav tm="0">
                                          <p:val>
                                            <p:strVal val="ppt_x"/>
                                          </p:val>
                                        </p:tav>
                                        <p:tav tm="100000">
                                          <p:val>
                                            <p:strVal val="ppt_x"/>
                                          </p:val>
                                        </p:tav>
                                      </p:tavLst>
                                    </p:anim>
                                    <p:anim calcmode="lin" valueType="num">
                                      <p:cBhvr additive="base">
                                        <p:cTn id="141" dur="2000"/>
                                        <p:tgtEl>
                                          <p:spTgt spid="9"/>
                                        </p:tgtEl>
                                        <p:attrNameLst>
                                          <p:attrName>ppt_y</p:attrName>
                                        </p:attrNameLst>
                                      </p:cBhvr>
                                      <p:tavLst>
                                        <p:tav tm="0">
                                          <p:val>
                                            <p:strVal val="ppt_y"/>
                                          </p:val>
                                        </p:tav>
                                        <p:tav tm="100000">
                                          <p:val>
                                            <p:strVal val="1+ppt_h/2"/>
                                          </p:val>
                                        </p:tav>
                                      </p:tavLst>
                                    </p:anim>
                                    <p:set>
                                      <p:cBhvr>
                                        <p:cTn id="142" dur="1" fill="hold">
                                          <p:stCondLst>
                                            <p:cond delay="1999"/>
                                          </p:stCondLst>
                                        </p:cTn>
                                        <p:tgtEl>
                                          <p:spTgt spid="9"/>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1"/>
                                        </p:tgtEl>
                                        <p:attrNameLst>
                                          <p:attrName>ppt_x</p:attrName>
                                        </p:attrNameLst>
                                      </p:cBhvr>
                                      <p:tavLst>
                                        <p:tav tm="0">
                                          <p:val>
                                            <p:strVal val="ppt_x"/>
                                          </p:val>
                                        </p:tav>
                                        <p:tav tm="100000">
                                          <p:val>
                                            <p:strVal val="ppt_x"/>
                                          </p:val>
                                        </p:tav>
                                      </p:tavLst>
                                    </p:anim>
                                    <p:anim calcmode="lin" valueType="num">
                                      <p:cBhvr additive="base">
                                        <p:cTn id="145" dur="2000"/>
                                        <p:tgtEl>
                                          <p:spTgt spid="11"/>
                                        </p:tgtEl>
                                        <p:attrNameLst>
                                          <p:attrName>ppt_y</p:attrName>
                                        </p:attrNameLst>
                                      </p:cBhvr>
                                      <p:tavLst>
                                        <p:tav tm="0">
                                          <p:val>
                                            <p:strVal val="ppt_y"/>
                                          </p:val>
                                        </p:tav>
                                        <p:tav tm="100000">
                                          <p:val>
                                            <p:strVal val="1+ppt_h/2"/>
                                          </p:val>
                                        </p:tav>
                                      </p:tavLst>
                                    </p:anim>
                                    <p:set>
                                      <p:cBhvr>
                                        <p:cTn id="146" dur="1" fill="hold">
                                          <p:stCondLst>
                                            <p:cond delay="1999"/>
                                          </p:stCondLst>
                                        </p:cTn>
                                        <p:tgtEl>
                                          <p:spTgt spid="11"/>
                                        </p:tgtEl>
                                        <p:attrNameLst>
                                          <p:attrName>style.visibility</p:attrName>
                                        </p:attrNameLst>
                                      </p:cBhvr>
                                      <p:to>
                                        <p:strVal val="hidden"/>
                                      </p:to>
                                    </p:set>
                                  </p:childTnLst>
                                </p:cTn>
                              </p:par>
                              <p:par>
                                <p:cTn id="147" presetID="2" presetClass="exit" presetSubtype="4" fill="hold" grpId="2"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2" nodeType="withEffect">
                                  <p:stCondLst>
                                    <p:cond delay="0"/>
                                  </p:stCondLst>
                                  <p:childTnLst>
                                    <p:anim calcmode="lin" valueType="num">
                                      <p:cBhvr additive="base">
                                        <p:cTn id="152" dur="2000"/>
                                        <p:tgtEl>
                                          <p:spTgt spid="15"/>
                                        </p:tgtEl>
                                        <p:attrNameLst>
                                          <p:attrName>ppt_x</p:attrName>
                                        </p:attrNameLst>
                                      </p:cBhvr>
                                      <p:tavLst>
                                        <p:tav tm="0">
                                          <p:val>
                                            <p:strVal val="ppt_x"/>
                                          </p:val>
                                        </p:tav>
                                        <p:tav tm="100000">
                                          <p:val>
                                            <p:strVal val="ppt_x"/>
                                          </p:val>
                                        </p:tav>
                                      </p:tavLst>
                                    </p:anim>
                                    <p:anim calcmode="lin" valueType="num">
                                      <p:cBhvr additive="base">
                                        <p:cTn id="153" dur="2000"/>
                                        <p:tgtEl>
                                          <p:spTgt spid="15"/>
                                        </p:tgtEl>
                                        <p:attrNameLst>
                                          <p:attrName>ppt_y</p:attrName>
                                        </p:attrNameLst>
                                      </p:cBhvr>
                                      <p:tavLst>
                                        <p:tav tm="0">
                                          <p:val>
                                            <p:strVal val="ppt_y"/>
                                          </p:val>
                                        </p:tav>
                                        <p:tav tm="100000">
                                          <p:val>
                                            <p:strVal val="1+ppt_h/2"/>
                                          </p:val>
                                        </p:tav>
                                      </p:tavLst>
                                    </p:anim>
                                    <p:set>
                                      <p:cBhvr>
                                        <p:cTn id="154" dur="1" fill="hold">
                                          <p:stCondLst>
                                            <p:cond delay="1999"/>
                                          </p:stCondLst>
                                        </p:cTn>
                                        <p:tgtEl>
                                          <p:spTgt spid="15"/>
                                        </p:tgtEl>
                                        <p:attrNameLst>
                                          <p:attrName>style.visibility</p:attrName>
                                        </p:attrNameLst>
                                      </p:cBhvr>
                                      <p:to>
                                        <p:strVal val="hidden"/>
                                      </p:to>
                                    </p:set>
                                  </p:childTnLst>
                                </p:cTn>
                              </p:par>
                              <p:par>
                                <p:cTn id="155" presetID="2" presetClass="exit" presetSubtype="4"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ppt_x"/>
                                          </p:val>
                                        </p:tav>
                                      </p:tavLst>
                                    </p:anim>
                                    <p:anim calcmode="lin" valueType="num">
                                      <p:cBhvr additive="base">
                                        <p:cTn id="157" dur="2000"/>
                                        <p:tgtEl>
                                          <p:spTgt spid="17"/>
                                        </p:tgtEl>
                                        <p:attrNameLst>
                                          <p:attrName>ppt_y</p:attrName>
                                        </p:attrNameLst>
                                      </p:cBhvr>
                                      <p:tavLst>
                                        <p:tav tm="0">
                                          <p:val>
                                            <p:strVal val="ppt_y"/>
                                          </p:val>
                                        </p:tav>
                                        <p:tav tm="100000">
                                          <p:val>
                                            <p:strVal val="1+ppt_h/2"/>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4" fill="hold" grpId="2" nodeType="withEffect">
                                  <p:stCondLst>
                                    <p:cond delay="0"/>
                                  </p:stCondLst>
                                  <p:childTnLst>
                                    <p:anim calcmode="lin" valueType="num">
                                      <p:cBhvr additive="base">
                                        <p:cTn id="160" dur="2000"/>
                                        <p:tgtEl>
                                          <p:spTgt spid="19"/>
                                        </p:tgtEl>
                                        <p:attrNameLst>
                                          <p:attrName>ppt_x</p:attrName>
                                        </p:attrNameLst>
                                      </p:cBhvr>
                                      <p:tavLst>
                                        <p:tav tm="0">
                                          <p:val>
                                            <p:strVal val="ppt_x"/>
                                          </p:val>
                                        </p:tav>
                                        <p:tav tm="100000">
                                          <p:val>
                                            <p:strVal val="ppt_x"/>
                                          </p:val>
                                        </p:tav>
                                      </p:tavLst>
                                    </p:anim>
                                    <p:anim calcmode="lin" valueType="num">
                                      <p:cBhvr additive="base">
                                        <p:cTn id="161" dur="2000"/>
                                        <p:tgtEl>
                                          <p:spTgt spid="19"/>
                                        </p:tgtEl>
                                        <p:attrNameLst>
                                          <p:attrName>ppt_y</p:attrName>
                                        </p:attrNameLst>
                                      </p:cBhvr>
                                      <p:tavLst>
                                        <p:tav tm="0">
                                          <p:val>
                                            <p:strVal val="ppt_y"/>
                                          </p:val>
                                        </p:tav>
                                        <p:tav tm="100000">
                                          <p:val>
                                            <p:strVal val="1+ppt_h/2"/>
                                          </p:val>
                                        </p:tav>
                                      </p:tavLst>
                                    </p:anim>
                                    <p:set>
                                      <p:cBhvr>
                                        <p:cTn id="162" dur="1" fill="hold">
                                          <p:stCondLst>
                                            <p:cond delay="1999"/>
                                          </p:stCondLst>
                                        </p:cTn>
                                        <p:tgtEl>
                                          <p:spTgt spid="19"/>
                                        </p:tgtEl>
                                        <p:attrNameLst>
                                          <p:attrName>style.visibility</p:attrName>
                                        </p:attrNameLst>
                                      </p:cBhvr>
                                      <p:to>
                                        <p:strVal val="hidden"/>
                                      </p:to>
                                    </p:set>
                                  </p:childTnLst>
                                </p:cTn>
                              </p:par>
                              <p:par>
                                <p:cTn id="163" presetID="2" presetClass="exit" presetSubtype="4" fill="hold" grpId="2" nodeType="withEffect">
                                  <p:stCondLst>
                                    <p:cond delay="0"/>
                                  </p:stCondLst>
                                  <p:childTnLst>
                                    <p:anim calcmode="lin" valueType="num">
                                      <p:cBhvr additive="base">
                                        <p:cTn id="164" dur="2000"/>
                                        <p:tgtEl>
                                          <p:spTgt spid="21"/>
                                        </p:tgtEl>
                                        <p:attrNameLst>
                                          <p:attrName>ppt_x</p:attrName>
                                        </p:attrNameLst>
                                      </p:cBhvr>
                                      <p:tavLst>
                                        <p:tav tm="0">
                                          <p:val>
                                            <p:strVal val="ppt_x"/>
                                          </p:val>
                                        </p:tav>
                                        <p:tav tm="100000">
                                          <p:val>
                                            <p:strVal val="ppt_x"/>
                                          </p:val>
                                        </p:tav>
                                      </p:tavLst>
                                    </p:anim>
                                    <p:anim calcmode="lin" valueType="num">
                                      <p:cBhvr additive="base">
                                        <p:cTn id="165" dur="2000"/>
                                        <p:tgtEl>
                                          <p:spTgt spid="21"/>
                                        </p:tgtEl>
                                        <p:attrNameLst>
                                          <p:attrName>ppt_y</p:attrName>
                                        </p:attrNameLst>
                                      </p:cBhvr>
                                      <p:tavLst>
                                        <p:tav tm="0">
                                          <p:val>
                                            <p:strVal val="ppt_y"/>
                                          </p:val>
                                        </p:tav>
                                        <p:tav tm="100000">
                                          <p:val>
                                            <p:strVal val="1+ppt_h/2"/>
                                          </p:val>
                                        </p:tav>
                                      </p:tavLst>
                                    </p:anim>
                                    <p:set>
                                      <p:cBhvr>
                                        <p:cTn id="166" dur="1" fill="hold">
                                          <p:stCondLst>
                                            <p:cond delay="1999"/>
                                          </p:stCondLst>
                                        </p:cTn>
                                        <p:tgtEl>
                                          <p:spTgt spid="2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ppt_x"/>
                                          </p:val>
                                        </p:tav>
                                      </p:tavLst>
                                    </p:anim>
                                    <p:anim calcmode="lin" valueType="num">
                                      <p:cBhvr additive="base">
                                        <p:cTn id="169" dur="2000"/>
                                        <p:tgtEl>
                                          <p:spTgt spid="4"/>
                                        </p:tgtEl>
                                        <p:attrNameLst>
                                          <p:attrName>ppt_y</p:attrName>
                                        </p:attrNameLst>
                                      </p:cBhvr>
                                      <p:tavLst>
                                        <p:tav tm="0">
                                          <p:val>
                                            <p:strVal val="ppt_y"/>
                                          </p:val>
                                        </p:tav>
                                        <p:tav tm="100000">
                                          <p:val>
                                            <p:strVal val="0-ppt_h/2"/>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6"/>
                                        </p:tgtEl>
                                        <p:attrNameLst>
                                          <p:attrName>ppt_x</p:attrName>
                                        </p:attrNameLst>
                                      </p:cBhvr>
                                      <p:tavLst>
                                        <p:tav tm="0">
                                          <p:val>
                                            <p:strVal val="ppt_x"/>
                                          </p:val>
                                        </p:tav>
                                        <p:tav tm="100000">
                                          <p:val>
                                            <p:strVal val="ppt_x"/>
                                          </p:val>
                                        </p:tav>
                                      </p:tavLst>
                                    </p:anim>
                                    <p:anim calcmode="lin" valueType="num">
                                      <p:cBhvr additive="base">
                                        <p:cTn id="173" dur="2000"/>
                                        <p:tgtEl>
                                          <p:spTgt spid="6"/>
                                        </p:tgtEl>
                                        <p:attrNameLst>
                                          <p:attrName>ppt_y</p:attrName>
                                        </p:attrNameLst>
                                      </p:cBhvr>
                                      <p:tavLst>
                                        <p:tav tm="0">
                                          <p:val>
                                            <p:strVal val="ppt_y"/>
                                          </p:val>
                                        </p:tav>
                                        <p:tav tm="100000">
                                          <p:val>
                                            <p:strVal val="0-ppt_h/2"/>
                                          </p:val>
                                        </p:tav>
                                      </p:tavLst>
                                    </p:anim>
                                    <p:set>
                                      <p:cBhvr>
                                        <p:cTn id="174" dur="1" fill="hold">
                                          <p:stCondLst>
                                            <p:cond delay="1999"/>
                                          </p:stCondLst>
                                        </p:cTn>
                                        <p:tgtEl>
                                          <p:spTgt spid="6"/>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ppt_x"/>
                                          </p:val>
                                        </p:tav>
                                      </p:tavLst>
                                    </p:anim>
                                    <p:anim calcmode="lin" valueType="num">
                                      <p:cBhvr additive="base">
                                        <p:cTn id="177" dur="2000"/>
                                        <p:tgtEl>
                                          <p:spTgt spid="8"/>
                                        </p:tgtEl>
                                        <p:attrNameLst>
                                          <p:attrName>ppt_y</p:attrName>
                                        </p:attrNameLst>
                                      </p:cBhvr>
                                      <p:tavLst>
                                        <p:tav tm="0">
                                          <p:val>
                                            <p:strVal val="ppt_y"/>
                                          </p:val>
                                        </p:tav>
                                        <p:tav tm="100000">
                                          <p:val>
                                            <p:strVal val="0-ppt_h/2"/>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10"/>
                                        </p:tgtEl>
                                        <p:attrNameLst>
                                          <p:attrName>ppt_x</p:attrName>
                                        </p:attrNameLst>
                                      </p:cBhvr>
                                      <p:tavLst>
                                        <p:tav tm="0">
                                          <p:val>
                                            <p:strVal val="ppt_x"/>
                                          </p:val>
                                        </p:tav>
                                        <p:tav tm="100000">
                                          <p:val>
                                            <p:strVal val="ppt_x"/>
                                          </p:val>
                                        </p:tav>
                                      </p:tavLst>
                                    </p:anim>
                                    <p:anim calcmode="lin" valueType="num">
                                      <p:cBhvr additive="base">
                                        <p:cTn id="181" dur="2000"/>
                                        <p:tgtEl>
                                          <p:spTgt spid="10"/>
                                        </p:tgtEl>
                                        <p:attrNameLst>
                                          <p:attrName>ppt_y</p:attrName>
                                        </p:attrNameLst>
                                      </p:cBhvr>
                                      <p:tavLst>
                                        <p:tav tm="0">
                                          <p:val>
                                            <p:strVal val="ppt_y"/>
                                          </p:val>
                                        </p:tav>
                                        <p:tav tm="100000">
                                          <p:val>
                                            <p:strVal val="0-ppt_h/2"/>
                                          </p:val>
                                        </p:tav>
                                      </p:tavLst>
                                    </p:anim>
                                    <p:set>
                                      <p:cBhvr>
                                        <p:cTn id="182" dur="1" fill="hold">
                                          <p:stCondLst>
                                            <p:cond delay="1999"/>
                                          </p:stCondLst>
                                        </p:cTn>
                                        <p:tgtEl>
                                          <p:spTgt spid="10"/>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0-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1" fill="hold" grpId="2" nodeType="withEffect">
                                  <p:stCondLst>
                                    <p:cond delay="0"/>
                                  </p:stCondLst>
                                  <p:childTnLst>
                                    <p:anim calcmode="lin" valueType="num">
                                      <p:cBhvr additive="base">
                                        <p:cTn id="188" dur="2000"/>
                                        <p:tgtEl>
                                          <p:spTgt spid="14"/>
                                        </p:tgtEl>
                                        <p:attrNameLst>
                                          <p:attrName>ppt_x</p:attrName>
                                        </p:attrNameLst>
                                      </p:cBhvr>
                                      <p:tavLst>
                                        <p:tav tm="0">
                                          <p:val>
                                            <p:strVal val="ppt_x"/>
                                          </p:val>
                                        </p:tav>
                                        <p:tav tm="100000">
                                          <p:val>
                                            <p:strVal val="ppt_x"/>
                                          </p:val>
                                        </p:tav>
                                      </p:tavLst>
                                    </p:anim>
                                    <p:anim calcmode="lin" valueType="num">
                                      <p:cBhvr additive="base">
                                        <p:cTn id="189" dur="2000"/>
                                        <p:tgtEl>
                                          <p:spTgt spid="14"/>
                                        </p:tgtEl>
                                        <p:attrNameLst>
                                          <p:attrName>ppt_y</p:attrName>
                                        </p:attrNameLst>
                                      </p:cBhvr>
                                      <p:tavLst>
                                        <p:tav tm="0">
                                          <p:val>
                                            <p:strVal val="ppt_y"/>
                                          </p:val>
                                        </p:tav>
                                        <p:tav tm="100000">
                                          <p:val>
                                            <p:strVal val="0-ppt_h/2"/>
                                          </p:val>
                                        </p:tav>
                                      </p:tavLst>
                                    </p:anim>
                                    <p:set>
                                      <p:cBhvr>
                                        <p:cTn id="190" dur="1" fill="hold">
                                          <p:stCondLst>
                                            <p:cond delay="1999"/>
                                          </p:stCondLst>
                                        </p:cTn>
                                        <p:tgtEl>
                                          <p:spTgt spid="14"/>
                                        </p:tgtEl>
                                        <p:attrNameLst>
                                          <p:attrName>style.visibility</p:attrName>
                                        </p:attrNameLst>
                                      </p:cBhvr>
                                      <p:to>
                                        <p:strVal val="hidden"/>
                                      </p:to>
                                    </p:set>
                                  </p:childTnLst>
                                </p:cTn>
                              </p:par>
                              <p:par>
                                <p:cTn id="191" presetID="2" presetClass="exit" presetSubtype="1" fill="hold" grpId="2"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ppt_x"/>
                                          </p:val>
                                        </p:tav>
                                      </p:tavLst>
                                    </p:anim>
                                    <p:anim calcmode="lin" valueType="num">
                                      <p:cBhvr additive="base">
                                        <p:cTn id="193" dur="2000"/>
                                        <p:tgtEl>
                                          <p:spTgt spid="16"/>
                                        </p:tgtEl>
                                        <p:attrNameLst>
                                          <p:attrName>ppt_y</p:attrName>
                                        </p:attrNameLst>
                                      </p:cBhvr>
                                      <p:tavLst>
                                        <p:tav tm="0">
                                          <p:val>
                                            <p:strVal val="ppt_y"/>
                                          </p:val>
                                        </p:tav>
                                        <p:tav tm="100000">
                                          <p:val>
                                            <p:strVal val="0-ppt_h/2"/>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1" fill="hold" grpId="2" nodeType="withEffect">
                                  <p:stCondLst>
                                    <p:cond delay="0"/>
                                  </p:stCondLst>
                                  <p:childTnLst>
                                    <p:anim calcmode="lin" valueType="num">
                                      <p:cBhvr additive="base">
                                        <p:cTn id="196" dur="2000"/>
                                        <p:tgtEl>
                                          <p:spTgt spid="18"/>
                                        </p:tgtEl>
                                        <p:attrNameLst>
                                          <p:attrName>ppt_x</p:attrName>
                                        </p:attrNameLst>
                                      </p:cBhvr>
                                      <p:tavLst>
                                        <p:tav tm="0">
                                          <p:val>
                                            <p:strVal val="ppt_x"/>
                                          </p:val>
                                        </p:tav>
                                        <p:tav tm="100000">
                                          <p:val>
                                            <p:strVal val="ppt_x"/>
                                          </p:val>
                                        </p:tav>
                                      </p:tavLst>
                                    </p:anim>
                                    <p:anim calcmode="lin" valueType="num">
                                      <p:cBhvr additive="base">
                                        <p:cTn id="197" dur="2000"/>
                                        <p:tgtEl>
                                          <p:spTgt spid="18"/>
                                        </p:tgtEl>
                                        <p:attrNameLst>
                                          <p:attrName>ppt_y</p:attrName>
                                        </p:attrNameLst>
                                      </p:cBhvr>
                                      <p:tavLst>
                                        <p:tav tm="0">
                                          <p:val>
                                            <p:strVal val="ppt_y"/>
                                          </p:val>
                                        </p:tav>
                                        <p:tav tm="100000">
                                          <p:val>
                                            <p:strVal val="0-ppt_h/2"/>
                                          </p:val>
                                        </p:tav>
                                      </p:tavLst>
                                    </p:anim>
                                    <p:set>
                                      <p:cBhvr>
                                        <p:cTn id="198" dur="1" fill="hold">
                                          <p:stCondLst>
                                            <p:cond delay="1999"/>
                                          </p:stCondLst>
                                        </p:cTn>
                                        <p:tgtEl>
                                          <p:spTgt spid="18"/>
                                        </p:tgtEl>
                                        <p:attrNameLst>
                                          <p:attrName>style.visibility</p:attrName>
                                        </p:attrNameLst>
                                      </p:cBhvr>
                                      <p:to>
                                        <p:strVal val="hidden"/>
                                      </p:to>
                                    </p:set>
                                  </p:childTnLst>
                                </p:cTn>
                              </p:par>
                              <p:par>
                                <p:cTn id="199" presetID="2" presetClass="exit" presetSubtype="1" fill="hold" grpId="2" nodeType="withEffect">
                                  <p:stCondLst>
                                    <p:cond delay="0"/>
                                  </p:stCondLst>
                                  <p:childTnLst>
                                    <p:anim calcmode="lin" valueType="num">
                                      <p:cBhvr additive="base">
                                        <p:cTn id="200" dur="2000"/>
                                        <p:tgtEl>
                                          <p:spTgt spid="20"/>
                                        </p:tgtEl>
                                        <p:attrNameLst>
                                          <p:attrName>ppt_x</p:attrName>
                                        </p:attrNameLst>
                                      </p:cBhvr>
                                      <p:tavLst>
                                        <p:tav tm="0">
                                          <p:val>
                                            <p:strVal val="ppt_x"/>
                                          </p:val>
                                        </p:tav>
                                        <p:tav tm="100000">
                                          <p:val>
                                            <p:strVal val="ppt_x"/>
                                          </p:val>
                                        </p:tav>
                                      </p:tavLst>
                                    </p:anim>
                                    <p:anim calcmode="lin" valueType="num">
                                      <p:cBhvr additive="base">
                                        <p:cTn id="201" dur="2000"/>
                                        <p:tgtEl>
                                          <p:spTgt spid="20"/>
                                        </p:tgtEl>
                                        <p:attrNameLst>
                                          <p:attrName>ppt_y</p:attrName>
                                        </p:attrNameLst>
                                      </p:cBhvr>
                                      <p:tavLst>
                                        <p:tav tm="0">
                                          <p:val>
                                            <p:strVal val="ppt_y"/>
                                          </p:val>
                                        </p:tav>
                                        <p:tav tm="100000">
                                          <p:val>
                                            <p:strVal val="0-ppt_h/2"/>
                                          </p:val>
                                        </p:tav>
                                      </p:tavLst>
                                    </p:anim>
                                    <p:set>
                                      <p:cBhvr>
                                        <p:cTn id="202" dur="1" fill="hold">
                                          <p:stCondLst>
                                            <p:cond delay="1999"/>
                                          </p:stCondLst>
                                        </p:cTn>
                                        <p:tgtEl>
                                          <p:spTgt spid="20"/>
                                        </p:tgtEl>
                                        <p:attrNameLst>
                                          <p:attrName>style.visibility</p:attrName>
                                        </p:attrNameLst>
                                      </p:cBhvr>
                                      <p:to>
                                        <p:strVal val="hidden"/>
                                      </p:to>
                                    </p:set>
                                  </p:childTnLst>
                                </p:cTn>
                              </p:par>
                              <p:par>
                                <p:cTn id="203" presetID="2" presetClass="exit" presetSubtype="1" fill="hold" grpId="2"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0-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23" presetClass="entr" presetSubtype="288"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ppt_w</p:attrName>
                                        </p:attrNameLst>
                                      </p:cBhvr>
                                      <p:tavLst>
                                        <p:tav tm="0">
                                          <p:val>
                                            <p:strVal val="4/3*#ppt_w"/>
                                          </p:val>
                                        </p:tav>
                                        <p:tav tm="100000">
                                          <p:val>
                                            <p:strVal val="#ppt_w"/>
                                          </p:val>
                                        </p:tav>
                                      </p:tavLst>
                                    </p:anim>
                                    <p:anim calcmode="lin" valueType="num">
                                      <p:cBhvr>
                                        <p:cTn id="210" dur="2000" fill="hold"/>
                                        <p:tgtEl>
                                          <p:spTgt spid="2"/>
                                        </p:tgtEl>
                                        <p:attrNameLst>
                                          <p:attrName>ppt_h</p:attrName>
                                        </p:attrNameLst>
                                      </p:cBhvr>
                                      <p:tavLst>
                                        <p:tav tm="0">
                                          <p:val>
                                            <p:strVal val="4/3*#ppt_h"/>
                                          </p:val>
                                        </p:tav>
                                        <p:tav tm="100000">
                                          <p:val>
                                            <p:strVal val="#ppt_h"/>
                                          </p:val>
                                        </p:tav>
                                      </p:tavLst>
                                    </p:anim>
                                  </p:childTnLst>
                                </p:cTn>
                              </p:par>
                              <p:par>
                                <p:cTn id="211" presetID="16" presetClass="entr" presetSubtype="42"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Effect transition="in" filter="barn(outHorizontal)">
                                      <p:cBhvr>
                                        <p:cTn id="2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1 Imagen" descr="cae499f5889ef0b82d4497b6a5c43b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949263" flipV="1">
            <a:off x="1259945" y="1176638"/>
            <a:ext cx="3608065" cy="569901"/>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980106" flipV="1">
            <a:off x="4183159" y="3601691"/>
            <a:ext cx="3608065" cy="52607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2719483">
            <a:off x="4133243" y="1200203"/>
            <a:ext cx="3608065" cy="55058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2778129">
            <a:off x="1309429" y="3494480"/>
            <a:ext cx="3608065" cy="619909"/>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49263" flipV="1">
            <a:off x="902756" y="962308"/>
            <a:ext cx="3608065" cy="569901"/>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446436" y="986783"/>
            <a:ext cx="3608065" cy="550586"/>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095115" y="3708794"/>
            <a:ext cx="3608065" cy="619909"/>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980106" flipV="1">
            <a:off x="4468910" y="3816004"/>
            <a:ext cx="3608065" cy="526074"/>
          </a:xfrm>
          <a:prstGeom prst="wave">
            <a:avLst>
              <a:gd name="adj1" fmla="val 20000"/>
              <a:gd name="adj2" fmla="val -10000"/>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e20e1ef6dd8a08b3fb19db6e0f4bc923.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sp>
        <p:nvSpPr>
          <p:cNvPr id="3" name="2 Cheurón"/>
          <p:cNvSpPr/>
          <p:nvPr/>
        </p:nvSpPr>
        <p:spPr>
          <a:xfrm>
            <a:off x="1571604" y="1142990"/>
            <a:ext cx="2286016" cy="2857520"/>
          </a:xfrm>
          <a:prstGeom prst="chevron">
            <a:avLst>
              <a:gd name="adj" fmla="val 60667"/>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5286380" y="1214428"/>
            <a:ext cx="2214578" cy="2857520"/>
          </a:xfrm>
          <a:prstGeom prst="chevron">
            <a:avLst>
              <a:gd name="adj" fmla="val 61699"/>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3464702" y="-35728"/>
            <a:ext cx="2214596" cy="2857520"/>
          </a:xfrm>
          <a:prstGeom prst="chevron">
            <a:avLst>
              <a:gd name="adj" fmla="val 64451"/>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16200000">
            <a:off x="3500421" y="2285989"/>
            <a:ext cx="2143158" cy="2857520"/>
          </a:xfrm>
          <a:prstGeom prst="chevron">
            <a:avLst>
              <a:gd name="adj" fmla="val 60667"/>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a:off x="357158" y="1142990"/>
            <a:ext cx="2286016" cy="2857520"/>
          </a:xfrm>
          <a:prstGeom prst="chevron">
            <a:avLst>
              <a:gd name="adj" fmla="val 60667"/>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3464702" y="-964422"/>
            <a:ext cx="2214596" cy="2857520"/>
          </a:xfrm>
          <a:prstGeom prst="chevron">
            <a:avLst>
              <a:gd name="adj" fmla="val 64451"/>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10800000">
            <a:off x="6357950" y="1214428"/>
            <a:ext cx="2214578" cy="2857520"/>
          </a:xfrm>
          <a:prstGeom prst="chevron">
            <a:avLst>
              <a:gd name="adj" fmla="val 61699"/>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3500421" y="3357577"/>
            <a:ext cx="2143158" cy="2857520"/>
          </a:xfrm>
          <a:prstGeom prst="chevron">
            <a:avLst>
              <a:gd name="adj" fmla="val 60667"/>
            </a:avLst>
          </a:prstGeom>
          <a:blipFill dpi="0" rotWithShape="1">
            <a:blip r:embed="rId3">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857288" y="-642960"/>
            <a:ext cx="10429948" cy="6715172"/>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2000"/>
                                        <p:tgtEl>
                                          <p:spTgt spid="8"/>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arn(inVertical)">
                                      <p:cBhvr>
                                        <p:cTn id="50" dur="2000"/>
                                        <p:tgtEl>
                                          <p:spTgt spid="10"/>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arn(inHorizontal)">
                                      <p:cBhvr>
                                        <p:cTn id="53" dur="2000"/>
                                        <p:tgtEl>
                                          <p:spTgt spid="3"/>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Horizontal)">
                                      <p:cBhvr>
                                        <p:cTn id="56" dur="2000"/>
                                        <p:tgtEl>
                                          <p:spTgt spid="4"/>
                                        </p:tgtEl>
                                      </p:cBhvr>
                                    </p:animEffect>
                                  </p:childTnLst>
                                </p:cTn>
                              </p:par>
                              <p:par>
                                <p:cTn id="57" presetID="16" presetClass="entr" presetSubtype="2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barn(inHorizontal)">
                                      <p:cBhvr>
                                        <p:cTn id="59" dur="2000"/>
                                        <p:tgtEl>
                                          <p:spTgt spid="6"/>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barn(inHorizontal)">
                                      <p:cBhvr>
                                        <p:cTn id="62" dur="2000"/>
                                        <p:tgtEl>
                                          <p:spTgt spid="7"/>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arn(inHorizontal)">
                                      <p:cBhvr>
                                        <p:cTn id="65" dur="2000"/>
                                        <p:tgtEl>
                                          <p:spTgt spid="9"/>
                                        </p:tgtEl>
                                      </p:cBhvr>
                                    </p:animEffect>
                                  </p:childTnLst>
                                </p:cTn>
                              </p:par>
                            </p:childTnLst>
                          </p:cTn>
                        </p:par>
                        <p:par>
                          <p:cTn id="66" fill="hold">
                            <p:stCondLst>
                              <p:cond delay="2000"/>
                            </p:stCondLst>
                            <p:childTnLst>
                              <p:par>
                                <p:cTn id="67" presetID="2" presetClass="exit" presetSubtype="4" fill="hold" grpId="2" nodeType="afterEffect">
                                  <p:stCondLst>
                                    <p:cond delay="0"/>
                                  </p:stCondLst>
                                  <p:childTnLst>
                                    <p:anim calcmode="lin" valueType="num">
                                      <p:cBhvr additive="base">
                                        <p:cTn id="68" dur="2000"/>
                                        <p:tgtEl>
                                          <p:spTgt spid="5"/>
                                        </p:tgtEl>
                                        <p:attrNameLst>
                                          <p:attrName>ppt_x</p:attrName>
                                        </p:attrNameLst>
                                      </p:cBhvr>
                                      <p:tavLst>
                                        <p:tav tm="0">
                                          <p:val>
                                            <p:strVal val="ppt_x"/>
                                          </p:val>
                                        </p:tav>
                                        <p:tav tm="100000">
                                          <p:val>
                                            <p:strVal val="ppt_x"/>
                                          </p:val>
                                        </p:tav>
                                      </p:tavLst>
                                    </p:anim>
                                    <p:anim calcmode="lin" valueType="num">
                                      <p:cBhvr additive="base">
                                        <p:cTn id="69" dur="2000"/>
                                        <p:tgtEl>
                                          <p:spTgt spid="5"/>
                                        </p:tgtEl>
                                        <p:attrNameLst>
                                          <p:attrName>ppt_y</p:attrName>
                                        </p:attrNameLst>
                                      </p:cBhvr>
                                      <p:tavLst>
                                        <p:tav tm="0">
                                          <p:val>
                                            <p:strVal val="ppt_y"/>
                                          </p:val>
                                        </p:tav>
                                        <p:tav tm="100000">
                                          <p:val>
                                            <p:strVal val="1+ppt_h/2"/>
                                          </p:val>
                                        </p:tav>
                                      </p:tavLst>
                                    </p:anim>
                                    <p:set>
                                      <p:cBhvr>
                                        <p:cTn id="70" dur="1" fill="hold">
                                          <p:stCondLst>
                                            <p:cond delay="1999"/>
                                          </p:stCondLst>
                                        </p:cTn>
                                        <p:tgtEl>
                                          <p:spTgt spid="5"/>
                                        </p:tgtEl>
                                        <p:attrNameLst>
                                          <p:attrName>style.visibility</p:attrName>
                                        </p:attrNameLst>
                                      </p:cBhvr>
                                      <p:to>
                                        <p:strVal val="hidden"/>
                                      </p:to>
                                    </p:set>
                                  </p:childTnLst>
                                </p:cTn>
                              </p:par>
                              <p:par>
                                <p:cTn id="71" presetID="2" presetClass="exit" presetSubtype="4"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ppt_x"/>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ppt_x"/>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ppt_y"/>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3"/>
                                        </p:tgtEl>
                                        <p:attrNameLst>
                                          <p:attrName>ppt_x</p:attrName>
                                        </p:attrNameLst>
                                      </p:cBhvr>
                                      <p:tavLst>
                                        <p:tav tm="0">
                                          <p:val>
                                            <p:strVal val="ppt_x"/>
                                          </p:val>
                                        </p:tav>
                                        <p:tav tm="100000">
                                          <p:val>
                                            <p:strVal val="1+ppt_w/2"/>
                                          </p:val>
                                        </p:tav>
                                      </p:tavLst>
                                    </p:anim>
                                    <p:anim calcmode="lin" valueType="num">
                                      <p:cBhvr additive="base">
                                        <p:cTn id="93" dur="2000"/>
                                        <p:tgtEl>
                                          <p:spTgt spid="3"/>
                                        </p:tgtEl>
                                        <p:attrNameLst>
                                          <p:attrName>ppt_y</p:attrName>
                                        </p:attrNameLst>
                                      </p:cBhvr>
                                      <p:tavLst>
                                        <p:tav tm="0">
                                          <p:val>
                                            <p:strVal val="ppt_y"/>
                                          </p:val>
                                        </p:tav>
                                        <p:tav tm="100000">
                                          <p:val>
                                            <p:strVal val="ppt_y"/>
                                          </p:val>
                                        </p:tav>
                                      </p:tavLst>
                                    </p:anim>
                                    <p:set>
                                      <p:cBhvr>
                                        <p:cTn id="94" dur="1" fill="hold">
                                          <p:stCondLst>
                                            <p:cond delay="1999"/>
                                          </p:stCondLst>
                                        </p:cTn>
                                        <p:tgtEl>
                                          <p:spTgt spid="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7"/>
                                        </p:tgtEl>
                                        <p:attrNameLst>
                                          <p:attrName>ppt_x</p:attrName>
                                        </p:attrNameLst>
                                      </p:cBhvr>
                                      <p:tavLst>
                                        <p:tav tm="0">
                                          <p:val>
                                            <p:strVal val="ppt_x"/>
                                          </p:val>
                                        </p:tav>
                                        <p:tav tm="100000">
                                          <p:val>
                                            <p:strVal val="1+ppt_w/2"/>
                                          </p:val>
                                        </p:tav>
                                      </p:tavLst>
                                    </p:anim>
                                    <p:anim calcmode="lin" valueType="num">
                                      <p:cBhvr additive="base">
                                        <p:cTn id="97" dur="2000"/>
                                        <p:tgtEl>
                                          <p:spTgt spid="7"/>
                                        </p:tgtEl>
                                        <p:attrNameLst>
                                          <p:attrName>ppt_y</p:attrName>
                                        </p:attrNameLst>
                                      </p:cBhvr>
                                      <p:tavLst>
                                        <p:tav tm="0">
                                          <p:val>
                                            <p:strVal val="ppt_y"/>
                                          </p:val>
                                        </p:tav>
                                        <p:tav tm="100000">
                                          <p:val>
                                            <p:strVal val="ppt_y"/>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2000" fill="hold"/>
                                        <p:tgtEl>
                                          <p:spTgt spid="2"/>
                                        </p:tgtEl>
                                        <p:attrNameLst>
                                          <p:attrName>ppt_w</p:attrName>
                                        </p:attrNameLst>
                                      </p:cBhvr>
                                      <p:tavLst>
                                        <p:tav tm="0">
                                          <p:val>
                                            <p:strVal val="2/3*#ppt_w"/>
                                          </p:val>
                                        </p:tav>
                                        <p:tav tm="100000">
                                          <p:val>
                                            <p:strVal val="#ppt_w"/>
                                          </p:val>
                                        </p:tav>
                                      </p:tavLst>
                                    </p:anim>
                                    <p:anim calcmode="lin" valueType="num">
                                      <p:cBhvr>
                                        <p:cTn id="102" dur="2000" fill="hold"/>
                                        <p:tgtEl>
                                          <p:spTgt spid="2"/>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box(out)">
                                      <p:cBhvr>
                                        <p:cTn id="1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d755fe32704651d21ad477048be8fcc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143372" y="285734"/>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4143372" y="3786196"/>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3071802" y="285734"/>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143240" y="3786196"/>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5143504" y="285734"/>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143504" y="3786196"/>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357422" y="1142990"/>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214546" y="2143122"/>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428860" y="3071816"/>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5857884" y="1142990"/>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6000760" y="2143122"/>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5786446" y="3071816"/>
            <a:ext cx="914400" cy="914400"/>
          </a:xfrm>
          <a:prstGeom prst="donut">
            <a:avLst/>
          </a:prstGeom>
          <a:blipFill>
            <a:blip r:embed="rId3" cstate="print">
              <a:grayscl/>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grpId="3"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3"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3"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3"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3"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3"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3"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3"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3"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3"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3"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3"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1+#ppt_w/2"/>
                                          </p:val>
                                        </p:tav>
                                        <p:tav tm="100000">
                                          <p:val>
                                            <p:strVal val="#ppt_x"/>
                                          </p:val>
                                        </p:tav>
                                      </p:tavLst>
                                    </p:anim>
                                    <p:anim calcmode="lin" valueType="num">
                                      <p:cBhvr additive="base">
                                        <p:cTn id="82" dur="20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1+#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1+#ppt_w/2"/>
                                          </p:val>
                                        </p:tav>
                                        <p:tav tm="100000">
                                          <p:val>
                                            <p:strVal val="#ppt_x"/>
                                          </p:val>
                                        </p:tav>
                                      </p:tavLst>
                                    </p:anim>
                                    <p:anim calcmode="lin" valueType="num">
                                      <p:cBhvr additive="base">
                                        <p:cTn id="90" dur="2000" fill="hold"/>
                                        <p:tgtEl>
                                          <p:spTgt spid="11"/>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additive="base">
                                        <p:cTn id="93" dur="2000" fill="hold"/>
                                        <p:tgtEl>
                                          <p:spTgt spid="12"/>
                                        </p:tgtEl>
                                        <p:attrNameLst>
                                          <p:attrName>ppt_x</p:attrName>
                                        </p:attrNameLst>
                                      </p:cBhvr>
                                      <p:tavLst>
                                        <p:tav tm="0">
                                          <p:val>
                                            <p:strVal val="0-#ppt_w/2"/>
                                          </p:val>
                                        </p:tav>
                                        <p:tav tm="100000">
                                          <p:val>
                                            <p:strVal val="#ppt_x"/>
                                          </p:val>
                                        </p:tav>
                                      </p:tavLst>
                                    </p:anim>
                                    <p:anim calcmode="lin" valueType="num">
                                      <p:cBhvr additive="base">
                                        <p:cTn id="94" dur="2000" fill="hold"/>
                                        <p:tgtEl>
                                          <p:spTgt spid="12"/>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0-#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0-#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ppt_x"/>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ppt_x"/>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ppt_x"/>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additive="base">
                                        <p:cTn id="117" dur="2000" fill="hold"/>
                                        <p:tgtEl>
                                          <p:spTgt spid="4"/>
                                        </p:tgtEl>
                                        <p:attrNameLst>
                                          <p:attrName>ppt_x</p:attrName>
                                        </p:attrNameLst>
                                      </p:cBhvr>
                                      <p:tavLst>
                                        <p:tav tm="0">
                                          <p:val>
                                            <p:strVal val="#ppt_x"/>
                                          </p:val>
                                        </p:tav>
                                        <p:tav tm="100000">
                                          <p:val>
                                            <p:strVal val="#ppt_x"/>
                                          </p:val>
                                        </p:tav>
                                      </p:tavLst>
                                    </p:anim>
                                    <p:anim calcmode="lin" valueType="num">
                                      <p:cBhvr additive="base">
                                        <p:cTn id="118" dur="2000" fill="hold"/>
                                        <p:tgtEl>
                                          <p:spTgt spid="4"/>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
                                        </p:tgtEl>
                                        <p:attrNameLst>
                                          <p:attrName>style.visibility</p:attrName>
                                        </p:attrNameLst>
                                      </p:cBhvr>
                                      <p:to>
                                        <p:strVal val="visible"/>
                                      </p:to>
                                    </p:set>
                                    <p:anim calcmode="lin" valueType="num">
                                      <p:cBhvr additive="base">
                                        <p:cTn id="121" dur="2000" fill="hold"/>
                                        <p:tgtEl>
                                          <p:spTgt spid="6"/>
                                        </p:tgtEl>
                                        <p:attrNameLst>
                                          <p:attrName>ppt_x</p:attrName>
                                        </p:attrNameLst>
                                      </p:cBhvr>
                                      <p:tavLst>
                                        <p:tav tm="0">
                                          <p:val>
                                            <p:strVal val="#ppt_x"/>
                                          </p:val>
                                        </p:tav>
                                        <p:tav tm="100000">
                                          <p:val>
                                            <p:strVal val="#ppt_x"/>
                                          </p:val>
                                        </p:tav>
                                      </p:tavLst>
                                    </p:anim>
                                    <p:anim calcmode="lin" valueType="num">
                                      <p:cBhvr additive="base">
                                        <p:cTn id="122" dur="2000" fill="hold"/>
                                        <p:tgtEl>
                                          <p:spTgt spid="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2000" fill="hold"/>
                                        <p:tgtEl>
                                          <p:spTgt spid="8"/>
                                        </p:tgtEl>
                                        <p:attrNameLst>
                                          <p:attrName>ppt_x</p:attrName>
                                        </p:attrNameLst>
                                      </p:cBhvr>
                                      <p:tavLst>
                                        <p:tav tm="0">
                                          <p:val>
                                            <p:strVal val="#ppt_x"/>
                                          </p:val>
                                        </p:tav>
                                        <p:tav tm="100000">
                                          <p:val>
                                            <p:strVal val="#ppt_x"/>
                                          </p:val>
                                        </p:tav>
                                      </p:tavLst>
                                    </p:anim>
                                    <p:anim calcmode="lin" valueType="num">
                                      <p:cBhvr additive="base">
                                        <p:cTn id="126" dur="2000" fill="hold"/>
                                        <p:tgtEl>
                                          <p:spTgt spid="8"/>
                                        </p:tgtEl>
                                        <p:attrNameLst>
                                          <p:attrName>ppt_y</p:attrName>
                                        </p:attrNameLst>
                                      </p:cBhvr>
                                      <p:tavLst>
                                        <p:tav tm="0">
                                          <p:val>
                                            <p:strVal val="0-#ppt_h/2"/>
                                          </p:val>
                                        </p:tav>
                                        <p:tav tm="100000">
                                          <p:val>
                                            <p:strVal val="#ppt_y"/>
                                          </p:val>
                                        </p:tav>
                                      </p:tavLst>
                                    </p:anim>
                                  </p:childTnLst>
                                </p:cTn>
                              </p:par>
                              <p:par>
                                <p:cTn id="127" presetID="8" presetClass="entr" presetSubtype="16"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Effect transition="in" filter="diamond(in)">
                                      <p:cBhvr>
                                        <p:cTn id="129" dur="2000"/>
                                        <p:tgtEl>
                                          <p:spTgt spid="3"/>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diamond(in)">
                                      <p:cBhvr>
                                        <p:cTn id="132" dur="2000"/>
                                        <p:tgtEl>
                                          <p:spTgt spid="4"/>
                                        </p:tgtEl>
                                      </p:cBhvr>
                                    </p:animEffect>
                                  </p:childTnLst>
                                </p:cTn>
                              </p:par>
                              <p:par>
                                <p:cTn id="133" presetID="8" presetClass="entr" presetSubtype="16" fill="hold" grpId="1" nodeType="withEffect">
                                  <p:stCondLst>
                                    <p:cond delay="0"/>
                                  </p:stCondLst>
                                  <p:childTnLst>
                                    <p:set>
                                      <p:cBhvr>
                                        <p:cTn id="134" dur="1" fill="hold">
                                          <p:stCondLst>
                                            <p:cond delay="0"/>
                                          </p:stCondLst>
                                        </p:cTn>
                                        <p:tgtEl>
                                          <p:spTgt spid="5"/>
                                        </p:tgtEl>
                                        <p:attrNameLst>
                                          <p:attrName>style.visibility</p:attrName>
                                        </p:attrNameLst>
                                      </p:cBhvr>
                                      <p:to>
                                        <p:strVal val="visible"/>
                                      </p:to>
                                    </p:set>
                                    <p:animEffect transition="in" filter="diamond(in)">
                                      <p:cBhvr>
                                        <p:cTn id="135" dur="2000"/>
                                        <p:tgtEl>
                                          <p:spTgt spid="5"/>
                                        </p:tgtEl>
                                      </p:cBhvr>
                                    </p:animEffect>
                                  </p:childTnLst>
                                </p:cTn>
                              </p:par>
                              <p:par>
                                <p:cTn id="136" presetID="8" presetClass="entr" presetSubtype="16" fill="hold" grpId="1" nodeType="withEffect">
                                  <p:stCondLst>
                                    <p:cond delay="0"/>
                                  </p:stCondLst>
                                  <p:childTnLst>
                                    <p:set>
                                      <p:cBhvr>
                                        <p:cTn id="137" dur="1" fill="hold">
                                          <p:stCondLst>
                                            <p:cond delay="0"/>
                                          </p:stCondLst>
                                        </p:cTn>
                                        <p:tgtEl>
                                          <p:spTgt spid="6"/>
                                        </p:tgtEl>
                                        <p:attrNameLst>
                                          <p:attrName>style.visibility</p:attrName>
                                        </p:attrNameLst>
                                      </p:cBhvr>
                                      <p:to>
                                        <p:strVal val="visible"/>
                                      </p:to>
                                    </p:set>
                                    <p:animEffect transition="in" filter="diamond(in)">
                                      <p:cBhvr>
                                        <p:cTn id="138" dur="2000"/>
                                        <p:tgtEl>
                                          <p:spTgt spid="6"/>
                                        </p:tgtEl>
                                      </p:cBhvr>
                                    </p:animEffect>
                                  </p:childTnLst>
                                </p:cTn>
                              </p:par>
                              <p:par>
                                <p:cTn id="139" presetID="8" presetClass="entr" presetSubtype="16" fill="hold" grpId="1" nodeType="withEffect">
                                  <p:stCondLst>
                                    <p:cond delay="0"/>
                                  </p:stCondLst>
                                  <p:childTnLst>
                                    <p:set>
                                      <p:cBhvr>
                                        <p:cTn id="140" dur="1" fill="hold">
                                          <p:stCondLst>
                                            <p:cond delay="0"/>
                                          </p:stCondLst>
                                        </p:cTn>
                                        <p:tgtEl>
                                          <p:spTgt spid="7"/>
                                        </p:tgtEl>
                                        <p:attrNameLst>
                                          <p:attrName>style.visibility</p:attrName>
                                        </p:attrNameLst>
                                      </p:cBhvr>
                                      <p:to>
                                        <p:strVal val="visible"/>
                                      </p:to>
                                    </p:set>
                                    <p:animEffect transition="in" filter="diamond(in)">
                                      <p:cBhvr>
                                        <p:cTn id="141" dur="2000"/>
                                        <p:tgtEl>
                                          <p:spTgt spid="7"/>
                                        </p:tgtEl>
                                      </p:cBhvr>
                                    </p:animEffect>
                                  </p:childTnLst>
                                </p:cTn>
                              </p:par>
                              <p:par>
                                <p:cTn id="142" presetID="8" presetClass="entr" presetSubtype="16" fill="hold" grpId="1" nodeType="with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diamond(in)">
                                      <p:cBhvr>
                                        <p:cTn id="144" dur="2000"/>
                                        <p:tgtEl>
                                          <p:spTgt spid="8"/>
                                        </p:tgtEl>
                                      </p:cBhvr>
                                    </p:animEffect>
                                  </p:childTnLst>
                                </p:cTn>
                              </p:par>
                              <p:par>
                                <p:cTn id="145" presetID="8" presetClass="entr" presetSubtype="16" fill="hold" grpId="1" nodeType="withEffect">
                                  <p:stCondLst>
                                    <p:cond delay="0"/>
                                  </p:stCondLst>
                                  <p:childTnLst>
                                    <p:set>
                                      <p:cBhvr>
                                        <p:cTn id="146" dur="1" fill="hold">
                                          <p:stCondLst>
                                            <p:cond delay="0"/>
                                          </p:stCondLst>
                                        </p:cTn>
                                        <p:tgtEl>
                                          <p:spTgt spid="9"/>
                                        </p:tgtEl>
                                        <p:attrNameLst>
                                          <p:attrName>style.visibility</p:attrName>
                                        </p:attrNameLst>
                                      </p:cBhvr>
                                      <p:to>
                                        <p:strVal val="visible"/>
                                      </p:to>
                                    </p:set>
                                    <p:animEffect transition="in" filter="diamond(in)">
                                      <p:cBhvr>
                                        <p:cTn id="147" dur="2000"/>
                                        <p:tgtEl>
                                          <p:spTgt spid="9"/>
                                        </p:tgtEl>
                                      </p:cBhvr>
                                    </p:animEffect>
                                  </p:childTnLst>
                                </p:cTn>
                              </p:par>
                              <p:par>
                                <p:cTn id="148" presetID="8" presetClass="entr" presetSubtype="16"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Effect transition="in" filter="diamond(in)">
                                      <p:cBhvr>
                                        <p:cTn id="150" dur="2000"/>
                                        <p:tgtEl>
                                          <p:spTgt spid="10"/>
                                        </p:tgtEl>
                                      </p:cBhvr>
                                    </p:animEffect>
                                  </p:childTnLst>
                                </p:cTn>
                              </p:par>
                              <p:par>
                                <p:cTn id="151" presetID="8" presetClass="entr" presetSubtype="16"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Effect transition="in" filter="diamond(in)">
                                      <p:cBhvr>
                                        <p:cTn id="153" dur="2000"/>
                                        <p:tgtEl>
                                          <p:spTgt spid="11"/>
                                        </p:tgtEl>
                                      </p:cBhvr>
                                    </p:animEffect>
                                  </p:childTnLst>
                                </p:cTn>
                              </p:par>
                              <p:par>
                                <p:cTn id="154" presetID="8" presetClass="entr" presetSubtype="16" fill="hold" grpId="1" nodeType="withEffect">
                                  <p:stCondLst>
                                    <p:cond delay="0"/>
                                  </p:stCondLst>
                                  <p:childTnLst>
                                    <p:set>
                                      <p:cBhvr>
                                        <p:cTn id="155" dur="1" fill="hold">
                                          <p:stCondLst>
                                            <p:cond delay="0"/>
                                          </p:stCondLst>
                                        </p:cTn>
                                        <p:tgtEl>
                                          <p:spTgt spid="12"/>
                                        </p:tgtEl>
                                        <p:attrNameLst>
                                          <p:attrName>style.visibility</p:attrName>
                                        </p:attrNameLst>
                                      </p:cBhvr>
                                      <p:to>
                                        <p:strVal val="visible"/>
                                      </p:to>
                                    </p:set>
                                    <p:animEffect transition="in" filter="diamond(in)">
                                      <p:cBhvr>
                                        <p:cTn id="156" dur="2000"/>
                                        <p:tgtEl>
                                          <p:spTgt spid="12"/>
                                        </p:tgtEl>
                                      </p:cBhvr>
                                    </p:animEffect>
                                  </p:childTnLst>
                                </p:cTn>
                              </p:par>
                              <p:par>
                                <p:cTn id="157" presetID="8" presetClass="entr" presetSubtype="16" fill="hold" grpId="1" nodeType="withEffect">
                                  <p:stCondLst>
                                    <p:cond delay="0"/>
                                  </p:stCondLst>
                                  <p:childTnLst>
                                    <p:set>
                                      <p:cBhvr>
                                        <p:cTn id="158" dur="1" fill="hold">
                                          <p:stCondLst>
                                            <p:cond delay="0"/>
                                          </p:stCondLst>
                                        </p:cTn>
                                        <p:tgtEl>
                                          <p:spTgt spid="13"/>
                                        </p:tgtEl>
                                        <p:attrNameLst>
                                          <p:attrName>style.visibility</p:attrName>
                                        </p:attrNameLst>
                                      </p:cBhvr>
                                      <p:to>
                                        <p:strVal val="visible"/>
                                      </p:to>
                                    </p:set>
                                    <p:animEffect transition="in" filter="diamond(in)">
                                      <p:cBhvr>
                                        <p:cTn id="159" dur="2000"/>
                                        <p:tgtEl>
                                          <p:spTgt spid="13"/>
                                        </p:tgtEl>
                                      </p:cBhvr>
                                    </p:animEffect>
                                  </p:childTnLst>
                                </p:cTn>
                              </p:par>
                              <p:par>
                                <p:cTn id="160" presetID="8" presetClass="entr" presetSubtype="16" fill="hold" grpId="1"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diamond(in)">
                                      <p:cBhvr>
                                        <p:cTn id="162" dur="2000"/>
                                        <p:tgtEl>
                                          <p:spTgt spid="14"/>
                                        </p:tgtEl>
                                      </p:cBhvr>
                                    </p:animEffect>
                                  </p:childTnLst>
                                </p:cTn>
                              </p:par>
                              <p:par>
                                <p:cTn id="163" presetID="8" presetClass="emph" presetSubtype="0" autoRev="1" fill="hold" grpId="2" nodeType="withEffect">
                                  <p:stCondLst>
                                    <p:cond delay="0"/>
                                  </p:stCondLst>
                                  <p:childTnLst>
                                    <p:animRot by="21600000">
                                      <p:cBhvr>
                                        <p:cTn id="164" dur="2000" fill="hold"/>
                                        <p:tgtEl>
                                          <p:spTgt spid="3"/>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4"/>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autoRev="1" fill="hold" grpId="2"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autoRev="1" fill="hold" grpId="2"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autoRev="1" fill="hold" grpId="2"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autoRev="1" fill="hold" grpId="2"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autoRev="1" fill="hold" grpId="2" nodeType="withEffect">
                                  <p:stCondLst>
                                    <p:cond delay="0"/>
                                  </p:stCondLst>
                                  <p:childTnLst>
                                    <p:animRot by="21600000">
                                      <p:cBhvr>
                                        <p:cTn id="184" dur="2000" fill="hold"/>
                                        <p:tgtEl>
                                          <p:spTgt spid="13"/>
                                        </p:tgtEl>
                                        <p:attrNameLst>
                                          <p:attrName>r</p:attrName>
                                        </p:attrNameLst>
                                      </p:cBhvr>
                                    </p:animRot>
                                  </p:childTnLst>
                                </p:cTn>
                              </p:par>
                              <p:par>
                                <p:cTn id="185" presetID="8" presetClass="emph" presetSubtype="0" autoRev="1" fill="hold" grpId="2" nodeType="withEffect">
                                  <p:stCondLst>
                                    <p:cond delay="0"/>
                                  </p:stCondLst>
                                  <p:childTnLst>
                                    <p:animRot by="21600000">
                                      <p:cBhvr>
                                        <p:cTn id="186" dur="2000" fill="hold"/>
                                        <p:tgtEl>
                                          <p:spTgt spid="14"/>
                                        </p:tgtEl>
                                        <p:attrNameLst>
                                          <p:attrName>r</p:attrName>
                                        </p:attrNameLst>
                                      </p:cBhvr>
                                    </p:animRot>
                                  </p:childTnLst>
                                </p:cTn>
                              </p:par>
                            </p:childTnLst>
                          </p:cTn>
                        </p:par>
                        <p:par>
                          <p:cTn id="187" fill="hold">
                            <p:stCondLst>
                              <p:cond delay="4000"/>
                            </p:stCondLst>
                            <p:childTnLst>
                              <p:par>
                                <p:cTn id="188" presetID="23" presetClass="exit" presetSubtype="544" fill="hold" grpId="4" nodeType="afterEffect">
                                  <p:stCondLst>
                                    <p:cond delay="0"/>
                                  </p:stCondLst>
                                  <p:childTnLst>
                                    <p:anim calcmode="lin" valueType="num">
                                      <p:cBhvr>
                                        <p:cTn id="189" dur="2000"/>
                                        <p:tgtEl>
                                          <p:spTgt spid="3"/>
                                        </p:tgtEl>
                                        <p:attrNameLst>
                                          <p:attrName>ppt_w</p:attrName>
                                        </p:attrNameLst>
                                      </p:cBhvr>
                                      <p:tavLst>
                                        <p:tav tm="0">
                                          <p:val>
                                            <p:strVal val="ppt_w"/>
                                          </p:val>
                                        </p:tav>
                                        <p:tav tm="100000">
                                          <p:val>
                                            <p:fltVal val="0"/>
                                          </p:val>
                                        </p:tav>
                                      </p:tavLst>
                                    </p:anim>
                                    <p:anim calcmode="lin" valueType="num">
                                      <p:cBhvr>
                                        <p:cTn id="190" dur="2000"/>
                                        <p:tgtEl>
                                          <p:spTgt spid="3"/>
                                        </p:tgtEl>
                                        <p:attrNameLst>
                                          <p:attrName>ppt_h</p:attrName>
                                        </p:attrNameLst>
                                      </p:cBhvr>
                                      <p:tavLst>
                                        <p:tav tm="0">
                                          <p:val>
                                            <p:strVal val="ppt_h"/>
                                          </p:val>
                                        </p:tav>
                                        <p:tav tm="100000">
                                          <p:val>
                                            <p:fltVal val="0"/>
                                          </p:val>
                                        </p:tav>
                                      </p:tavLst>
                                    </p:anim>
                                    <p:anim calcmode="lin" valueType="num">
                                      <p:cBhvr>
                                        <p:cTn id="191" dur="2000"/>
                                        <p:tgtEl>
                                          <p:spTgt spid="3"/>
                                        </p:tgtEl>
                                        <p:attrNameLst>
                                          <p:attrName>ppt_x</p:attrName>
                                        </p:attrNameLst>
                                      </p:cBhvr>
                                      <p:tavLst>
                                        <p:tav tm="0">
                                          <p:val>
                                            <p:strVal val="ppt_x"/>
                                          </p:val>
                                        </p:tav>
                                        <p:tav tm="100000">
                                          <p:val>
                                            <p:fltVal val="0.5"/>
                                          </p:val>
                                        </p:tav>
                                      </p:tavLst>
                                    </p:anim>
                                    <p:anim calcmode="lin" valueType="num">
                                      <p:cBhvr>
                                        <p:cTn id="192" dur="2000"/>
                                        <p:tgtEl>
                                          <p:spTgt spid="3"/>
                                        </p:tgtEl>
                                        <p:attrNameLst>
                                          <p:attrName>ppt_y</p:attrName>
                                        </p:attrNameLst>
                                      </p:cBhvr>
                                      <p:tavLst>
                                        <p:tav tm="0">
                                          <p:val>
                                            <p:strVal val="ppt_y"/>
                                          </p:val>
                                        </p:tav>
                                        <p:tav tm="100000">
                                          <p:val>
                                            <p:fltVal val="0.5"/>
                                          </p:val>
                                        </p:tav>
                                      </p:tavLst>
                                    </p:anim>
                                    <p:set>
                                      <p:cBhvr>
                                        <p:cTn id="193" dur="1" fill="hold">
                                          <p:stCondLst>
                                            <p:cond delay="1999"/>
                                          </p:stCondLst>
                                        </p:cTn>
                                        <p:tgtEl>
                                          <p:spTgt spid="3"/>
                                        </p:tgtEl>
                                        <p:attrNameLst>
                                          <p:attrName>style.visibility</p:attrName>
                                        </p:attrNameLst>
                                      </p:cBhvr>
                                      <p:to>
                                        <p:strVal val="hidden"/>
                                      </p:to>
                                    </p:set>
                                  </p:childTnLst>
                                </p:cTn>
                              </p:par>
                              <p:par>
                                <p:cTn id="194" presetID="23" presetClass="exit" presetSubtype="544" fill="hold" grpId="4" nodeType="withEffect">
                                  <p:stCondLst>
                                    <p:cond delay="0"/>
                                  </p:stCondLst>
                                  <p:childTnLst>
                                    <p:anim calcmode="lin" valueType="num">
                                      <p:cBhvr>
                                        <p:cTn id="195" dur="2000"/>
                                        <p:tgtEl>
                                          <p:spTgt spid="4"/>
                                        </p:tgtEl>
                                        <p:attrNameLst>
                                          <p:attrName>ppt_w</p:attrName>
                                        </p:attrNameLst>
                                      </p:cBhvr>
                                      <p:tavLst>
                                        <p:tav tm="0">
                                          <p:val>
                                            <p:strVal val="ppt_w"/>
                                          </p:val>
                                        </p:tav>
                                        <p:tav tm="100000">
                                          <p:val>
                                            <p:fltVal val="0"/>
                                          </p:val>
                                        </p:tav>
                                      </p:tavLst>
                                    </p:anim>
                                    <p:anim calcmode="lin" valueType="num">
                                      <p:cBhvr>
                                        <p:cTn id="196" dur="2000"/>
                                        <p:tgtEl>
                                          <p:spTgt spid="4"/>
                                        </p:tgtEl>
                                        <p:attrNameLst>
                                          <p:attrName>ppt_h</p:attrName>
                                        </p:attrNameLst>
                                      </p:cBhvr>
                                      <p:tavLst>
                                        <p:tav tm="0">
                                          <p:val>
                                            <p:strVal val="ppt_h"/>
                                          </p:val>
                                        </p:tav>
                                        <p:tav tm="100000">
                                          <p:val>
                                            <p:fltVal val="0"/>
                                          </p:val>
                                        </p:tav>
                                      </p:tavLst>
                                    </p:anim>
                                    <p:anim calcmode="lin" valueType="num">
                                      <p:cBhvr>
                                        <p:cTn id="197" dur="2000"/>
                                        <p:tgtEl>
                                          <p:spTgt spid="4"/>
                                        </p:tgtEl>
                                        <p:attrNameLst>
                                          <p:attrName>ppt_x</p:attrName>
                                        </p:attrNameLst>
                                      </p:cBhvr>
                                      <p:tavLst>
                                        <p:tav tm="0">
                                          <p:val>
                                            <p:strVal val="ppt_x"/>
                                          </p:val>
                                        </p:tav>
                                        <p:tav tm="100000">
                                          <p:val>
                                            <p:fltVal val="0.5"/>
                                          </p:val>
                                        </p:tav>
                                      </p:tavLst>
                                    </p:anim>
                                    <p:anim calcmode="lin" valueType="num">
                                      <p:cBhvr>
                                        <p:cTn id="198" dur="2000"/>
                                        <p:tgtEl>
                                          <p:spTgt spid="4"/>
                                        </p:tgtEl>
                                        <p:attrNameLst>
                                          <p:attrName>ppt_y</p:attrName>
                                        </p:attrNameLst>
                                      </p:cBhvr>
                                      <p:tavLst>
                                        <p:tav tm="0">
                                          <p:val>
                                            <p:strVal val="ppt_y"/>
                                          </p:val>
                                        </p:tav>
                                        <p:tav tm="100000">
                                          <p:val>
                                            <p:fltVal val="0.5"/>
                                          </p:val>
                                        </p:tav>
                                      </p:tavLst>
                                    </p:anim>
                                    <p:set>
                                      <p:cBhvr>
                                        <p:cTn id="199" dur="1" fill="hold">
                                          <p:stCondLst>
                                            <p:cond delay="1999"/>
                                          </p:stCondLst>
                                        </p:cTn>
                                        <p:tgtEl>
                                          <p:spTgt spid="4"/>
                                        </p:tgtEl>
                                        <p:attrNameLst>
                                          <p:attrName>style.visibility</p:attrName>
                                        </p:attrNameLst>
                                      </p:cBhvr>
                                      <p:to>
                                        <p:strVal val="hidden"/>
                                      </p:to>
                                    </p:set>
                                  </p:childTnLst>
                                </p:cTn>
                              </p:par>
                              <p:par>
                                <p:cTn id="200" presetID="23" presetClass="exit" presetSubtype="544" fill="hold" grpId="4" nodeType="withEffect">
                                  <p:stCondLst>
                                    <p:cond delay="0"/>
                                  </p:stCondLst>
                                  <p:childTnLst>
                                    <p:anim calcmode="lin" valueType="num">
                                      <p:cBhvr>
                                        <p:cTn id="201" dur="2000"/>
                                        <p:tgtEl>
                                          <p:spTgt spid="5"/>
                                        </p:tgtEl>
                                        <p:attrNameLst>
                                          <p:attrName>ppt_w</p:attrName>
                                        </p:attrNameLst>
                                      </p:cBhvr>
                                      <p:tavLst>
                                        <p:tav tm="0">
                                          <p:val>
                                            <p:strVal val="ppt_w"/>
                                          </p:val>
                                        </p:tav>
                                        <p:tav tm="100000">
                                          <p:val>
                                            <p:fltVal val="0"/>
                                          </p:val>
                                        </p:tav>
                                      </p:tavLst>
                                    </p:anim>
                                    <p:anim calcmode="lin" valueType="num">
                                      <p:cBhvr>
                                        <p:cTn id="202" dur="2000"/>
                                        <p:tgtEl>
                                          <p:spTgt spid="5"/>
                                        </p:tgtEl>
                                        <p:attrNameLst>
                                          <p:attrName>ppt_h</p:attrName>
                                        </p:attrNameLst>
                                      </p:cBhvr>
                                      <p:tavLst>
                                        <p:tav tm="0">
                                          <p:val>
                                            <p:strVal val="ppt_h"/>
                                          </p:val>
                                        </p:tav>
                                        <p:tav tm="100000">
                                          <p:val>
                                            <p:fltVal val="0"/>
                                          </p:val>
                                        </p:tav>
                                      </p:tavLst>
                                    </p:anim>
                                    <p:anim calcmode="lin" valueType="num">
                                      <p:cBhvr>
                                        <p:cTn id="203" dur="2000"/>
                                        <p:tgtEl>
                                          <p:spTgt spid="5"/>
                                        </p:tgtEl>
                                        <p:attrNameLst>
                                          <p:attrName>ppt_x</p:attrName>
                                        </p:attrNameLst>
                                      </p:cBhvr>
                                      <p:tavLst>
                                        <p:tav tm="0">
                                          <p:val>
                                            <p:strVal val="ppt_x"/>
                                          </p:val>
                                        </p:tav>
                                        <p:tav tm="100000">
                                          <p:val>
                                            <p:fltVal val="0.5"/>
                                          </p:val>
                                        </p:tav>
                                      </p:tavLst>
                                    </p:anim>
                                    <p:anim calcmode="lin" valueType="num">
                                      <p:cBhvr>
                                        <p:cTn id="204" dur="2000"/>
                                        <p:tgtEl>
                                          <p:spTgt spid="5"/>
                                        </p:tgtEl>
                                        <p:attrNameLst>
                                          <p:attrName>ppt_y</p:attrName>
                                        </p:attrNameLst>
                                      </p:cBhvr>
                                      <p:tavLst>
                                        <p:tav tm="0">
                                          <p:val>
                                            <p:strVal val="ppt_y"/>
                                          </p:val>
                                        </p:tav>
                                        <p:tav tm="100000">
                                          <p:val>
                                            <p:fltVal val="0.5"/>
                                          </p:val>
                                        </p:tav>
                                      </p:tavLst>
                                    </p:anim>
                                    <p:set>
                                      <p:cBhvr>
                                        <p:cTn id="205" dur="1" fill="hold">
                                          <p:stCondLst>
                                            <p:cond delay="1999"/>
                                          </p:stCondLst>
                                        </p:cTn>
                                        <p:tgtEl>
                                          <p:spTgt spid="5"/>
                                        </p:tgtEl>
                                        <p:attrNameLst>
                                          <p:attrName>style.visibility</p:attrName>
                                        </p:attrNameLst>
                                      </p:cBhvr>
                                      <p:to>
                                        <p:strVal val="hidden"/>
                                      </p:to>
                                    </p:set>
                                  </p:childTnLst>
                                </p:cTn>
                              </p:par>
                              <p:par>
                                <p:cTn id="206" presetID="23" presetClass="exit" presetSubtype="544" fill="hold" grpId="4" nodeType="withEffect">
                                  <p:stCondLst>
                                    <p:cond delay="0"/>
                                  </p:stCondLst>
                                  <p:childTnLst>
                                    <p:anim calcmode="lin" valueType="num">
                                      <p:cBhvr>
                                        <p:cTn id="207" dur="2000"/>
                                        <p:tgtEl>
                                          <p:spTgt spid="6"/>
                                        </p:tgtEl>
                                        <p:attrNameLst>
                                          <p:attrName>ppt_w</p:attrName>
                                        </p:attrNameLst>
                                      </p:cBhvr>
                                      <p:tavLst>
                                        <p:tav tm="0">
                                          <p:val>
                                            <p:strVal val="ppt_w"/>
                                          </p:val>
                                        </p:tav>
                                        <p:tav tm="100000">
                                          <p:val>
                                            <p:fltVal val="0"/>
                                          </p:val>
                                        </p:tav>
                                      </p:tavLst>
                                    </p:anim>
                                    <p:anim calcmode="lin" valueType="num">
                                      <p:cBhvr>
                                        <p:cTn id="208" dur="2000"/>
                                        <p:tgtEl>
                                          <p:spTgt spid="6"/>
                                        </p:tgtEl>
                                        <p:attrNameLst>
                                          <p:attrName>ppt_h</p:attrName>
                                        </p:attrNameLst>
                                      </p:cBhvr>
                                      <p:tavLst>
                                        <p:tav tm="0">
                                          <p:val>
                                            <p:strVal val="ppt_h"/>
                                          </p:val>
                                        </p:tav>
                                        <p:tav tm="100000">
                                          <p:val>
                                            <p:fltVal val="0"/>
                                          </p:val>
                                        </p:tav>
                                      </p:tavLst>
                                    </p:anim>
                                    <p:anim calcmode="lin" valueType="num">
                                      <p:cBhvr>
                                        <p:cTn id="209" dur="2000"/>
                                        <p:tgtEl>
                                          <p:spTgt spid="6"/>
                                        </p:tgtEl>
                                        <p:attrNameLst>
                                          <p:attrName>ppt_x</p:attrName>
                                        </p:attrNameLst>
                                      </p:cBhvr>
                                      <p:tavLst>
                                        <p:tav tm="0">
                                          <p:val>
                                            <p:strVal val="ppt_x"/>
                                          </p:val>
                                        </p:tav>
                                        <p:tav tm="100000">
                                          <p:val>
                                            <p:fltVal val="0.5"/>
                                          </p:val>
                                        </p:tav>
                                      </p:tavLst>
                                    </p:anim>
                                    <p:anim calcmode="lin" valueType="num">
                                      <p:cBhvr>
                                        <p:cTn id="210" dur="2000"/>
                                        <p:tgtEl>
                                          <p:spTgt spid="6"/>
                                        </p:tgtEl>
                                        <p:attrNameLst>
                                          <p:attrName>ppt_y</p:attrName>
                                        </p:attrNameLst>
                                      </p:cBhvr>
                                      <p:tavLst>
                                        <p:tav tm="0">
                                          <p:val>
                                            <p:strVal val="ppt_y"/>
                                          </p:val>
                                        </p:tav>
                                        <p:tav tm="100000">
                                          <p:val>
                                            <p:fltVal val="0.5"/>
                                          </p:val>
                                        </p:tav>
                                      </p:tavLst>
                                    </p:anim>
                                    <p:set>
                                      <p:cBhvr>
                                        <p:cTn id="211" dur="1" fill="hold">
                                          <p:stCondLst>
                                            <p:cond delay="1999"/>
                                          </p:stCondLst>
                                        </p:cTn>
                                        <p:tgtEl>
                                          <p:spTgt spid="6"/>
                                        </p:tgtEl>
                                        <p:attrNameLst>
                                          <p:attrName>style.visibility</p:attrName>
                                        </p:attrNameLst>
                                      </p:cBhvr>
                                      <p:to>
                                        <p:strVal val="hidden"/>
                                      </p:to>
                                    </p:set>
                                  </p:childTnLst>
                                </p:cTn>
                              </p:par>
                              <p:par>
                                <p:cTn id="212" presetID="23" presetClass="exit" presetSubtype="544" fill="hold" grpId="4" nodeType="withEffect">
                                  <p:stCondLst>
                                    <p:cond delay="0"/>
                                  </p:stCondLst>
                                  <p:childTnLst>
                                    <p:anim calcmode="lin" valueType="num">
                                      <p:cBhvr>
                                        <p:cTn id="213" dur="2000"/>
                                        <p:tgtEl>
                                          <p:spTgt spid="7"/>
                                        </p:tgtEl>
                                        <p:attrNameLst>
                                          <p:attrName>ppt_w</p:attrName>
                                        </p:attrNameLst>
                                      </p:cBhvr>
                                      <p:tavLst>
                                        <p:tav tm="0">
                                          <p:val>
                                            <p:strVal val="ppt_w"/>
                                          </p:val>
                                        </p:tav>
                                        <p:tav tm="100000">
                                          <p:val>
                                            <p:fltVal val="0"/>
                                          </p:val>
                                        </p:tav>
                                      </p:tavLst>
                                    </p:anim>
                                    <p:anim calcmode="lin" valueType="num">
                                      <p:cBhvr>
                                        <p:cTn id="214" dur="2000"/>
                                        <p:tgtEl>
                                          <p:spTgt spid="7"/>
                                        </p:tgtEl>
                                        <p:attrNameLst>
                                          <p:attrName>ppt_h</p:attrName>
                                        </p:attrNameLst>
                                      </p:cBhvr>
                                      <p:tavLst>
                                        <p:tav tm="0">
                                          <p:val>
                                            <p:strVal val="ppt_h"/>
                                          </p:val>
                                        </p:tav>
                                        <p:tav tm="100000">
                                          <p:val>
                                            <p:fltVal val="0"/>
                                          </p:val>
                                        </p:tav>
                                      </p:tavLst>
                                    </p:anim>
                                    <p:anim calcmode="lin" valueType="num">
                                      <p:cBhvr>
                                        <p:cTn id="215" dur="2000"/>
                                        <p:tgtEl>
                                          <p:spTgt spid="7"/>
                                        </p:tgtEl>
                                        <p:attrNameLst>
                                          <p:attrName>ppt_x</p:attrName>
                                        </p:attrNameLst>
                                      </p:cBhvr>
                                      <p:tavLst>
                                        <p:tav tm="0">
                                          <p:val>
                                            <p:strVal val="ppt_x"/>
                                          </p:val>
                                        </p:tav>
                                        <p:tav tm="100000">
                                          <p:val>
                                            <p:fltVal val="0.5"/>
                                          </p:val>
                                        </p:tav>
                                      </p:tavLst>
                                    </p:anim>
                                    <p:anim calcmode="lin" valueType="num">
                                      <p:cBhvr>
                                        <p:cTn id="216" dur="2000"/>
                                        <p:tgtEl>
                                          <p:spTgt spid="7"/>
                                        </p:tgtEl>
                                        <p:attrNameLst>
                                          <p:attrName>ppt_y</p:attrName>
                                        </p:attrNameLst>
                                      </p:cBhvr>
                                      <p:tavLst>
                                        <p:tav tm="0">
                                          <p:val>
                                            <p:strVal val="ppt_y"/>
                                          </p:val>
                                        </p:tav>
                                        <p:tav tm="100000">
                                          <p:val>
                                            <p:fltVal val="0.5"/>
                                          </p:val>
                                        </p:tav>
                                      </p:tavLst>
                                    </p:anim>
                                    <p:set>
                                      <p:cBhvr>
                                        <p:cTn id="217" dur="1" fill="hold">
                                          <p:stCondLst>
                                            <p:cond delay="1999"/>
                                          </p:stCondLst>
                                        </p:cTn>
                                        <p:tgtEl>
                                          <p:spTgt spid="7"/>
                                        </p:tgtEl>
                                        <p:attrNameLst>
                                          <p:attrName>style.visibility</p:attrName>
                                        </p:attrNameLst>
                                      </p:cBhvr>
                                      <p:to>
                                        <p:strVal val="hidden"/>
                                      </p:to>
                                    </p:set>
                                  </p:childTnLst>
                                </p:cTn>
                              </p:par>
                              <p:par>
                                <p:cTn id="218" presetID="23" presetClass="exit" presetSubtype="544" fill="hold" grpId="4" nodeType="withEffect">
                                  <p:stCondLst>
                                    <p:cond delay="0"/>
                                  </p:stCondLst>
                                  <p:childTnLst>
                                    <p:anim calcmode="lin" valueType="num">
                                      <p:cBhvr>
                                        <p:cTn id="219" dur="2000"/>
                                        <p:tgtEl>
                                          <p:spTgt spid="8"/>
                                        </p:tgtEl>
                                        <p:attrNameLst>
                                          <p:attrName>ppt_w</p:attrName>
                                        </p:attrNameLst>
                                      </p:cBhvr>
                                      <p:tavLst>
                                        <p:tav tm="0">
                                          <p:val>
                                            <p:strVal val="ppt_w"/>
                                          </p:val>
                                        </p:tav>
                                        <p:tav tm="100000">
                                          <p:val>
                                            <p:fltVal val="0"/>
                                          </p:val>
                                        </p:tav>
                                      </p:tavLst>
                                    </p:anim>
                                    <p:anim calcmode="lin" valueType="num">
                                      <p:cBhvr>
                                        <p:cTn id="220" dur="2000"/>
                                        <p:tgtEl>
                                          <p:spTgt spid="8"/>
                                        </p:tgtEl>
                                        <p:attrNameLst>
                                          <p:attrName>ppt_h</p:attrName>
                                        </p:attrNameLst>
                                      </p:cBhvr>
                                      <p:tavLst>
                                        <p:tav tm="0">
                                          <p:val>
                                            <p:strVal val="ppt_h"/>
                                          </p:val>
                                        </p:tav>
                                        <p:tav tm="100000">
                                          <p:val>
                                            <p:fltVal val="0"/>
                                          </p:val>
                                        </p:tav>
                                      </p:tavLst>
                                    </p:anim>
                                    <p:anim calcmode="lin" valueType="num">
                                      <p:cBhvr>
                                        <p:cTn id="221" dur="2000"/>
                                        <p:tgtEl>
                                          <p:spTgt spid="8"/>
                                        </p:tgtEl>
                                        <p:attrNameLst>
                                          <p:attrName>ppt_x</p:attrName>
                                        </p:attrNameLst>
                                      </p:cBhvr>
                                      <p:tavLst>
                                        <p:tav tm="0">
                                          <p:val>
                                            <p:strVal val="ppt_x"/>
                                          </p:val>
                                        </p:tav>
                                        <p:tav tm="100000">
                                          <p:val>
                                            <p:fltVal val="0.5"/>
                                          </p:val>
                                        </p:tav>
                                      </p:tavLst>
                                    </p:anim>
                                    <p:anim calcmode="lin" valueType="num">
                                      <p:cBhvr>
                                        <p:cTn id="222" dur="2000"/>
                                        <p:tgtEl>
                                          <p:spTgt spid="8"/>
                                        </p:tgtEl>
                                        <p:attrNameLst>
                                          <p:attrName>ppt_y</p:attrName>
                                        </p:attrNameLst>
                                      </p:cBhvr>
                                      <p:tavLst>
                                        <p:tav tm="0">
                                          <p:val>
                                            <p:strVal val="ppt_y"/>
                                          </p:val>
                                        </p:tav>
                                        <p:tav tm="100000">
                                          <p:val>
                                            <p:fltVal val="0.5"/>
                                          </p:val>
                                        </p:tav>
                                      </p:tavLst>
                                    </p:anim>
                                    <p:set>
                                      <p:cBhvr>
                                        <p:cTn id="223" dur="1" fill="hold">
                                          <p:stCondLst>
                                            <p:cond delay="1999"/>
                                          </p:stCondLst>
                                        </p:cTn>
                                        <p:tgtEl>
                                          <p:spTgt spid="8"/>
                                        </p:tgtEl>
                                        <p:attrNameLst>
                                          <p:attrName>style.visibility</p:attrName>
                                        </p:attrNameLst>
                                      </p:cBhvr>
                                      <p:to>
                                        <p:strVal val="hidden"/>
                                      </p:to>
                                    </p:set>
                                  </p:childTnLst>
                                </p:cTn>
                              </p:par>
                              <p:par>
                                <p:cTn id="224" presetID="23" presetClass="exit" presetSubtype="544" fill="hold" grpId="4" nodeType="withEffect">
                                  <p:stCondLst>
                                    <p:cond delay="0"/>
                                  </p:stCondLst>
                                  <p:childTnLst>
                                    <p:anim calcmode="lin" valueType="num">
                                      <p:cBhvr>
                                        <p:cTn id="225" dur="2000"/>
                                        <p:tgtEl>
                                          <p:spTgt spid="9"/>
                                        </p:tgtEl>
                                        <p:attrNameLst>
                                          <p:attrName>ppt_w</p:attrName>
                                        </p:attrNameLst>
                                      </p:cBhvr>
                                      <p:tavLst>
                                        <p:tav tm="0">
                                          <p:val>
                                            <p:strVal val="ppt_w"/>
                                          </p:val>
                                        </p:tav>
                                        <p:tav tm="100000">
                                          <p:val>
                                            <p:fltVal val="0"/>
                                          </p:val>
                                        </p:tav>
                                      </p:tavLst>
                                    </p:anim>
                                    <p:anim calcmode="lin" valueType="num">
                                      <p:cBhvr>
                                        <p:cTn id="226" dur="2000"/>
                                        <p:tgtEl>
                                          <p:spTgt spid="9"/>
                                        </p:tgtEl>
                                        <p:attrNameLst>
                                          <p:attrName>ppt_h</p:attrName>
                                        </p:attrNameLst>
                                      </p:cBhvr>
                                      <p:tavLst>
                                        <p:tav tm="0">
                                          <p:val>
                                            <p:strVal val="ppt_h"/>
                                          </p:val>
                                        </p:tav>
                                        <p:tav tm="100000">
                                          <p:val>
                                            <p:fltVal val="0"/>
                                          </p:val>
                                        </p:tav>
                                      </p:tavLst>
                                    </p:anim>
                                    <p:anim calcmode="lin" valueType="num">
                                      <p:cBhvr>
                                        <p:cTn id="227" dur="2000"/>
                                        <p:tgtEl>
                                          <p:spTgt spid="9"/>
                                        </p:tgtEl>
                                        <p:attrNameLst>
                                          <p:attrName>ppt_x</p:attrName>
                                        </p:attrNameLst>
                                      </p:cBhvr>
                                      <p:tavLst>
                                        <p:tav tm="0">
                                          <p:val>
                                            <p:strVal val="ppt_x"/>
                                          </p:val>
                                        </p:tav>
                                        <p:tav tm="100000">
                                          <p:val>
                                            <p:fltVal val="0.5"/>
                                          </p:val>
                                        </p:tav>
                                      </p:tavLst>
                                    </p:anim>
                                    <p:anim calcmode="lin" valueType="num">
                                      <p:cBhvr>
                                        <p:cTn id="228" dur="2000"/>
                                        <p:tgtEl>
                                          <p:spTgt spid="9"/>
                                        </p:tgtEl>
                                        <p:attrNameLst>
                                          <p:attrName>ppt_y</p:attrName>
                                        </p:attrNameLst>
                                      </p:cBhvr>
                                      <p:tavLst>
                                        <p:tav tm="0">
                                          <p:val>
                                            <p:strVal val="ppt_y"/>
                                          </p:val>
                                        </p:tav>
                                        <p:tav tm="100000">
                                          <p:val>
                                            <p:fltVal val="0.5"/>
                                          </p:val>
                                        </p:tav>
                                      </p:tavLst>
                                    </p:anim>
                                    <p:set>
                                      <p:cBhvr>
                                        <p:cTn id="229" dur="1" fill="hold">
                                          <p:stCondLst>
                                            <p:cond delay="1999"/>
                                          </p:stCondLst>
                                        </p:cTn>
                                        <p:tgtEl>
                                          <p:spTgt spid="9"/>
                                        </p:tgtEl>
                                        <p:attrNameLst>
                                          <p:attrName>style.visibility</p:attrName>
                                        </p:attrNameLst>
                                      </p:cBhvr>
                                      <p:to>
                                        <p:strVal val="hidden"/>
                                      </p:to>
                                    </p:set>
                                  </p:childTnLst>
                                </p:cTn>
                              </p:par>
                              <p:par>
                                <p:cTn id="230" presetID="23" presetClass="exit" presetSubtype="544" fill="hold" grpId="4" nodeType="withEffect">
                                  <p:stCondLst>
                                    <p:cond delay="0"/>
                                  </p:stCondLst>
                                  <p:childTnLst>
                                    <p:anim calcmode="lin" valueType="num">
                                      <p:cBhvr>
                                        <p:cTn id="231" dur="2000"/>
                                        <p:tgtEl>
                                          <p:spTgt spid="10"/>
                                        </p:tgtEl>
                                        <p:attrNameLst>
                                          <p:attrName>ppt_w</p:attrName>
                                        </p:attrNameLst>
                                      </p:cBhvr>
                                      <p:tavLst>
                                        <p:tav tm="0">
                                          <p:val>
                                            <p:strVal val="ppt_w"/>
                                          </p:val>
                                        </p:tav>
                                        <p:tav tm="100000">
                                          <p:val>
                                            <p:fltVal val="0"/>
                                          </p:val>
                                        </p:tav>
                                      </p:tavLst>
                                    </p:anim>
                                    <p:anim calcmode="lin" valueType="num">
                                      <p:cBhvr>
                                        <p:cTn id="232" dur="2000"/>
                                        <p:tgtEl>
                                          <p:spTgt spid="10"/>
                                        </p:tgtEl>
                                        <p:attrNameLst>
                                          <p:attrName>ppt_h</p:attrName>
                                        </p:attrNameLst>
                                      </p:cBhvr>
                                      <p:tavLst>
                                        <p:tav tm="0">
                                          <p:val>
                                            <p:strVal val="ppt_h"/>
                                          </p:val>
                                        </p:tav>
                                        <p:tav tm="100000">
                                          <p:val>
                                            <p:fltVal val="0"/>
                                          </p:val>
                                        </p:tav>
                                      </p:tavLst>
                                    </p:anim>
                                    <p:anim calcmode="lin" valueType="num">
                                      <p:cBhvr>
                                        <p:cTn id="233" dur="2000"/>
                                        <p:tgtEl>
                                          <p:spTgt spid="10"/>
                                        </p:tgtEl>
                                        <p:attrNameLst>
                                          <p:attrName>ppt_x</p:attrName>
                                        </p:attrNameLst>
                                      </p:cBhvr>
                                      <p:tavLst>
                                        <p:tav tm="0">
                                          <p:val>
                                            <p:strVal val="ppt_x"/>
                                          </p:val>
                                        </p:tav>
                                        <p:tav tm="100000">
                                          <p:val>
                                            <p:fltVal val="0.5"/>
                                          </p:val>
                                        </p:tav>
                                      </p:tavLst>
                                    </p:anim>
                                    <p:anim calcmode="lin" valueType="num">
                                      <p:cBhvr>
                                        <p:cTn id="234" dur="2000"/>
                                        <p:tgtEl>
                                          <p:spTgt spid="10"/>
                                        </p:tgtEl>
                                        <p:attrNameLst>
                                          <p:attrName>ppt_y</p:attrName>
                                        </p:attrNameLst>
                                      </p:cBhvr>
                                      <p:tavLst>
                                        <p:tav tm="0">
                                          <p:val>
                                            <p:strVal val="ppt_y"/>
                                          </p:val>
                                        </p:tav>
                                        <p:tav tm="100000">
                                          <p:val>
                                            <p:fltVal val="0.5"/>
                                          </p:val>
                                        </p:tav>
                                      </p:tavLst>
                                    </p:anim>
                                    <p:set>
                                      <p:cBhvr>
                                        <p:cTn id="235" dur="1" fill="hold">
                                          <p:stCondLst>
                                            <p:cond delay="1999"/>
                                          </p:stCondLst>
                                        </p:cTn>
                                        <p:tgtEl>
                                          <p:spTgt spid="10"/>
                                        </p:tgtEl>
                                        <p:attrNameLst>
                                          <p:attrName>style.visibility</p:attrName>
                                        </p:attrNameLst>
                                      </p:cBhvr>
                                      <p:to>
                                        <p:strVal val="hidden"/>
                                      </p:to>
                                    </p:set>
                                  </p:childTnLst>
                                </p:cTn>
                              </p:par>
                              <p:par>
                                <p:cTn id="236" presetID="23" presetClass="exit" presetSubtype="544" fill="hold" grpId="4" nodeType="withEffect">
                                  <p:stCondLst>
                                    <p:cond delay="0"/>
                                  </p:stCondLst>
                                  <p:childTnLst>
                                    <p:anim calcmode="lin" valueType="num">
                                      <p:cBhvr>
                                        <p:cTn id="237" dur="2000"/>
                                        <p:tgtEl>
                                          <p:spTgt spid="11"/>
                                        </p:tgtEl>
                                        <p:attrNameLst>
                                          <p:attrName>ppt_w</p:attrName>
                                        </p:attrNameLst>
                                      </p:cBhvr>
                                      <p:tavLst>
                                        <p:tav tm="0">
                                          <p:val>
                                            <p:strVal val="ppt_w"/>
                                          </p:val>
                                        </p:tav>
                                        <p:tav tm="100000">
                                          <p:val>
                                            <p:fltVal val="0"/>
                                          </p:val>
                                        </p:tav>
                                      </p:tavLst>
                                    </p:anim>
                                    <p:anim calcmode="lin" valueType="num">
                                      <p:cBhvr>
                                        <p:cTn id="238" dur="2000"/>
                                        <p:tgtEl>
                                          <p:spTgt spid="11"/>
                                        </p:tgtEl>
                                        <p:attrNameLst>
                                          <p:attrName>ppt_h</p:attrName>
                                        </p:attrNameLst>
                                      </p:cBhvr>
                                      <p:tavLst>
                                        <p:tav tm="0">
                                          <p:val>
                                            <p:strVal val="ppt_h"/>
                                          </p:val>
                                        </p:tav>
                                        <p:tav tm="100000">
                                          <p:val>
                                            <p:fltVal val="0"/>
                                          </p:val>
                                        </p:tav>
                                      </p:tavLst>
                                    </p:anim>
                                    <p:anim calcmode="lin" valueType="num">
                                      <p:cBhvr>
                                        <p:cTn id="239" dur="2000"/>
                                        <p:tgtEl>
                                          <p:spTgt spid="11"/>
                                        </p:tgtEl>
                                        <p:attrNameLst>
                                          <p:attrName>ppt_x</p:attrName>
                                        </p:attrNameLst>
                                      </p:cBhvr>
                                      <p:tavLst>
                                        <p:tav tm="0">
                                          <p:val>
                                            <p:strVal val="ppt_x"/>
                                          </p:val>
                                        </p:tav>
                                        <p:tav tm="100000">
                                          <p:val>
                                            <p:fltVal val="0.5"/>
                                          </p:val>
                                        </p:tav>
                                      </p:tavLst>
                                    </p:anim>
                                    <p:anim calcmode="lin" valueType="num">
                                      <p:cBhvr>
                                        <p:cTn id="240" dur="2000"/>
                                        <p:tgtEl>
                                          <p:spTgt spid="11"/>
                                        </p:tgtEl>
                                        <p:attrNameLst>
                                          <p:attrName>ppt_y</p:attrName>
                                        </p:attrNameLst>
                                      </p:cBhvr>
                                      <p:tavLst>
                                        <p:tav tm="0">
                                          <p:val>
                                            <p:strVal val="ppt_y"/>
                                          </p:val>
                                        </p:tav>
                                        <p:tav tm="100000">
                                          <p:val>
                                            <p:fltVal val="0.5"/>
                                          </p:val>
                                        </p:tav>
                                      </p:tavLst>
                                    </p:anim>
                                    <p:set>
                                      <p:cBhvr>
                                        <p:cTn id="241" dur="1" fill="hold">
                                          <p:stCondLst>
                                            <p:cond delay="1999"/>
                                          </p:stCondLst>
                                        </p:cTn>
                                        <p:tgtEl>
                                          <p:spTgt spid="11"/>
                                        </p:tgtEl>
                                        <p:attrNameLst>
                                          <p:attrName>style.visibility</p:attrName>
                                        </p:attrNameLst>
                                      </p:cBhvr>
                                      <p:to>
                                        <p:strVal val="hidden"/>
                                      </p:to>
                                    </p:set>
                                  </p:childTnLst>
                                </p:cTn>
                              </p:par>
                              <p:par>
                                <p:cTn id="242" presetID="23" presetClass="exit" presetSubtype="544" fill="hold" grpId="4" nodeType="withEffect">
                                  <p:stCondLst>
                                    <p:cond delay="0"/>
                                  </p:stCondLst>
                                  <p:childTnLst>
                                    <p:anim calcmode="lin" valueType="num">
                                      <p:cBhvr>
                                        <p:cTn id="243" dur="2000"/>
                                        <p:tgtEl>
                                          <p:spTgt spid="12"/>
                                        </p:tgtEl>
                                        <p:attrNameLst>
                                          <p:attrName>ppt_w</p:attrName>
                                        </p:attrNameLst>
                                      </p:cBhvr>
                                      <p:tavLst>
                                        <p:tav tm="0">
                                          <p:val>
                                            <p:strVal val="ppt_w"/>
                                          </p:val>
                                        </p:tav>
                                        <p:tav tm="100000">
                                          <p:val>
                                            <p:fltVal val="0"/>
                                          </p:val>
                                        </p:tav>
                                      </p:tavLst>
                                    </p:anim>
                                    <p:anim calcmode="lin" valueType="num">
                                      <p:cBhvr>
                                        <p:cTn id="244" dur="2000"/>
                                        <p:tgtEl>
                                          <p:spTgt spid="12"/>
                                        </p:tgtEl>
                                        <p:attrNameLst>
                                          <p:attrName>ppt_h</p:attrName>
                                        </p:attrNameLst>
                                      </p:cBhvr>
                                      <p:tavLst>
                                        <p:tav tm="0">
                                          <p:val>
                                            <p:strVal val="ppt_h"/>
                                          </p:val>
                                        </p:tav>
                                        <p:tav tm="100000">
                                          <p:val>
                                            <p:fltVal val="0"/>
                                          </p:val>
                                        </p:tav>
                                      </p:tavLst>
                                    </p:anim>
                                    <p:anim calcmode="lin" valueType="num">
                                      <p:cBhvr>
                                        <p:cTn id="245" dur="2000"/>
                                        <p:tgtEl>
                                          <p:spTgt spid="12"/>
                                        </p:tgtEl>
                                        <p:attrNameLst>
                                          <p:attrName>ppt_x</p:attrName>
                                        </p:attrNameLst>
                                      </p:cBhvr>
                                      <p:tavLst>
                                        <p:tav tm="0">
                                          <p:val>
                                            <p:strVal val="ppt_x"/>
                                          </p:val>
                                        </p:tav>
                                        <p:tav tm="100000">
                                          <p:val>
                                            <p:fltVal val="0.5"/>
                                          </p:val>
                                        </p:tav>
                                      </p:tavLst>
                                    </p:anim>
                                    <p:anim calcmode="lin" valueType="num">
                                      <p:cBhvr>
                                        <p:cTn id="246" dur="2000"/>
                                        <p:tgtEl>
                                          <p:spTgt spid="12"/>
                                        </p:tgtEl>
                                        <p:attrNameLst>
                                          <p:attrName>ppt_y</p:attrName>
                                        </p:attrNameLst>
                                      </p:cBhvr>
                                      <p:tavLst>
                                        <p:tav tm="0">
                                          <p:val>
                                            <p:strVal val="ppt_y"/>
                                          </p:val>
                                        </p:tav>
                                        <p:tav tm="100000">
                                          <p:val>
                                            <p:fltVal val="0.5"/>
                                          </p:val>
                                        </p:tav>
                                      </p:tavLst>
                                    </p:anim>
                                    <p:set>
                                      <p:cBhvr>
                                        <p:cTn id="247" dur="1" fill="hold">
                                          <p:stCondLst>
                                            <p:cond delay="1999"/>
                                          </p:stCondLst>
                                        </p:cTn>
                                        <p:tgtEl>
                                          <p:spTgt spid="12"/>
                                        </p:tgtEl>
                                        <p:attrNameLst>
                                          <p:attrName>style.visibility</p:attrName>
                                        </p:attrNameLst>
                                      </p:cBhvr>
                                      <p:to>
                                        <p:strVal val="hidden"/>
                                      </p:to>
                                    </p:set>
                                  </p:childTnLst>
                                </p:cTn>
                              </p:par>
                              <p:par>
                                <p:cTn id="248" presetID="23" presetClass="exit" presetSubtype="544" fill="hold" grpId="4" nodeType="withEffect">
                                  <p:stCondLst>
                                    <p:cond delay="0"/>
                                  </p:stCondLst>
                                  <p:childTnLst>
                                    <p:anim calcmode="lin" valueType="num">
                                      <p:cBhvr>
                                        <p:cTn id="249" dur="2000"/>
                                        <p:tgtEl>
                                          <p:spTgt spid="13"/>
                                        </p:tgtEl>
                                        <p:attrNameLst>
                                          <p:attrName>ppt_w</p:attrName>
                                        </p:attrNameLst>
                                      </p:cBhvr>
                                      <p:tavLst>
                                        <p:tav tm="0">
                                          <p:val>
                                            <p:strVal val="ppt_w"/>
                                          </p:val>
                                        </p:tav>
                                        <p:tav tm="100000">
                                          <p:val>
                                            <p:fltVal val="0"/>
                                          </p:val>
                                        </p:tav>
                                      </p:tavLst>
                                    </p:anim>
                                    <p:anim calcmode="lin" valueType="num">
                                      <p:cBhvr>
                                        <p:cTn id="250" dur="2000"/>
                                        <p:tgtEl>
                                          <p:spTgt spid="13"/>
                                        </p:tgtEl>
                                        <p:attrNameLst>
                                          <p:attrName>ppt_h</p:attrName>
                                        </p:attrNameLst>
                                      </p:cBhvr>
                                      <p:tavLst>
                                        <p:tav tm="0">
                                          <p:val>
                                            <p:strVal val="ppt_h"/>
                                          </p:val>
                                        </p:tav>
                                        <p:tav tm="100000">
                                          <p:val>
                                            <p:fltVal val="0"/>
                                          </p:val>
                                        </p:tav>
                                      </p:tavLst>
                                    </p:anim>
                                    <p:anim calcmode="lin" valueType="num">
                                      <p:cBhvr>
                                        <p:cTn id="251" dur="2000"/>
                                        <p:tgtEl>
                                          <p:spTgt spid="13"/>
                                        </p:tgtEl>
                                        <p:attrNameLst>
                                          <p:attrName>ppt_x</p:attrName>
                                        </p:attrNameLst>
                                      </p:cBhvr>
                                      <p:tavLst>
                                        <p:tav tm="0">
                                          <p:val>
                                            <p:strVal val="ppt_x"/>
                                          </p:val>
                                        </p:tav>
                                        <p:tav tm="100000">
                                          <p:val>
                                            <p:fltVal val="0.5"/>
                                          </p:val>
                                        </p:tav>
                                      </p:tavLst>
                                    </p:anim>
                                    <p:anim calcmode="lin" valueType="num">
                                      <p:cBhvr>
                                        <p:cTn id="252" dur="2000"/>
                                        <p:tgtEl>
                                          <p:spTgt spid="13"/>
                                        </p:tgtEl>
                                        <p:attrNameLst>
                                          <p:attrName>ppt_y</p:attrName>
                                        </p:attrNameLst>
                                      </p:cBhvr>
                                      <p:tavLst>
                                        <p:tav tm="0">
                                          <p:val>
                                            <p:strVal val="ppt_y"/>
                                          </p:val>
                                        </p:tav>
                                        <p:tav tm="100000">
                                          <p:val>
                                            <p:fltVal val="0.5"/>
                                          </p:val>
                                        </p:tav>
                                      </p:tavLst>
                                    </p:anim>
                                    <p:set>
                                      <p:cBhvr>
                                        <p:cTn id="253" dur="1" fill="hold">
                                          <p:stCondLst>
                                            <p:cond delay="1999"/>
                                          </p:stCondLst>
                                        </p:cTn>
                                        <p:tgtEl>
                                          <p:spTgt spid="13"/>
                                        </p:tgtEl>
                                        <p:attrNameLst>
                                          <p:attrName>style.visibility</p:attrName>
                                        </p:attrNameLst>
                                      </p:cBhvr>
                                      <p:to>
                                        <p:strVal val="hidden"/>
                                      </p:to>
                                    </p:set>
                                  </p:childTnLst>
                                </p:cTn>
                              </p:par>
                              <p:par>
                                <p:cTn id="254" presetID="23" presetClass="exit" presetSubtype="544" fill="hold" grpId="4" nodeType="withEffect">
                                  <p:stCondLst>
                                    <p:cond delay="0"/>
                                  </p:stCondLst>
                                  <p:childTnLst>
                                    <p:anim calcmode="lin" valueType="num">
                                      <p:cBhvr>
                                        <p:cTn id="255" dur="2000"/>
                                        <p:tgtEl>
                                          <p:spTgt spid="14"/>
                                        </p:tgtEl>
                                        <p:attrNameLst>
                                          <p:attrName>ppt_w</p:attrName>
                                        </p:attrNameLst>
                                      </p:cBhvr>
                                      <p:tavLst>
                                        <p:tav tm="0">
                                          <p:val>
                                            <p:strVal val="ppt_w"/>
                                          </p:val>
                                        </p:tav>
                                        <p:tav tm="100000">
                                          <p:val>
                                            <p:fltVal val="0"/>
                                          </p:val>
                                        </p:tav>
                                      </p:tavLst>
                                    </p:anim>
                                    <p:anim calcmode="lin" valueType="num">
                                      <p:cBhvr>
                                        <p:cTn id="256" dur="2000"/>
                                        <p:tgtEl>
                                          <p:spTgt spid="14"/>
                                        </p:tgtEl>
                                        <p:attrNameLst>
                                          <p:attrName>ppt_h</p:attrName>
                                        </p:attrNameLst>
                                      </p:cBhvr>
                                      <p:tavLst>
                                        <p:tav tm="0">
                                          <p:val>
                                            <p:strVal val="ppt_h"/>
                                          </p:val>
                                        </p:tav>
                                        <p:tav tm="100000">
                                          <p:val>
                                            <p:fltVal val="0"/>
                                          </p:val>
                                        </p:tav>
                                      </p:tavLst>
                                    </p:anim>
                                    <p:anim calcmode="lin" valueType="num">
                                      <p:cBhvr>
                                        <p:cTn id="257" dur="2000"/>
                                        <p:tgtEl>
                                          <p:spTgt spid="14"/>
                                        </p:tgtEl>
                                        <p:attrNameLst>
                                          <p:attrName>ppt_x</p:attrName>
                                        </p:attrNameLst>
                                      </p:cBhvr>
                                      <p:tavLst>
                                        <p:tav tm="0">
                                          <p:val>
                                            <p:strVal val="ppt_x"/>
                                          </p:val>
                                        </p:tav>
                                        <p:tav tm="100000">
                                          <p:val>
                                            <p:fltVal val="0.5"/>
                                          </p:val>
                                        </p:tav>
                                      </p:tavLst>
                                    </p:anim>
                                    <p:anim calcmode="lin" valueType="num">
                                      <p:cBhvr>
                                        <p:cTn id="258" dur="2000"/>
                                        <p:tgtEl>
                                          <p:spTgt spid="14"/>
                                        </p:tgtEl>
                                        <p:attrNameLst>
                                          <p:attrName>ppt_y</p:attrName>
                                        </p:attrNameLst>
                                      </p:cBhvr>
                                      <p:tavLst>
                                        <p:tav tm="0">
                                          <p:val>
                                            <p:strVal val="ppt_y"/>
                                          </p:val>
                                        </p:tav>
                                        <p:tav tm="100000">
                                          <p:val>
                                            <p:fltVal val="0.5"/>
                                          </p:val>
                                        </p:tav>
                                      </p:tavLst>
                                    </p:anim>
                                    <p:set>
                                      <p:cBhvr>
                                        <p:cTn id="259" dur="1" fill="hold">
                                          <p:stCondLst>
                                            <p:cond delay="1999"/>
                                          </p:stCondLst>
                                        </p:cTn>
                                        <p:tgtEl>
                                          <p:spTgt spid="14"/>
                                        </p:tgtEl>
                                        <p:attrNameLst>
                                          <p:attrName>style.visibility</p:attrName>
                                        </p:attrNameLst>
                                      </p:cBhvr>
                                      <p:to>
                                        <p:strVal val="hidden"/>
                                      </p:to>
                                    </p:set>
                                  </p:childTnLst>
                                </p:cTn>
                              </p:par>
                              <p:par>
                                <p:cTn id="260" presetID="8" presetClass="emph" presetSubtype="0" autoRev="1" fill="hold" grpId="5"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autoRev="1" fill="hold" grpId="5"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autoRev="1" fill="hold" grpId="5"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autoRev="1" fill="hold" grpId="5"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autoRev="1" fill="hold" grpId="5"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autoRev="1" fill="hold" grpId="5"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autoRev="1" fill="hold" grpId="5"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grpId="5"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grpId="5"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grpId="5"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autoRev="1" fill="hold" grpId="5"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grpId="5" nodeType="withEffect">
                                  <p:stCondLst>
                                    <p:cond delay="0"/>
                                  </p:stCondLst>
                                  <p:childTnLst>
                                    <p:animRot by="21600000">
                                      <p:cBhvr>
                                        <p:cTn id="283" dur="2000" fill="hold"/>
                                        <p:tgtEl>
                                          <p:spTgt spid="14"/>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8)">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d36b50fb06577caf32689f1cba5fb8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429520" y="214296"/>
            <a:ext cx="1214446" cy="114300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3">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50000"/>
              </a:schemeClr>
            </a:gs>
            <a:gs pos="64999">
              <a:srgbClr val="F0EBD5"/>
            </a:gs>
            <a:gs pos="100000">
              <a:srgbClr val="D1C39F"/>
            </a:gs>
          </a:gsLst>
          <a:lin ang="16200000" scaled="1"/>
        </a:gradFill>
        <a:effectLst/>
      </p:bgPr>
    </p:bg>
    <p:spTree>
      <p:nvGrpSpPr>
        <p:cNvPr id="1" name=""/>
        <p:cNvGrpSpPr/>
        <p:nvPr/>
      </p:nvGrpSpPr>
      <p:grpSpPr>
        <a:xfrm>
          <a:off x="0" y="0"/>
          <a:ext cx="0" cy="0"/>
          <a:chOff x="0" y="0"/>
          <a:chExt cx="0" cy="0"/>
        </a:xfrm>
      </p:grpSpPr>
      <p:pic>
        <p:nvPicPr>
          <p:cNvPr id="2" name="1 Imagen" descr="e75f95f770aba801695b773aa52e2ad9.jpg"/>
          <p:cNvPicPr>
            <a:picLocks noGrp="1" noChangeAspect="1"/>
          </p:cNvPicPr>
          <p:nvPr isPhoto="1"/>
        </p:nvPicPr>
        <p:blipFill>
          <a:blip r:embed="rId2">
            <a:lum/>
          </a:blip>
          <a:stretch>
            <a:fillRect/>
          </a:stretch>
        </p:blipFill>
        <p:spPr>
          <a:xfrm>
            <a:off x="0" y="0"/>
            <a:ext cx="9144000" cy="5177642"/>
          </a:xfrm>
          <a:prstGeom prst="rect">
            <a:avLst/>
          </a:prstGeom>
          <a:noFill/>
          <a:ln>
            <a:noFill/>
          </a:ln>
        </p:spPr>
      </p:pic>
      <p:sp>
        <p:nvSpPr>
          <p:cNvPr id="3" name="2 Lágrima"/>
          <p:cNvSpPr/>
          <p:nvPr/>
        </p:nvSpPr>
        <p:spPr>
          <a:xfrm rot="18903031">
            <a:off x="4118436" y="54655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03031">
            <a:off x="4118436" y="118949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03031">
            <a:off x="4118436" y="197531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8903031">
            <a:off x="4118436" y="261825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8903031">
            <a:off x="4118436" y="339678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8903031">
            <a:off x="4118436" y="403972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8903031">
            <a:off x="2332486" y="54655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8903031">
            <a:off x="2332486" y="118949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8903031">
            <a:off x="2332486" y="197531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8903031">
            <a:off x="2332486" y="261825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8903031">
            <a:off x="2332486" y="339678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8903031">
            <a:off x="2332486" y="403972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8903031">
            <a:off x="5832949" y="54655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8903031">
            <a:off x="5832949" y="118949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18903031">
            <a:off x="5832949" y="197531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8903031">
            <a:off x="5832949" y="261825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Lágrima"/>
          <p:cNvSpPr/>
          <p:nvPr/>
        </p:nvSpPr>
        <p:spPr>
          <a:xfrm rot="18903031">
            <a:off x="5832949" y="339678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Lágrima"/>
          <p:cNvSpPr/>
          <p:nvPr/>
        </p:nvSpPr>
        <p:spPr>
          <a:xfrm rot="18903031">
            <a:off x="5832949" y="403972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6200000" scaled="1"/>
          <a:tileRect/>
        </a:gradFill>
        <a:effectLst/>
      </p:bgPr>
    </p:bg>
    <p:spTree>
      <p:nvGrpSpPr>
        <p:cNvPr id="1" name=""/>
        <p:cNvGrpSpPr/>
        <p:nvPr/>
      </p:nvGrpSpPr>
      <p:grpSpPr>
        <a:xfrm>
          <a:off x="0" y="0"/>
          <a:ext cx="0" cy="0"/>
          <a:chOff x="0" y="0"/>
          <a:chExt cx="0" cy="0"/>
        </a:xfrm>
      </p:grpSpPr>
      <p:pic>
        <p:nvPicPr>
          <p:cNvPr id="2" name="1 Imagen" descr="fullwidth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rot="1224842">
            <a:off x="4676870" y="-465390"/>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una"/>
          <p:cNvSpPr/>
          <p:nvPr/>
        </p:nvSpPr>
        <p:spPr>
          <a:xfrm rot="9585063">
            <a:off x="1754329" y="-444588"/>
            <a:ext cx="2786082" cy="526876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una"/>
          <p:cNvSpPr/>
          <p:nvPr/>
        </p:nvSpPr>
        <p:spPr>
          <a:xfrm rot="9328003">
            <a:off x="1818538" y="346124"/>
            <a:ext cx="2786082" cy="4401355"/>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una"/>
          <p:cNvSpPr/>
          <p:nvPr/>
        </p:nvSpPr>
        <p:spPr>
          <a:xfrm rot="1361845">
            <a:off x="4681254" y="347570"/>
            <a:ext cx="2786082" cy="4405057"/>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una"/>
          <p:cNvSpPr/>
          <p:nvPr/>
        </p:nvSpPr>
        <p:spPr>
          <a:xfrm rot="9328003">
            <a:off x="1904742" y="1468770"/>
            <a:ext cx="2786082" cy="3242683"/>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una"/>
          <p:cNvSpPr/>
          <p:nvPr/>
        </p:nvSpPr>
        <p:spPr>
          <a:xfrm rot="1361845">
            <a:off x="4617955" y="1347925"/>
            <a:ext cx="2786082" cy="3389291"/>
          </a:xfrm>
          <a:prstGeom prst="moon">
            <a:avLst>
              <a:gd name="adj" fmla="val 21431"/>
            </a:avLst>
          </a:prstGeom>
          <a:gradFill flip="none" rotWithShape="1">
            <a:gsLst>
              <a:gs pos="0">
                <a:srgbClr val="002060"/>
              </a:gs>
              <a:gs pos="39999">
                <a:srgbClr val="85C2FF"/>
              </a:gs>
              <a:gs pos="70000">
                <a:srgbClr val="C4D6EB"/>
              </a:gs>
              <a:gs pos="100000">
                <a:srgbClr val="FFEBFA"/>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0" fill="hold"/>
                                        <p:tgtEl>
                                          <p:spTgt spid="3"/>
                                        </p:tgtEl>
                                        <p:attrNameLst>
                                          <p:attrName>ppt_x</p:attrName>
                                        </p:attrNameLst>
                                      </p:cBhvr>
                                      <p:tavLst>
                                        <p:tav tm="0">
                                          <p:val>
                                            <p:strVal val="1+#ppt_w/2"/>
                                          </p:val>
                                        </p:tav>
                                        <p:tav tm="100000">
                                          <p:val>
                                            <p:strVal val="#ppt_x"/>
                                          </p:val>
                                        </p:tav>
                                      </p:tavLst>
                                    </p:anim>
                                    <p:anim calcmode="lin" valueType="num">
                                      <p:cBhvr additive="base">
                                        <p:cTn id="22" dur="2000" fill="hold"/>
                                        <p:tgtEl>
                                          <p:spTgt spid="3"/>
                                        </p:tgtEl>
                                        <p:attrNameLst>
                                          <p:attrName>ppt_y</p:attrName>
                                        </p:attrNameLst>
                                      </p:cBhvr>
                                      <p:tavLst>
                                        <p:tav tm="0">
                                          <p:val>
                                            <p:strVal val="0-#ppt_h/2"/>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1+#ppt_w/2"/>
                                          </p:val>
                                        </p:tav>
                                        <p:tav tm="100000">
                                          <p:val>
                                            <p:strVal val="#ppt_x"/>
                                          </p:val>
                                        </p:tav>
                                      </p:tavLst>
                                    </p:anim>
                                    <p:anim calcmode="lin" valueType="num">
                                      <p:cBhvr additive="base">
                                        <p:cTn id="26" dur="2000" fill="hold"/>
                                        <p:tgtEl>
                                          <p:spTgt spid="6"/>
                                        </p:tgtEl>
                                        <p:attrNameLst>
                                          <p:attrName>ppt_y</p:attrName>
                                        </p:attrNameLst>
                                      </p:cBhvr>
                                      <p:tavLst>
                                        <p:tav tm="0">
                                          <p:val>
                                            <p:strVal val="0-#ppt_h/2"/>
                                          </p:val>
                                        </p:tav>
                                        <p:tav tm="100000">
                                          <p:val>
                                            <p:strVal val="#ppt_y"/>
                                          </p:val>
                                        </p:tav>
                                      </p:tavLst>
                                    </p:anim>
                                  </p:childTnLst>
                                </p:cTn>
                              </p:par>
                              <p:par>
                                <p:cTn id="27" presetID="2" presetClass="entr" presetSubtype="3"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0" presetClass="entr" presetSubtype="0" fill="hold" grpId="2" nodeType="with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wedge">
                                      <p:cBhvr>
                                        <p:cTn id="33" dur="2000"/>
                                        <p:tgtEl>
                                          <p:spTgt spid="3"/>
                                        </p:tgtEl>
                                      </p:cBhvr>
                                    </p:animEffect>
                                  </p:childTnLst>
                                </p:cTn>
                              </p:par>
                              <p:par>
                                <p:cTn id="34" presetID="20" presetClass="entr" presetSubtype="0" fill="hold" grpId="2"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edge">
                                      <p:cBhvr>
                                        <p:cTn id="36" dur="2000"/>
                                        <p:tgtEl>
                                          <p:spTgt spid="4"/>
                                        </p:tgtEl>
                                      </p:cBhvr>
                                    </p:animEffect>
                                  </p:childTnLst>
                                </p:cTn>
                              </p:par>
                              <p:par>
                                <p:cTn id="37" presetID="20" presetClass="entr" presetSubtype="0" fill="hold" grpId="2"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edge">
                                      <p:cBhvr>
                                        <p:cTn id="39" dur="2000"/>
                                        <p:tgtEl>
                                          <p:spTgt spid="5"/>
                                        </p:tgtEl>
                                      </p:cBhvr>
                                    </p:animEffect>
                                  </p:childTnLst>
                                </p:cTn>
                              </p:par>
                              <p:par>
                                <p:cTn id="40" presetID="20" presetClass="entr" presetSubtype="0" fill="hold" grpId="2"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edge">
                                      <p:cBhvr>
                                        <p:cTn id="42" dur="2000"/>
                                        <p:tgtEl>
                                          <p:spTgt spid="6"/>
                                        </p:tgtEl>
                                      </p:cBhvr>
                                    </p:animEffect>
                                  </p:childTnLst>
                                </p:cTn>
                              </p:par>
                              <p:par>
                                <p:cTn id="43" presetID="20" presetClass="entr" presetSubtype="0" fill="hold" grpId="2"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edge">
                                      <p:cBhvr>
                                        <p:cTn id="45" dur="2000"/>
                                        <p:tgtEl>
                                          <p:spTgt spid="7"/>
                                        </p:tgtEl>
                                      </p:cBhvr>
                                    </p:animEffect>
                                  </p:childTnLst>
                                </p:cTn>
                              </p:par>
                              <p:par>
                                <p:cTn id="46" presetID="20" presetClass="entr" presetSubtype="0" fill="hold" grpId="2"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wedge">
                                      <p:cBhvr>
                                        <p:cTn id="48" dur="2000"/>
                                        <p:tgtEl>
                                          <p:spTgt spid="8"/>
                                        </p:tgtEl>
                                      </p:cBhvr>
                                    </p:animEffec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3"/>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8"/>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childTnLst>
                          </p:cTn>
                        </p:par>
                        <p:par>
                          <p:cTn id="61" fill="hold">
                            <p:stCondLst>
                              <p:cond delay="2000"/>
                            </p:stCondLst>
                            <p:childTnLst>
                              <p:par>
                                <p:cTn id="62" presetID="2" presetClass="exit" presetSubtype="2" fill="hold" grpId="3" nodeType="after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1+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2" fill="hold" grpId="3" nodeType="withEffect">
                                  <p:stCondLst>
                                    <p:cond delay="0"/>
                                  </p:stCondLst>
                                  <p:childTnLst>
                                    <p:anim calcmode="lin" valueType="num">
                                      <p:cBhvr additive="base">
                                        <p:cTn id="67" dur="2000"/>
                                        <p:tgtEl>
                                          <p:spTgt spid="5"/>
                                        </p:tgtEl>
                                        <p:attrNameLst>
                                          <p:attrName>ppt_x</p:attrName>
                                        </p:attrNameLst>
                                      </p:cBhvr>
                                      <p:tavLst>
                                        <p:tav tm="0">
                                          <p:val>
                                            <p:strVal val="ppt_x"/>
                                          </p:val>
                                        </p:tav>
                                        <p:tav tm="100000">
                                          <p:val>
                                            <p:strVal val="1+ppt_w/2"/>
                                          </p:val>
                                        </p:tav>
                                      </p:tavLst>
                                    </p:anim>
                                    <p:anim calcmode="lin" valueType="num">
                                      <p:cBhvr additive="base">
                                        <p:cTn id="68" dur="2000"/>
                                        <p:tgtEl>
                                          <p:spTgt spid="5"/>
                                        </p:tgtEl>
                                        <p:attrNameLst>
                                          <p:attrName>ppt_y</p:attrName>
                                        </p:attrNameLst>
                                      </p:cBhvr>
                                      <p:tavLst>
                                        <p:tav tm="0">
                                          <p:val>
                                            <p:strVal val="ppt_y"/>
                                          </p:val>
                                        </p:tav>
                                        <p:tav tm="100000">
                                          <p:val>
                                            <p:strVal val="ppt_y"/>
                                          </p:val>
                                        </p:tav>
                                      </p:tavLst>
                                    </p:anim>
                                    <p:set>
                                      <p:cBhvr>
                                        <p:cTn id="69" dur="1" fill="hold">
                                          <p:stCondLst>
                                            <p:cond delay="1999"/>
                                          </p:stCondLst>
                                        </p:cTn>
                                        <p:tgtEl>
                                          <p:spTgt spid="5"/>
                                        </p:tgtEl>
                                        <p:attrNameLst>
                                          <p:attrName>style.visibility</p:attrName>
                                        </p:attrNameLst>
                                      </p:cBhvr>
                                      <p:to>
                                        <p:strVal val="hidden"/>
                                      </p:to>
                                    </p:set>
                                  </p:childTnLst>
                                </p:cTn>
                              </p:par>
                              <p:par>
                                <p:cTn id="70" presetID="2" presetClass="exit" presetSubtype="2" fill="hold" grpId="3" nodeType="withEffect">
                                  <p:stCondLst>
                                    <p:cond delay="0"/>
                                  </p:stCondLst>
                                  <p:childTnLst>
                                    <p:anim calcmode="lin" valueType="num">
                                      <p:cBhvr additive="base">
                                        <p:cTn id="71" dur="2000"/>
                                        <p:tgtEl>
                                          <p:spTgt spid="7"/>
                                        </p:tgtEl>
                                        <p:attrNameLst>
                                          <p:attrName>ppt_x</p:attrName>
                                        </p:attrNameLst>
                                      </p:cBhvr>
                                      <p:tavLst>
                                        <p:tav tm="0">
                                          <p:val>
                                            <p:strVal val="ppt_x"/>
                                          </p:val>
                                        </p:tav>
                                        <p:tav tm="100000">
                                          <p:val>
                                            <p:strVal val="1+ppt_w/2"/>
                                          </p:val>
                                        </p:tav>
                                      </p:tavLst>
                                    </p:anim>
                                    <p:anim calcmode="lin" valueType="num">
                                      <p:cBhvr additive="base">
                                        <p:cTn id="72" dur="2000"/>
                                        <p:tgtEl>
                                          <p:spTgt spid="7"/>
                                        </p:tgtEl>
                                        <p:attrNameLst>
                                          <p:attrName>ppt_y</p:attrName>
                                        </p:attrNameLst>
                                      </p:cBhvr>
                                      <p:tavLst>
                                        <p:tav tm="0">
                                          <p:val>
                                            <p:strVal val="ppt_y"/>
                                          </p:val>
                                        </p:tav>
                                        <p:tav tm="100000">
                                          <p:val>
                                            <p:strVal val="ppt_y"/>
                                          </p:val>
                                        </p:tav>
                                      </p:tavLst>
                                    </p:anim>
                                    <p:set>
                                      <p:cBhvr>
                                        <p:cTn id="73" dur="1" fill="hold">
                                          <p:stCondLst>
                                            <p:cond delay="1999"/>
                                          </p:stCondLst>
                                        </p:cTn>
                                        <p:tgtEl>
                                          <p:spTgt spid="7"/>
                                        </p:tgtEl>
                                        <p:attrNameLst>
                                          <p:attrName>style.visibility</p:attrName>
                                        </p:attrNameLst>
                                      </p:cBhvr>
                                      <p:to>
                                        <p:strVal val="hidden"/>
                                      </p:to>
                                    </p:set>
                                  </p:childTnLst>
                                </p:cTn>
                              </p:par>
                              <p:par>
                                <p:cTn id="74" presetID="2" presetClass="exit" presetSubtype="8" fill="hold" grpId="3" nodeType="withEffect">
                                  <p:stCondLst>
                                    <p:cond delay="0"/>
                                  </p:stCondLst>
                                  <p:childTnLst>
                                    <p:anim calcmode="lin" valueType="num">
                                      <p:cBhvr additive="base">
                                        <p:cTn id="75" dur="2000"/>
                                        <p:tgtEl>
                                          <p:spTgt spid="3"/>
                                        </p:tgtEl>
                                        <p:attrNameLst>
                                          <p:attrName>ppt_x</p:attrName>
                                        </p:attrNameLst>
                                      </p:cBhvr>
                                      <p:tavLst>
                                        <p:tav tm="0">
                                          <p:val>
                                            <p:strVal val="ppt_x"/>
                                          </p:val>
                                        </p:tav>
                                        <p:tav tm="100000">
                                          <p:val>
                                            <p:strVal val="0-ppt_w/2"/>
                                          </p:val>
                                        </p:tav>
                                      </p:tavLst>
                                    </p:anim>
                                    <p:anim calcmode="lin" valueType="num">
                                      <p:cBhvr additive="base">
                                        <p:cTn id="76" dur="2000"/>
                                        <p:tgtEl>
                                          <p:spTgt spid="3"/>
                                        </p:tgtEl>
                                        <p:attrNameLst>
                                          <p:attrName>ppt_y</p:attrName>
                                        </p:attrNameLst>
                                      </p:cBhvr>
                                      <p:tavLst>
                                        <p:tav tm="0">
                                          <p:val>
                                            <p:strVal val="ppt_y"/>
                                          </p:val>
                                        </p:tav>
                                        <p:tav tm="100000">
                                          <p:val>
                                            <p:strVal val="ppt_y"/>
                                          </p:val>
                                        </p:tav>
                                      </p:tavLst>
                                    </p:anim>
                                    <p:set>
                                      <p:cBhvr>
                                        <p:cTn id="77" dur="1" fill="hold">
                                          <p:stCondLst>
                                            <p:cond delay="1999"/>
                                          </p:stCondLst>
                                        </p:cTn>
                                        <p:tgtEl>
                                          <p:spTgt spid="3"/>
                                        </p:tgtEl>
                                        <p:attrNameLst>
                                          <p:attrName>style.visibility</p:attrName>
                                        </p:attrNameLst>
                                      </p:cBhvr>
                                      <p:to>
                                        <p:strVal val="hidden"/>
                                      </p:to>
                                    </p:set>
                                  </p:childTnLst>
                                </p:cTn>
                              </p:par>
                              <p:par>
                                <p:cTn id="78" presetID="2" presetClass="exit" presetSubtype="8" fill="hold" grpId="3" nodeType="withEffect">
                                  <p:stCondLst>
                                    <p:cond delay="0"/>
                                  </p:stCondLst>
                                  <p:childTnLst>
                                    <p:anim calcmode="lin" valueType="num">
                                      <p:cBhvr additive="base">
                                        <p:cTn id="79" dur="2000"/>
                                        <p:tgtEl>
                                          <p:spTgt spid="6"/>
                                        </p:tgtEl>
                                        <p:attrNameLst>
                                          <p:attrName>ppt_x</p:attrName>
                                        </p:attrNameLst>
                                      </p:cBhvr>
                                      <p:tavLst>
                                        <p:tav tm="0">
                                          <p:val>
                                            <p:strVal val="ppt_x"/>
                                          </p:val>
                                        </p:tav>
                                        <p:tav tm="100000">
                                          <p:val>
                                            <p:strVal val="0-ppt_w/2"/>
                                          </p:val>
                                        </p:tav>
                                      </p:tavLst>
                                    </p:anim>
                                    <p:anim calcmode="lin" valueType="num">
                                      <p:cBhvr additive="base">
                                        <p:cTn id="80" dur="2000"/>
                                        <p:tgtEl>
                                          <p:spTgt spid="6"/>
                                        </p:tgtEl>
                                        <p:attrNameLst>
                                          <p:attrName>ppt_y</p:attrName>
                                        </p:attrNameLst>
                                      </p:cBhvr>
                                      <p:tavLst>
                                        <p:tav tm="0">
                                          <p:val>
                                            <p:strVal val="ppt_y"/>
                                          </p:val>
                                        </p:tav>
                                        <p:tav tm="100000">
                                          <p:val>
                                            <p:strVal val="ppt_y"/>
                                          </p:val>
                                        </p:tav>
                                      </p:tavLst>
                                    </p:anim>
                                    <p:set>
                                      <p:cBhvr>
                                        <p:cTn id="81" dur="1" fill="hold">
                                          <p:stCondLst>
                                            <p:cond delay="1999"/>
                                          </p:stCondLst>
                                        </p:cTn>
                                        <p:tgtEl>
                                          <p:spTgt spid="6"/>
                                        </p:tgtEl>
                                        <p:attrNameLst>
                                          <p:attrName>style.visibility</p:attrName>
                                        </p:attrNameLst>
                                      </p:cBhvr>
                                      <p:to>
                                        <p:strVal val="hidden"/>
                                      </p:to>
                                    </p:set>
                                  </p:childTnLst>
                                </p:cTn>
                              </p:par>
                              <p:par>
                                <p:cTn id="82" presetID="2" presetClass="exit" presetSubtype="8" fill="hold" grpId="3" nodeType="withEffect">
                                  <p:stCondLst>
                                    <p:cond delay="0"/>
                                  </p:stCondLst>
                                  <p:childTnLst>
                                    <p:anim calcmode="lin" valueType="num">
                                      <p:cBhvr additive="base">
                                        <p:cTn id="83" dur="2000"/>
                                        <p:tgtEl>
                                          <p:spTgt spid="8"/>
                                        </p:tgtEl>
                                        <p:attrNameLst>
                                          <p:attrName>ppt_x</p:attrName>
                                        </p:attrNameLst>
                                      </p:cBhvr>
                                      <p:tavLst>
                                        <p:tav tm="0">
                                          <p:val>
                                            <p:strVal val="ppt_x"/>
                                          </p:val>
                                        </p:tav>
                                        <p:tav tm="100000">
                                          <p:val>
                                            <p:strVal val="0-ppt_w/2"/>
                                          </p:val>
                                        </p:tav>
                                      </p:tavLst>
                                    </p:anim>
                                    <p:anim calcmode="lin" valueType="num">
                                      <p:cBhvr additive="base">
                                        <p:cTn id="84" dur="2000"/>
                                        <p:tgtEl>
                                          <p:spTgt spid="8"/>
                                        </p:tgtEl>
                                        <p:attrNameLst>
                                          <p:attrName>ppt_y</p:attrName>
                                        </p:attrNameLst>
                                      </p:cBhvr>
                                      <p:tavLst>
                                        <p:tav tm="0">
                                          <p:val>
                                            <p:strVal val="ppt_y"/>
                                          </p:val>
                                        </p:tav>
                                        <p:tav tm="100000">
                                          <p:val>
                                            <p:strVal val="ppt_y"/>
                                          </p:val>
                                        </p:tav>
                                      </p:tavLst>
                                    </p:anim>
                                    <p:set>
                                      <p:cBhvr>
                                        <p:cTn id="85" dur="1" fill="hold">
                                          <p:stCondLst>
                                            <p:cond delay="1999"/>
                                          </p:stCondLst>
                                        </p:cTn>
                                        <p:tgtEl>
                                          <p:spTgt spid="8"/>
                                        </p:tgtEl>
                                        <p:attrNameLst>
                                          <p:attrName>style.visibility</p:attrName>
                                        </p:attrNameLst>
                                      </p:cBhvr>
                                      <p:to>
                                        <p:strVal val="hidden"/>
                                      </p:to>
                                    </p:set>
                                  </p:childTnLst>
                                </p:cTn>
                              </p:par>
                              <p:par>
                                <p:cTn id="86" presetID="23" presetClass="entr" presetSubtype="288" fill="hold" nodeType="withEffect">
                                  <p:stCondLst>
                                    <p:cond delay="0"/>
                                  </p:stCondLst>
                                  <p:childTnLst>
                                    <p:set>
                                      <p:cBhvr>
                                        <p:cTn id="87" dur="1" fill="hold">
                                          <p:stCondLst>
                                            <p:cond delay="0"/>
                                          </p:stCondLst>
                                        </p:cTn>
                                        <p:tgtEl>
                                          <p:spTgt spid="2"/>
                                        </p:tgtEl>
                                        <p:attrNameLst>
                                          <p:attrName>style.visibility</p:attrName>
                                        </p:attrNameLst>
                                      </p:cBhvr>
                                      <p:to>
                                        <p:strVal val="visible"/>
                                      </p:to>
                                    </p:set>
                                    <p:anim calcmode="lin" valueType="num">
                                      <p:cBhvr>
                                        <p:cTn id="88" dur="2000" fill="hold"/>
                                        <p:tgtEl>
                                          <p:spTgt spid="2"/>
                                        </p:tgtEl>
                                        <p:attrNameLst>
                                          <p:attrName>ppt_w</p:attrName>
                                        </p:attrNameLst>
                                      </p:cBhvr>
                                      <p:tavLst>
                                        <p:tav tm="0">
                                          <p:val>
                                            <p:strVal val="4/3*#ppt_w"/>
                                          </p:val>
                                        </p:tav>
                                        <p:tav tm="100000">
                                          <p:val>
                                            <p:strVal val="#ppt_w"/>
                                          </p:val>
                                        </p:tav>
                                      </p:tavLst>
                                    </p:anim>
                                    <p:anim calcmode="lin" valueType="num">
                                      <p:cBhvr>
                                        <p:cTn id="89" dur="2000" fill="hold"/>
                                        <p:tgtEl>
                                          <p:spTgt spid="2"/>
                                        </p:tgtEl>
                                        <p:attrNameLst>
                                          <p:attrName>ppt_h</p:attrName>
                                        </p:attrNameLst>
                                      </p:cBhvr>
                                      <p:tavLst>
                                        <p:tav tm="0">
                                          <p:val>
                                            <p:strVal val="4/3*#ppt_h"/>
                                          </p:val>
                                        </p:tav>
                                        <p:tav tm="100000">
                                          <p:val>
                                            <p:strVal val="#ppt_h"/>
                                          </p:val>
                                        </p:tav>
                                      </p:tavLst>
                                    </p:anim>
                                  </p:childTnLst>
                                </p:cTn>
                              </p:par>
                              <p:par>
                                <p:cTn id="90" presetID="16" presetClass="entr" presetSubtype="37" fill="hold" nodeType="with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barn(outVertical)">
                                      <p:cBhvr>
                                        <p:cTn id="9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greec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949263" flipV="1">
            <a:off x="1331385" y="1105201"/>
            <a:ext cx="3608065" cy="569901"/>
          </a:xfrm>
          <a:prstGeom prst="wave">
            <a:avLst>
              <a:gd name="adj1" fmla="val 20000"/>
              <a:gd name="adj2" fmla="val -10000"/>
            </a:avLst>
          </a:prstGeom>
          <a:blipFill dpi="0" rotWithShape="1">
            <a:blip r:embed="rId3"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980106" flipV="1">
            <a:off x="4254599" y="3530254"/>
            <a:ext cx="3608065" cy="526074"/>
          </a:xfrm>
          <a:prstGeom prst="wave">
            <a:avLst>
              <a:gd name="adj1" fmla="val 20000"/>
              <a:gd name="adj2" fmla="val -10000"/>
            </a:avLst>
          </a:prstGeom>
          <a:blipFill dpi="0" rotWithShape="1">
            <a:blip r:embed="rId4"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2719483">
            <a:off x="4204683" y="1128766"/>
            <a:ext cx="3608065" cy="550586"/>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2778129">
            <a:off x="1380869" y="3423043"/>
            <a:ext cx="3608065" cy="619909"/>
          </a:xfrm>
          <a:prstGeom prst="wave">
            <a:avLst>
              <a:gd name="adj1" fmla="val 20000"/>
              <a:gd name="adj2" fmla="val -10000"/>
            </a:avLst>
          </a:prstGeom>
          <a:blipFill dpi="0" rotWithShape="1">
            <a:blip r:embed="rId6"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49263" flipV="1">
            <a:off x="974196" y="890871"/>
            <a:ext cx="3608065" cy="569901"/>
          </a:xfrm>
          <a:prstGeom prst="wave">
            <a:avLst>
              <a:gd name="adj1" fmla="val 20000"/>
              <a:gd name="adj2" fmla="val -10000"/>
            </a:avLst>
          </a:prstGeom>
          <a:blipFill dpi="0" rotWithShape="1">
            <a:blip r:embed="rId3"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517876" y="915346"/>
            <a:ext cx="3608065" cy="550586"/>
          </a:xfrm>
          <a:prstGeom prst="wave">
            <a:avLst>
              <a:gd name="adj1" fmla="val 20000"/>
              <a:gd name="adj2" fmla="val -10000"/>
            </a:avLst>
          </a:prstGeom>
          <a:blipFill dpi="0" rotWithShape="1">
            <a:blip r:embed="rId5"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166555" y="3637357"/>
            <a:ext cx="3608065" cy="619909"/>
          </a:xfrm>
          <a:prstGeom prst="wave">
            <a:avLst>
              <a:gd name="adj1" fmla="val 20000"/>
              <a:gd name="adj2" fmla="val -10000"/>
            </a:avLst>
          </a:prstGeom>
          <a:blipFill dpi="0" rotWithShape="1">
            <a:blip r:embed="rId6"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980106" flipV="1">
            <a:off x="4540350" y="3744567"/>
            <a:ext cx="3608065" cy="526074"/>
          </a:xfrm>
          <a:prstGeom prst="wave">
            <a:avLst>
              <a:gd name="adj1" fmla="val 20000"/>
              <a:gd name="adj2" fmla="val -10000"/>
            </a:avLst>
          </a:prstGeom>
          <a:blipFill dpi="0" rotWithShape="1">
            <a:blip r:embed="rId4" cstate="print">
              <a:duotone>
                <a:schemeClr val="accent1">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72"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2/3*#ppt_w"/>
                                          </p:val>
                                        </p:tav>
                                        <p:tav tm="100000">
                                          <p:val>
                                            <p:strVal val="#ppt_w"/>
                                          </p:val>
                                        </p:tav>
                                      </p:tavLst>
                                    </p:anim>
                                    <p:anim calcmode="lin" valueType="num">
                                      <p:cBhvr>
                                        <p:cTn id="107" dur="2000" fill="hold"/>
                                        <p:tgtEl>
                                          <p:spTgt spid="2"/>
                                        </p:tgtEl>
                                        <p:attrNameLst>
                                          <p:attrName>ppt_h</p:attrName>
                                        </p:attrNameLst>
                                      </p:cBhvr>
                                      <p:tavLst>
                                        <p:tav tm="0">
                                          <p:val>
                                            <p:strVal val="2/3*#ppt_h"/>
                                          </p:val>
                                        </p:tav>
                                        <p:tav tm="100000">
                                          <p:val>
                                            <p:strVal val="#ppt_h"/>
                                          </p:val>
                                        </p:tav>
                                      </p:tavLst>
                                    </p:anim>
                                  </p:childTnLst>
                                </p:cTn>
                              </p:par>
                              <p:par>
                                <p:cTn id="108" presetID="4" presetClass="entr" presetSubtype="32"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ox(out)">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3582"/>
        </a:solidFill>
        <a:effectLst/>
      </p:bgPr>
    </p:bg>
    <p:spTree>
      <p:nvGrpSpPr>
        <p:cNvPr id="1" name=""/>
        <p:cNvGrpSpPr/>
        <p:nvPr/>
      </p:nvGrpSpPr>
      <p:grpSpPr>
        <a:xfrm>
          <a:off x="0" y="0"/>
          <a:ext cx="0" cy="0"/>
          <a:chOff x="0" y="0"/>
          <a:chExt cx="0" cy="0"/>
        </a:xfrm>
      </p:grpSpPr>
      <p:pic>
        <p:nvPicPr>
          <p:cNvPr id="2" name="1 Imagen" descr="intro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a:off x="1571604" y="1142990"/>
            <a:ext cx="2286016" cy="2857520"/>
          </a:xfrm>
          <a:prstGeom prst="chevron">
            <a:avLst>
              <a:gd name="adj" fmla="val 60667"/>
            </a:avLst>
          </a:prstGeom>
          <a:blipFill>
            <a:blip r:embed="rId3"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Cheurón"/>
          <p:cNvSpPr/>
          <p:nvPr/>
        </p:nvSpPr>
        <p:spPr>
          <a:xfrm rot="10800000">
            <a:off x="5286380" y="1214428"/>
            <a:ext cx="2214578" cy="2857520"/>
          </a:xfrm>
          <a:prstGeom prst="chevron">
            <a:avLst>
              <a:gd name="adj" fmla="val 61699"/>
            </a:avLst>
          </a:prstGeom>
          <a:blipFill>
            <a:blip r:embed="rId4"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Cheurón"/>
          <p:cNvSpPr/>
          <p:nvPr/>
        </p:nvSpPr>
        <p:spPr>
          <a:xfrm rot="5400000">
            <a:off x="3464702" y="-35728"/>
            <a:ext cx="2214596" cy="2857520"/>
          </a:xfrm>
          <a:prstGeom prst="chevron">
            <a:avLst>
              <a:gd name="adj" fmla="val 64451"/>
            </a:avLst>
          </a:prstGeom>
          <a:blipFill>
            <a:blip r:embed="rId4"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Cheurón"/>
          <p:cNvSpPr/>
          <p:nvPr/>
        </p:nvSpPr>
        <p:spPr>
          <a:xfrm rot="16200000">
            <a:off x="3500421" y="2285989"/>
            <a:ext cx="2143158" cy="2857520"/>
          </a:xfrm>
          <a:prstGeom prst="chevron">
            <a:avLst>
              <a:gd name="adj" fmla="val 60667"/>
            </a:avLst>
          </a:prstGeom>
          <a:blipFill>
            <a:blip r:embed="rId5"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Cheurón"/>
          <p:cNvSpPr/>
          <p:nvPr/>
        </p:nvSpPr>
        <p:spPr>
          <a:xfrm>
            <a:off x="357158" y="1142990"/>
            <a:ext cx="2286016" cy="2857520"/>
          </a:xfrm>
          <a:prstGeom prst="chevron">
            <a:avLst>
              <a:gd name="adj" fmla="val 60667"/>
            </a:avLst>
          </a:prstGeom>
          <a:blipFill>
            <a:blip r:embed="rId3"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Cheurón"/>
          <p:cNvSpPr/>
          <p:nvPr/>
        </p:nvSpPr>
        <p:spPr>
          <a:xfrm rot="5400000">
            <a:off x="3464702" y="-964422"/>
            <a:ext cx="2214596" cy="2857520"/>
          </a:xfrm>
          <a:prstGeom prst="chevron">
            <a:avLst>
              <a:gd name="adj" fmla="val 64451"/>
            </a:avLst>
          </a:prstGeom>
          <a:blipFill>
            <a:blip r:embed="rId4"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Cheurón"/>
          <p:cNvSpPr/>
          <p:nvPr/>
        </p:nvSpPr>
        <p:spPr>
          <a:xfrm rot="10800000">
            <a:off x="6357950" y="1214428"/>
            <a:ext cx="2214578" cy="2857520"/>
          </a:xfrm>
          <a:prstGeom prst="chevron">
            <a:avLst>
              <a:gd name="adj" fmla="val 61699"/>
            </a:avLst>
          </a:prstGeom>
          <a:blipFill>
            <a:blip r:embed="rId4"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Cheurón"/>
          <p:cNvSpPr/>
          <p:nvPr/>
        </p:nvSpPr>
        <p:spPr>
          <a:xfrm rot="16200000">
            <a:off x="3500421" y="3357577"/>
            <a:ext cx="2143158" cy="2857520"/>
          </a:xfrm>
          <a:prstGeom prst="chevron">
            <a:avLst>
              <a:gd name="adj" fmla="val 60667"/>
            </a:avLst>
          </a:prstGeom>
          <a:blipFill>
            <a:blip r:embed="rId5" cstate="print">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ppt_x"/>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1"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2000" fill="hold"/>
                                        <p:tgtEl>
                                          <p:spTgt spid="3"/>
                                        </p:tgtEl>
                                        <p:attrNameLst>
                                          <p:attrName>ppt_x</p:attrName>
                                        </p:attrNameLst>
                                      </p:cBhvr>
                                      <p:tavLst>
                                        <p:tav tm="0">
                                          <p:val>
                                            <p:strVal val="1+#ppt_w/2"/>
                                          </p:val>
                                        </p:tav>
                                        <p:tav tm="100000">
                                          <p:val>
                                            <p:strVal val="#ppt_x"/>
                                          </p:val>
                                        </p:tav>
                                      </p:tavLst>
                                    </p:anim>
                                    <p:anim calcmode="lin" valueType="num">
                                      <p:cBhvr additive="base">
                                        <p:cTn id="26" dur="2000" fill="hold"/>
                                        <p:tgtEl>
                                          <p:spTgt spid="3"/>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2000" fill="hold"/>
                                        <p:tgtEl>
                                          <p:spTgt spid="7"/>
                                        </p:tgtEl>
                                        <p:attrNameLst>
                                          <p:attrName>ppt_x</p:attrName>
                                        </p:attrNameLst>
                                      </p:cBhvr>
                                      <p:tavLst>
                                        <p:tav tm="0">
                                          <p:val>
                                            <p:strVal val="1+#ppt_w/2"/>
                                          </p:val>
                                        </p:tav>
                                        <p:tav tm="100000">
                                          <p:val>
                                            <p:strVal val="#ppt_x"/>
                                          </p:val>
                                        </p:tav>
                                      </p:tavLst>
                                    </p:anim>
                                    <p:anim calcmode="lin" valueType="num">
                                      <p:cBhvr additive="base">
                                        <p:cTn id="30" dur="2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ppt_y"/>
                                          </p:val>
                                        </p:tav>
                                        <p:tav tm="100000">
                                          <p:val>
                                            <p:strVal val="#ppt_y"/>
                                          </p:val>
                                        </p:tav>
                                      </p:tavLst>
                                    </p:anim>
                                  </p:childTnLst>
                                </p:cTn>
                              </p:par>
                              <p:par>
                                <p:cTn id="39" presetID="16" presetClass="entr" presetSubtype="21"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barn(inVertical)">
                                      <p:cBhvr>
                                        <p:cTn id="41" dur="2000"/>
                                        <p:tgtEl>
                                          <p:spTgt spid="5"/>
                                        </p:tgtEl>
                                      </p:cBhvr>
                                    </p:animEffect>
                                  </p:childTnLst>
                                </p:cTn>
                              </p:par>
                              <p:par>
                                <p:cTn id="42" presetID="16" presetClass="entr" presetSubtype="21" fill="hold" grpId="1"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barn(inVertical)">
                                      <p:cBhvr>
                                        <p:cTn id="44" dur="2000"/>
                                        <p:tgtEl>
                                          <p:spTgt spid="6"/>
                                        </p:tgtEl>
                                      </p:cBhvr>
                                    </p:animEffect>
                                  </p:childTnLst>
                                </p:cTn>
                              </p:par>
                              <p:par>
                                <p:cTn id="45" presetID="16" presetClass="entr" presetSubtype="21" fill="hold" grpId="1"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barn(inVertical)">
                                      <p:cBhvr>
                                        <p:cTn id="47" dur="2000"/>
                                        <p:tgtEl>
                                          <p:spTgt spid="8"/>
                                        </p:tgtEl>
                                      </p:cBhvr>
                                    </p:animEffect>
                                  </p:childTnLst>
                                </p:cTn>
                              </p:par>
                              <p:par>
                                <p:cTn id="48" presetID="16" presetClass="entr" presetSubtype="21" fill="hold" grpId="1"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barn(inVertical)">
                                      <p:cBhvr>
                                        <p:cTn id="50" dur="2000"/>
                                        <p:tgtEl>
                                          <p:spTgt spid="10"/>
                                        </p:tgtEl>
                                      </p:cBhvr>
                                    </p:animEffect>
                                  </p:childTnLst>
                                </p:cTn>
                              </p:par>
                              <p:par>
                                <p:cTn id="51" presetID="16" presetClass="entr" presetSubtype="26" fill="hold" grpId="1"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barn(inHorizontal)">
                                      <p:cBhvr>
                                        <p:cTn id="53" dur="2000"/>
                                        <p:tgtEl>
                                          <p:spTgt spid="3"/>
                                        </p:tgtEl>
                                      </p:cBhvr>
                                    </p:animEffect>
                                  </p:childTnLst>
                                </p:cTn>
                              </p:par>
                              <p:par>
                                <p:cTn id="54" presetID="16" presetClass="entr" presetSubtype="26" fill="hold" grpId="1"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inHorizontal)">
                                      <p:cBhvr>
                                        <p:cTn id="56" dur="2000"/>
                                        <p:tgtEl>
                                          <p:spTgt spid="4"/>
                                        </p:tgtEl>
                                      </p:cBhvr>
                                    </p:animEffect>
                                  </p:childTnLst>
                                </p:cTn>
                              </p:par>
                              <p:par>
                                <p:cTn id="57" presetID="16" presetClass="entr" presetSubtype="26" fill="hold" grpId="2"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barn(inHorizontal)">
                                      <p:cBhvr>
                                        <p:cTn id="59" dur="2000"/>
                                        <p:tgtEl>
                                          <p:spTgt spid="6"/>
                                        </p:tgtEl>
                                      </p:cBhvr>
                                    </p:animEffect>
                                  </p:childTnLst>
                                </p:cTn>
                              </p:par>
                              <p:par>
                                <p:cTn id="60" presetID="16" presetClass="entr" presetSubtype="26" fill="hold" grpId="1" nodeType="with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barn(inHorizontal)">
                                      <p:cBhvr>
                                        <p:cTn id="62" dur="2000"/>
                                        <p:tgtEl>
                                          <p:spTgt spid="7"/>
                                        </p:tgtEl>
                                      </p:cBhvr>
                                    </p:animEffect>
                                  </p:childTnLst>
                                </p:cTn>
                              </p:par>
                              <p:par>
                                <p:cTn id="63" presetID="16" presetClass="entr" presetSubtype="26"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barn(inHorizontal)">
                                      <p:cBhvr>
                                        <p:cTn id="65" dur="2000"/>
                                        <p:tgtEl>
                                          <p:spTgt spid="9"/>
                                        </p:tgtEl>
                                      </p:cBhvr>
                                    </p:animEffect>
                                  </p:childTnLst>
                                </p:cTn>
                              </p:par>
                            </p:childTnLst>
                          </p:cTn>
                        </p:par>
                        <p:par>
                          <p:cTn id="66" fill="hold">
                            <p:stCondLst>
                              <p:cond delay="2000"/>
                            </p:stCondLst>
                            <p:childTnLst>
                              <p:par>
                                <p:cTn id="67" presetID="2" presetClass="exit" presetSubtype="4" fill="hold" grpId="2" nodeType="afterEffect">
                                  <p:stCondLst>
                                    <p:cond delay="0"/>
                                  </p:stCondLst>
                                  <p:childTnLst>
                                    <p:anim calcmode="lin" valueType="num">
                                      <p:cBhvr additive="base">
                                        <p:cTn id="68" dur="2000"/>
                                        <p:tgtEl>
                                          <p:spTgt spid="5"/>
                                        </p:tgtEl>
                                        <p:attrNameLst>
                                          <p:attrName>ppt_x</p:attrName>
                                        </p:attrNameLst>
                                      </p:cBhvr>
                                      <p:tavLst>
                                        <p:tav tm="0">
                                          <p:val>
                                            <p:strVal val="ppt_x"/>
                                          </p:val>
                                        </p:tav>
                                        <p:tav tm="100000">
                                          <p:val>
                                            <p:strVal val="ppt_x"/>
                                          </p:val>
                                        </p:tav>
                                      </p:tavLst>
                                    </p:anim>
                                    <p:anim calcmode="lin" valueType="num">
                                      <p:cBhvr additive="base">
                                        <p:cTn id="69" dur="2000"/>
                                        <p:tgtEl>
                                          <p:spTgt spid="5"/>
                                        </p:tgtEl>
                                        <p:attrNameLst>
                                          <p:attrName>ppt_y</p:attrName>
                                        </p:attrNameLst>
                                      </p:cBhvr>
                                      <p:tavLst>
                                        <p:tav tm="0">
                                          <p:val>
                                            <p:strVal val="ppt_y"/>
                                          </p:val>
                                        </p:tav>
                                        <p:tav tm="100000">
                                          <p:val>
                                            <p:strVal val="1+ppt_h/2"/>
                                          </p:val>
                                        </p:tav>
                                      </p:tavLst>
                                    </p:anim>
                                    <p:set>
                                      <p:cBhvr>
                                        <p:cTn id="70" dur="1" fill="hold">
                                          <p:stCondLst>
                                            <p:cond delay="1999"/>
                                          </p:stCondLst>
                                        </p:cTn>
                                        <p:tgtEl>
                                          <p:spTgt spid="5"/>
                                        </p:tgtEl>
                                        <p:attrNameLst>
                                          <p:attrName>style.visibility</p:attrName>
                                        </p:attrNameLst>
                                      </p:cBhvr>
                                      <p:to>
                                        <p:strVal val="hidden"/>
                                      </p:to>
                                    </p:set>
                                  </p:childTnLst>
                                </p:cTn>
                              </p:par>
                              <p:par>
                                <p:cTn id="71" presetID="2" presetClass="exit" presetSubtype="4" fill="hold" grpId="2" nodeType="withEffect">
                                  <p:stCondLst>
                                    <p:cond delay="0"/>
                                  </p:stCondLst>
                                  <p:childTnLst>
                                    <p:anim calcmode="lin" valueType="num">
                                      <p:cBhvr additive="base">
                                        <p:cTn id="72" dur="2000"/>
                                        <p:tgtEl>
                                          <p:spTgt spid="8"/>
                                        </p:tgtEl>
                                        <p:attrNameLst>
                                          <p:attrName>ppt_x</p:attrName>
                                        </p:attrNameLst>
                                      </p:cBhvr>
                                      <p:tavLst>
                                        <p:tav tm="0">
                                          <p:val>
                                            <p:strVal val="ppt_x"/>
                                          </p:val>
                                        </p:tav>
                                        <p:tav tm="100000">
                                          <p:val>
                                            <p:strVal val="ppt_x"/>
                                          </p:val>
                                        </p:tav>
                                      </p:tavLst>
                                    </p:anim>
                                    <p:anim calcmode="lin" valueType="num">
                                      <p:cBhvr additive="base">
                                        <p:cTn id="73" dur="2000"/>
                                        <p:tgtEl>
                                          <p:spTgt spid="8"/>
                                        </p:tgtEl>
                                        <p:attrNameLst>
                                          <p:attrName>ppt_y</p:attrName>
                                        </p:attrNameLst>
                                      </p:cBhvr>
                                      <p:tavLst>
                                        <p:tav tm="0">
                                          <p:val>
                                            <p:strVal val="ppt_y"/>
                                          </p:val>
                                        </p:tav>
                                        <p:tav tm="100000">
                                          <p:val>
                                            <p:strVal val="1+ppt_h/2"/>
                                          </p:val>
                                        </p:tav>
                                      </p:tavLst>
                                    </p:anim>
                                    <p:set>
                                      <p:cBhvr>
                                        <p:cTn id="74" dur="1" fill="hold">
                                          <p:stCondLst>
                                            <p:cond delay="1999"/>
                                          </p:stCondLst>
                                        </p:cTn>
                                        <p:tgtEl>
                                          <p:spTgt spid="8"/>
                                        </p:tgtEl>
                                        <p:attrNameLst>
                                          <p:attrName>style.visibility</p:attrName>
                                        </p:attrNameLst>
                                      </p:cBhvr>
                                      <p:to>
                                        <p:strVal val="hidden"/>
                                      </p:to>
                                    </p:set>
                                  </p:childTnLst>
                                </p:cTn>
                              </p:par>
                              <p:par>
                                <p:cTn id="75" presetID="2" presetClass="exit" presetSubtype="1" fill="hold" grpId="3" nodeType="withEffect">
                                  <p:stCondLst>
                                    <p:cond delay="0"/>
                                  </p:stCondLst>
                                  <p:childTnLst>
                                    <p:anim calcmode="lin" valueType="num">
                                      <p:cBhvr additive="base">
                                        <p:cTn id="76" dur="2000"/>
                                        <p:tgtEl>
                                          <p:spTgt spid="6"/>
                                        </p:tgtEl>
                                        <p:attrNameLst>
                                          <p:attrName>ppt_x</p:attrName>
                                        </p:attrNameLst>
                                      </p:cBhvr>
                                      <p:tavLst>
                                        <p:tav tm="0">
                                          <p:val>
                                            <p:strVal val="ppt_x"/>
                                          </p:val>
                                        </p:tav>
                                        <p:tav tm="100000">
                                          <p:val>
                                            <p:strVal val="ppt_x"/>
                                          </p:val>
                                        </p:tav>
                                      </p:tavLst>
                                    </p:anim>
                                    <p:anim calcmode="lin" valueType="num">
                                      <p:cBhvr additive="base">
                                        <p:cTn id="77" dur="2000"/>
                                        <p:tgtEl>
                                          <p:spTgt spid="6"/>
                                        </p:tgtEl>
                                        <p:attrNameLst>
                                          <p:attrName>ppt_y</p:attrName>
                                        </p:attrNameLst>
                                      </p:cBhvr>
                                      <p:tavLst>
                                        <p:tav tm="0">
                                          <p:val>
                                            <p:strVal val="ppt_y"/>
                                          </p:val>
                                        </p:tav>
                                        <p:tav tm="100000">
                                          <p:val>
                                            <p:strVal val="0-ppt_h/2"/>
                                          </p:val>
                                        </p:tav>
                                      </p:tavLst>
                                    </p:anim>
                                    <p:set>
                                      <p:cBhvr>
                                        <p:cTn id="78" dur="1" fill="hold">
                                          <p:stCondLst>
                                            <p:cond delay="1999"/>
                                          </p:stCondLst>
                                        </p:cTn>
                                        <p:tgtEl>
                                          <p:spTgt spid="6"/>
                                        </p:tgtEl>
                                        <p:attrNameLst>
                                          <p:attrName>style.visibility</p:attrName>
                                        </p:attrNameLst>
                                      </p:cBhvr>
                                      <p:to>
                                        <p:strVal val="hidden"/>
                                      </p:to>
                                    </p:set>
                                  </p:childTnLst>
                                </p:cTn>
                              </p:par>
                              <p:par>
                                <p:cTn id="79" presetID="2" presetClass="exit" presetSubtype="1" fill="hold" grpId="2" nodeType="withEffect">
                                  <p:stCondLst>
                                    <p:cond delay="0"/>
                                  </p:stCondLst>
                                  <p:childTnLst>
                                    <p:anim calcmode="lin" valueType="num">
                                      <p:cBhvr additive="base">
                                        <p:cTn id="80" dur="2000"/>
                                        <p:tgtEl>
                                          <p:spTgt spid="10"/>
                                        </p:tgtEl>
                                        <p:attrNameLst>
                                          <p:attrName>ppt_x</p:attrName>
                                        </p:attrNameLst>
                                      </p:cBhvr>
                                      <p:tavLst>
                                        <p:tav tm="0">
                                          <p:val>
                                            <p:strVal val="ppt_x"/>
                                          </p:val>
                                        </p:tav>
                                        <p:tav tm="100000">
                                          <p:val>
                                            <p:strVal val="ppt_x"/>
                                          </p:val>
                                        </p:tav>
                                      </p:tavLst>
                                    </p:anim>
                                    <p:anim calcmode="lin" valueType="num">
                                      <p:cBhvr additive="base">
                                        <p:cTn id="81" dur="2000"/>
                                        <p:tgtEl>
                                          <p:spTgt spid="10"/>
                                        </p:tgtEl>
                                        <p:attrNameLst>
                                          <p:attrName>ppt_y</p:attrName>
                                        </p:attrNameLst>
                                      </p:cBhvr>
                                      <p:tavLst>
                                        <p:tav tm="0">
                                          <p:val>
                                            <p:strVal val="ppt_y"/>
                                          </p:val>
                                        </p:tav>
                                        <p:tav tm="100000">
                                          <p:val>
                                            <p:strVal val="0-ppt_h/2"/>
                                          </p:val>
                                        </p:tav>
                                      </p:tavLst>
                                    </p:anim>
                                    <p:set>
                                      <p:cBhvr>
                                        <p:cTn id="82" dur="1" fill="hold">
                                          <p:stCondLst>
                                            <p:cond delay="1999"/>
                                          </p:stCondLst>
                                        </p:cTn>
                                        <p:tgtEl>
                                          <p:spTgt spid="10"/>
                                        </p:tgtEl>
                                        <p:attrNameLst>
                                          <p:attrName>style.visibility</p:attrName>
                                        </p:attrNameLst>
                                      </p:cBhvr>
                                      <p:to>
                                        <p:strVal val="hidden"/>
                                      </p:to>
                                    </p:set>
                                  </p:childTnLst>
                                </p:cTn>
                              </p:par>
                              <p:par>
                                <p:cTn id="83" presetID="2" presetClass="exit" presetSubtype="8" fill="hold" grpId="2" nodeType="withEffect">
                                  <p:stCondLst>
                                    <p:cond delay="0"/>
                                  </p:stCondLst>
                                  <p:childTnLst>
                                    <p:anim calcmode="lin" valueType="num">
                                      <p:cBhvr additive="base">
                                        <p:cTn id="84" dur="2000"/>
                                        <p:tgtEl>
                                          <p:spTgt spid="4"/>
                                        </p:tgtEl>
                                        <p:attrNameLst>
                                          <p:attrName>ppt_x</p:attrName>
                                        </p:attrNameLst>
                                      </p:cBhvr>
                                      <p:tavLst>
                                        <p:tav tm="0">
                                          <p:val>
                                            <p:strVal val="ppt_x"/>
                                          </p:val>
                                        </p:tav>
                                        <p:tav tm="100000">
                                          <p:val>
                                            <p:strVal val="0-ppt_w/2"/>
                                          </p:val>
                                        </p:tav>
                                      </p:tavLst>
                                    </p:anim>
                                    <p:anim calcmode="lin" valueType="num">
                                      <p:cBhvr additive="base">
                                        <p:cTn id="85" dur="2000"/>
                                        <p:tgtEl>
                                          <p:spTgt spid="4"/>
                                        </p:tgtEl>
                                        <p:attrNameLst>
                                          <p:attrName>ppt_y</p:attrName>
                                        </p:attrNameLst>
                                      </p:cBhvr>
                                      <p:tavLst>
                                        <p:tav tm="0">
                                          <p:val>
                                            <p:strVal val="ppt_y"/>
                                          </p:val>
                                        </p:tav>
                                        <p:tav tm="100000">
                                          <p:val>
                                            <p:strVal val="ppt_y"/>
                                          </p:val>
                                        </p:tav>
                                      </p:tavLst>
                                    </p:anim>
                                    <p:set>
                                      <p:cBhvr>
                                        <p:cTn id="86" dur="1" fill="hold">
                                          <p:stCondLst>
                                            <p:cond delay="1999"/>
                                          </p:stCondLst>
                                        </p:cTn>
                                        <p:tgtEl>
                                          <p:spTgt spid="4"/>
                                        </p:tgtEl>
                                        <p:attrNameLst>
                                          <p:attrName>style.visibility</p:attrName>
                                        </p:attrNameLst>
                                      </p:cBhvr>
                                      <p:to>
                                        <p:strVal val="hidden"/>
                                      </p:to>
                                    </p:set>
                                  </p:childTnLst>
                                </p:cTn>
                              </p:par>
                              <p:par>
                                <p:cTn id="87" presetID="2" presetClass="exit" presetSubtype="8" fill="hold" grpId="2" nodeType="withEffect">
                                  <p:stCondLst>
                                    <p:cond delay="0"/>
                                  </p:stCondLst>
                                  <p:childTnLst>
                                    <p:anim calcmode="lin" valueType="num">
                                      <p:cBhvr additive="base">
                                        <p:cTn id="88" dur="2000"/>
                                        <p:tgtEl>
                                          <p:spTgt spid="9"/>
                                        </p:tgtEl>
                                        <p:attrNameLst>
                                          <p:attrName>ppt_x</p:attrName>
                                        </p:attrNameLst>
                                      </p:cBhvr>
                                      <p:tavLst>
                                        <p:tav tm="0">
                                          <p:val>
                                            <p:strVal val="ppt_x"/>
                                          </p:val>
                                        </p:tav>
                                        <p:tav tm="100000">
                                          <p:val>
                                            <p:strVal val="0-ppt_w/2"/>
                                          </p:val>
                                        </p:tav>
                                      </p:tavLst>
                                    </p:anim>
                                    <p:anim calcmode="lin" valueType="num">
                                      <p:cBhvr additive="base">
                                        <p:cTn id="89" dur="2000"/>
                                        <p:tgtEl>
                                          <p:spTgt spid="9"/>
                                        </p:tgtEl>
                                        <p:attrNameLst>
                                          <p:attrName>ppt_y</p:attrName>
                                        </p:attrNameLst>
                                      </p:cBhvr>
                                      <p:tavLst>
                                        <p:tav tm="0">
                                          <p:val>
                                            <p:strVal val="ppt_y"/>
                                          </p:val>
                                        </p:tav>
                                        <p:tav tm="100000">
                                          <p:val>
                                            <p:strVal val="ppt_y"/>
                                          </p:val>
                                        </p:tav>
                                      </p:tavLst>
                                    </p:anim>
                                    <p:set>
                                      <p:cBhvr>
                                        <p:cTn id="90" dur="1" fill="hold">
                                          <p:stCondLst>
                                            <p:cond delay="1999"/>
                                          </p:stCondLst>
                                        </p:cTn>
                                        <p:tgtEl>
                                          <p:spTgt spid="9"/>
                                        </p:tgtEl>
                                        <p:attrNameLst>
                                          <p:attrName>style.visibility</p:attrName>
                                        </p:attrNameLst>
                                      </p:cBhvr>
                                      <p:to>
                                        <p:strVal val="hidden"/>
                                      </p:to>
                                    </p:set>
                                  </p:childTnLst>
                                </p:cTn>
                              </p:par>
                              <p:par>
                                <p:cTn id="91" presetID="2" presetClass="exit" presetSubtype="2" fill="hold" grpId="2" nodeType="withEffect">
                                  <p:stCondLst>
                                    <p:cond delay="0"/>
                                  </p:stCondLst>
                                  <p:childTnLst>
                                    <p:anim calcmode="lin" valueType="num">
                                      <p:cBhvr additive="base">
                                        <p:cTn id="92" dur="2000"/>
                                        <p:tgtEl>
                                          <p:spTgt spid="3"/>
                                        </p:tgtEl>
                                        <p:attrNameLst>
                                          <p:attrName>ppt_x</p:attrName>
                                        </p:attrNameLst>
                                      </p:cBhvr>
                                      <p:tavLst>
                                        <p:tav tm="0">
                                          <p:val>
                                            <p:strVal val="ppt_x"/>
                                          </p:val>
                                        </p:tav>
                                        <p:tav tm="100000">
                                          <p:val>
                                            <p:strVal val="1+ppt_w/2"/>
                                          </p:val>
                                        </p:tav>
                                      </p:tavLst>
                                    </p:anim>
                                    <p:anim calcmode="lin" valueType="num">
                                      <p:cBhvr additive="base">
                                        <p:cTn id="93" dur="2000"/>
                                        <p:tgtEl>
                                          <p:spTgt spid="3"/>
                                        </p:tgtEl>
                                        <p:attrNameLst>
                                          <p:attrName>ppt_y</p:attrName>
                                        </p:attrNameLst>
                                      </p:cBhvr>
                                      <p:tavLst>
                                        <p:tav tm="0">
                                          <p:val>
                                            <p:strVal val="ppt_y"/>
                                          </p:val>
                                        </p:tav>
                                        <p:tav tm="100000">
                                          <p:val>
                                            <p:strVal val="ppt_y"/>
                                          </p:val>
                                        </p:tav>
                                      </p:tavLst>
                                    </p:anim>
                                    <p:set>
                                      <p:cBhvr>
                                        <p:cTn id="94" dur="1" fill="hold">
                                          <p:stCondLst>
                                            <p:cond delay="1999"/>
                                          </p:stCondLst>
                                        </p:cTn>
                                        <p:tgtEl>
                                          <p:spTgt spid="3"/>
                                        </p:tgtEl>
                                        <p:attrNameLst>
                                          <p:attrName>style.visibility</p:attrName>
                                        </p:attrNameLst>
                                      </p:cBhvr>
                                      <p:to>
                                        <p:strVal val="hidden"/>
                                      </p:to>
                                    </p:set>
                                  </p:childTnLst>
                                </p:cTn>
                              </p:par>
                              <p:par>
                                <p:cTn id="95" presetID="2" presetClass="exit" presetSubtype="2" fill="hold" grpId="2" nodeType="withEffect">
                                  <p:stCondLst>
                                    <p:cond delay="0"/>
                                  </p:stCondLst>
                                  <p:childTnLst>
                                    <p:anim calcmode="lin" valueType="num">
                                      <p:cBhvr additive="base">
                                        <p:cTn id="96" dur="2000"/>
                                        <p:tgtEl>
                                          <p:spTgt spid="7"/>
                                        </p:tgtEl>
                                        <p:attrNameLst>
                                          <p:attrName>ppt_x</p:attrName>
                                        </p:attrNameLst>
                                      </p:cBhvr>
                                      <p:tavLst>
                                        <p:tav tm="0">
                                          <p:val>
                                            <p:strVal val="ppt_x"/>
                                          </p:val>
                                        </p:tav>
                                        <p:tav tm="100000">
                                          <p:val>
                                            <p:strVal val="1+ppt_w/2"/>
                                          </p:val>
                                        </p:tav>
                                      </p:tavLst>
                                    </p:anim>
                                    <p:anim calcmode="lin" valueType="num">
                                      <p:cBhvr additive="base">
                                        <p:cTn id="97" dur="2000"/>
                                        <p:tgtEl>
                                          <p:spTgt spid="7"/>
                                        </p:tgtEl>
                                        <p:attrNameLst>
                                          <p:attrName>ppt_y</p:attrName>
                                        </p:attrNameLst>
                                      </p:cBhvr>
                                      <p:tavLst>
                                        <p:tav tm="0">
                                          <p:val>
                                            <p:strVal val="ppt_y"/>
                                          </p:val>
                                        </p:tav>
                                        <p:tav tm="100000">
                                          <p:val>
                                            <p:strVal val="ppt_y"/>
                                          </p:val>
                                        </p:tav>
                                      </p:tavLst>
                                    </p:anim>
                                    <p:set>
                                      <p:cBhvr>
                                        <p:cTn id="98" dur="1" fill="hold">
                                          <p:stCondLst>
                                            <p:cond delay="1999"/>
                                          </p:stCondLst>
                                        </p:cTn>
                                        <p:tgtEl>
                                          <p:spTgt spid="7"/>
                                        </p:tgtEl>
                                        <p:attrNameLst>
                                          <p:attrName>style.visibility</p:attrName>
                                        </p:attrNameLst>
                                      </p:cBhvr>
                                      <p:to>
                                        <p:strVal val="hidden"/>
                                      </p:to>
                                    </p:set>
                                  </p:childTnLst>
                                </p:cTn>
                              </p:par>
                              <p:par>
                                <p:cTn id="99" presetID="23" presetClass="entr" presetSubtype="272" fill="hold" nodeType="withEffect">
                                  <p:stCondLst>
                                    <p:cond delay="0"/>
                                  </p:stCondLst>
                                  <p:childTnLst>
                                    <p:set>
                                      <p:cBhvr>
                                        <p:cTn id="100" dur="1" fill="hold">
                                          <p:stCondLst>
                                            <p:cond delay="0"/>
                                          </p:stCondLst>
                                        </p:cTn>
                                        <p:tgtEl>
                                          <p:spTgt spid="2"/>
                                        </p:tgtEl>
                                        <p:attrNameLst>
                                          <p:attrName>style.visibility</p:attrName>
                                        </p:attrNameLst>
                                      </p:cBhvr>
                                      <p:to>
                                        <p:strVal val="visible"/>
                                      </p:to>
                                    </p:set>
                                    <p:anim calcmode="lin" valueType="num">
                                      <p:cBhvr>
                                        <p:cTn id="101" dur="2000" fill="hold"/>
                                        <p:tgtEl>
                                          <p:spTgt spid="2"/>
                                        </p:tgtEl>
                                        <p:attrNameLst>
                                          <p:attrName>ppt_w</p:attrName>
                                        </p:attrNameLst>
                                      </p:cBhvr>
                                      <p:tavLst>
                                        <p:tav tm="0">
                                          <p:val>
                                            <p:strVal val="2/3*#ppt_w"/>
                                          </p:val>
                                        </p:tav>
                                        <p:tav tm="100000">
                                          <p:val>
                                            <p:strVal val="#ppt_w"/>
                                          </p:val>
                                        </p:tav>
                                      </p:tavLst>
                                    </p:anim>
                                    <p:anim calcmode="lin" valueType="num">
                                      <p:cBhvr>
                                        <p:cTn id="102" dur="2000" fill="hold"/>
                                        <p:tgtEl>
                                          <p:spTgt spid="2"/>
                                        </p:tgtEl>
                                        <p:attrNameLst>
                                          <p:attrName>ppt_h</p:attrName>
                                        </p:attrNameLst>
                                      </p:cBhvr>
                                      <p:tavLst>
                                        <p:tav tm="0">
                                          <p:val>
                                            <p:strVal val="2/3*#ppt_h"/>
                                          </p:val>
                                        </p:tav>
                                        <p:tav tm="100000">
                                          <p:val>
                                            <p:strVal val="#ppt_h"/>
                                          </p:val>
                                        </p:tav>
                                      </p:tavLst>
                                    </p:anim>
                                  </p:childTnLst>
                                </p:cTn>
                              </p:par>
                              <p:par>
                                <p:cTn id="103" presetID="4" presetClass="entr" presetSubtype="32" fill="hold" nodeType="withEffect">
                                  <p:stCondLst>
                                    <p:cond delay="0"/>
                                  </p:stCondLst>
                                  <p:childTnLst>
                                    <p:set>
                                      <p:cBhvr>
                                        <p:cTn id="104" dur="1" fill="hold">
                                          <p:stCondLst>
                                            <p:cond delay="0"/>
                                          </p:stCondLst>
                                        </p:cTn>
                                        <p:tgtEl>
                                          <p:spTgt spid="2"/>
                                        </p:tgtEl>
                                        <p:attrNameLst>
                                          <p:attrName>style.visibility</p:attrName>
                                        </p:attrNameLst>
                                      </p:cBhvr>
                                      <p:to>
                                        <p:strVal val="visible"/>
                                      </p:to>
                                    </p:set>
                                    <p:animEffect transition="in" filter="box(out)">
                                      <p:cBhvr>
                                        <p:cTn id="10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6" grpId="3"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003582"/>
        </a:solidFill>
        <a:effectLst/>
      </p:bgPr>
    </p:bg>
    <p:spTree>
      <p:nvGrpSpPr>
        <p:cNvPr id="1" name=""/>
        <p:cNvGrpSpPr/>
        <p:nvPr/>
      </p:nvGrpSpPr>
      <p:grpSpPr>
        <a:xfrm>
          <a:off x="0" y="0"/>
          <a:ext cx="0" cy="0"/>
          <a:chOff x="0" y="0"/>
          <a:chExt cx="0" cy="0"/>
        </a:xfrm>
      </p:grpSpPr>
      <p:pic>
        <p:nvPicPr>
          <p:cNvPr id="2" name="1 Imagen" descr="maisondeslys-suites-santorini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4143372" y="285734"/>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4143372" y="3786196"/>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3071802" y="285734"/>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3143240" y="3786196"/>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5143504" y="285734"/>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5143504" y="3786196"/>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357422" y="1142990"/>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214546" y="2143122"/>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2428860" y="3071816"/>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5857884" y="1142990"/>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6000760" y="2143122"/>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5786446" y="3071816"/>
            <a:ext cx="914400" cy="914400"/>
          </a:xfrm>
          <a:prstGeom prst="donut">
            <a:avLst/>
          </a:prstGeom>
          <a:blipFill>
            <a:blip r:embed="rId3" cstate="print">
              <a:lum bright="3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3" presetClass="entr" presetSubtype="528" fill="hold" grpId="3"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3"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3"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3"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3"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3"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3"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3"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23" presetClass="entr" presetSubtype="528" fill="hold" grpId="3"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ppt_w</p:attrName>
                                        </p:attrNameLst>
                                      </p:cBhvr>
                                      <p:tavLst>
                                        <p:tav tm="0">
                                          <p:val>
                                            <p:fltVal val="0"/>
                                          </p:val>
                                        </p:tav>
                                        <p:tav tm="100000">
                                          <p:val>
                                            <p:strVal val="#ppt_w"/>
                                          </p:val>
                                        </p:tav>
                                      </p:tavLst>
                                    </p:anim>
                                    <p:anim calcmode="lin" valueType="num">
                                      <p:cBhvr>
                                        <p:cTn id="58" dur="2000" fill="hold"/>
                                        <p:tgtEl>
                                          <p:spTgt spid="11"/>
                                        </p:tgtEl>
                                        <p:attrNameLst>
                                          <p:attrName>ppt_h</p:attrName>
                                        </p:attrNameLst>
                                      </p:cBhvr>
                                      <p:tavLst>
                                        <p:tav tm="0">
                                          <p:val>
                                            <p:fltVal val="0"/>
                                          </p:val>
                                        </p:tav>
                                        <p:tav tm="100000">
                                          <p:val>
                                            <p:strVal val="#ppt_h"/>
                                          </p:val>
                                        </p:tav>
                                      </p:tavLst>
                                    </p:anim>
                                    <p:anim calcmode="lin" valueType="num">
                                      <p:cBhvr>
                                        <p:cTn id="59" dur="2000" fill="hold"/>
                                        <p:tgtEl>
                                          <p:spTgt spid="11"/>
                                        </p:tgtEl>
                                        <p:attrNameLst>
                                          <p:attrName>ppt_x</p:attrName>
                                        </p:attrNameLst>
                                      </p:cBhvr>
                                      <p:tavLst>
                                        <p:tav tm="0">
                                          <p:val>
                                            <p:fltVal val="0.5"/>
                                          </p:val>
                                        </p:tav>
                                        <p:tav tm="100000">
                                          <p:val>
                                            <p:strVal val="#ppt_x"/>
                                          </p:val>
                                        </p:tav>
                                      </p:tavLst>
                                    </p:anim>
                                    <p:anim calcmode="lin" valueType="num">
                                      <p:cBhvr>
                                        <p:cTn id="60" dur="2000" fill="hold"/>
                                        <p:tgtEl>
                                          <p:spTgt spid="11"/>
                                        </p:tgtEl>
                                        <p:attrNameLst>
                                          <p:attrName>ppt_y</p:attrName>
                                        </p:attrNameLst>
                                      </p:cBhvr>
                                      <p:tavLst>
                                        <p:tav tm="0">
                                          <p:val>
                                            <p:fltVal val="0.5"/>
                                          </p:val>
                                        </p:tav>
                                        <p:tav tm="100000">
                                          <p:val>
                                            <p:strVal val="#ppt_y"/>
                                          </p:val>
                                        </p:tav>
                                      </p:tavLst>
                                    </p:anim>
                                  </p:childTnLst>
                                </p:cTn>
                              </p:par>
                              <p:par>
                                <p:cTn id="61" presetID="23" presetClass="entr" presetSubtype="528" fill="hold" grpId="3"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ppt_w</p:attrName>
                                        </p:attrNameLst>
                                      </p:cBhvr>
                                      <p:tavLst>
                                        <p:tav tm="0">
                                          <p:val>
                                            <p:fltVal val="0"/>
                                          </p:val>
                                        </p:tav>
                                        <p:tav tm="100000">
                                          <p:val>
                                            <p:strVal val="#ppt_w"/>
                                          </p:val>
                                        </p:tav>
                                      </p:tavLst>
                                    </p:anim>
                                    <p:anim calcmode="lin" valueType="num">
                                      <p:cBhvr>
                                        <p:cTn id="64" dur="2000" fill="hold"/>
                                        <p:tgtEl>
                                          <p:spTgt spid="12"/>
                                        </p:tgtEl>
                                        <p:attrNameLst>
                                          <p:attrName>ppt_h</p:attrName>
                                        </p:attrNameLst>
                                      </p:cBhvr>
                                      <p:tavLst>
                                        <p:tav tm="0">
                                          <p:val>
                                            <p:fltVal val="0"/>
                                          </p:val>
                                        </p:tav>
                                        <p:tav tm="100000">
                                          <p:val>
                                            <p:strVal val="#ppt_h"/>
                                          </p:val>
                                        </p:tav>
                                      </p:tavLst>
                                    </p:anim>
                                    <p:anim calcmode="lin" valueType="num">
                                      <p:cBhvr>
                                        <p:cTn id="65" dur="2000" fill="hold"/>
                                        <p:tgtEl>
                                          <p:spTgt spid="12"/>
                                        </p:tgtEl>
                                        <p:attrNameLst>
                                          <p:attrName>ppt_x</p:attrName>
                                        </p:attrNameLst>
                                      </p:cBhvr>
                                      <p:tavLst>
                                        <p:tav tm="0">
                                          <p:val>
                                            <p:fltVal val="0.5"/>
                                          </p:val>
                                        </p:tav>
                                        <p:tav tm="100000">
                                          <p:val>
                                            <p:strVal val="#ppt_x"/>
                                          </p:val>
                                        </p:tav>
                                      </p:tavLst>
                                    </p:anim>
                                    <p:anim calcmode="lin" valueType="num">
                                      <p:cBhvr>
                                        <p:cTn id="66" dur="2000" fill="hold"/>
                                        <p:tgtEl>
                                          <p:spTgt spid="12"/>
                                        </p:tgtEl>
                                        <p:attrNameLst>
                                          <p:attrName>ppt_y</p:attrName>
                                        </p:attrNameLst>
                                      </p:cBhvr>
                                      <p:tavLst>
                                        <p:tav tm="0">
                                          <p:val>
                                            <p:fltVal val="0.5"/>
                                          </p:val>
                                        </p:tav>
                                        <p:tav tm="100000">
                                          <p:val>
                                            <p:strVal val="#ppt_y"/>
                                          </p:val>
                                        </p:tav>
                                      </p:tavLst>
                                    </p:anim>
                                  </p:childTnLst>
                                </p:cTn>
                              </p:par>
                              <p:par>
                                <p:cTn id="67" presetID="23" presetClass="entr" presetSubtype="528" fill="hold" grpId="3"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ppt_w</p:attrName>
                                        </p:attrNameLst>
                                      </p:cBhvr>
                                      <p:tavLst>
                                        <p:tav tm="0">
                                          <p:val>
                                            <p:fltVal val="0"/>
                                          </p:val>
                                        </p:tav>
                                        <p:tav tm="100000">
                                          <p:val>
                                            <p:strVal val="#ppt_w"/>
                                          </p:val>
                                        </p:tav>
                                      </p:tavLst>
                                    </p:anim>
                                    <p:anim calcmode="lin" valueType="num">
                                      <p:cBhvr>
                                        <p:cTn id="70" dur="2000" fill="hold"/>
                                        <p:tgtEl>
                                          <p:spTgt spid="13"/>
                                        </p:tgtEl>
                                        <p:attrNameLst>
                                          <p:attrName>ppt_h</p:attrName>
                                        </p:attrNameLst>
                                      </p:cBhvr>
                                      <p:tavLst>
                                        <p:tav tm="0">
                                          <p:val>
                                            <p:fltVal val="0"/>
                                          </p:val>
                                        </p:tav>
                                        <p:tav tm="100000">
                                          <p:val>
                                            <p:strVal val="#ppt_h"/>
                                          </p:val>
                                        </p:tav>
                                      </p:tavLst>
                                    </p:anim>
                                    <p:anim calcmode="lin" valueType="num">
                                      <p:cBhvr>
                                        <p:cTn id="71" dur="2000" fill="hold"/>
                                        <p:tgtEl>
                                          <p:spTgt spid="13"/>
                                        </p:tgtEl>
                                        <p:attrNameLst>
                                          <p:attrName>ppt_x</p:attrName>
                                        </p:attrNameLst>
                                      </p:cBhvr>
                                      <p:tavLst>
                                        <p:tav tm="0">
                                          <p:val>
                                            <p:fltVal val="0.5"/>
                                          </p:val>
                                        </p:tav>
                                        <p:tav tm="100000">
                                          <p:val>
                                            <p:strVal val="#ppt_x"/>
                                          </p:val>
                                        </p:tav>
                                      </p:tavLst>
                                    </p:anim>
                                    <p:anim calcmode="lin" valueType="num">
                                      <p:cBhvr>
                                        <p:cTn id="72" dur="2000" fill="hold"/>
                                        <p:tgtEl>
                                          <p:spTgt spid="13"/>
                                        </p:tgtEl>
                                        <p:attrNameLst>
                                          <p:attrName>ppt_y</p:attrName>
                                        </p:attrNameLst>
                                      </p:cBhvr>
                                      <p:tavLst>
                                        <p:tav tm="0">
                                          <p:val>
                                            <p:fltVal val="0.5"/>
                                          </p:val>
                                        </p:tav>
                                        <p:tav tm="100000">
                                          <p:val>
                                            <p:strVal val="#ppt_y"/>
                                          </p:val>
                                        </p:tav>
                                      </p:tavLst>
                                    </p:anim>
                                  </p:childTnLst>
                                </p:cTn>
                              </p:par>
                              <p:par>
                                <p:cTn id="73" presetID="23" presetClass="entr" presetSubtype="528" fill="hold" grpId="3"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ppt_w</p:attrName>
                                        </p:attrNameLst>
                                      </p:cBhvr>
                                      <p:tavLst>
                                        <p:tav tm="0">
                                          <p:val>
                                            <p:fltVal val="0"/>
                                          </p:val>
                                        </p:tav>
                                        <p:tav tm="100000">
                                          <p:val>
                                            <p:strVal val="#ppt_w"/>
                                          </p:val>
                                        </p:tav>
                                      </p:tavLst>
                                    </p:anim>
                                    <p:anim calcmode="lin" valueType="num">
                                      <p:cBhvr>
                                        <p:cTn id="76" dur="2000" fill="hold"/>
                                        <p:tgtEl>
                                          <p:spTgt spid="14"/>
                                        </p:tgtEl>
                                        <p:attrNameLst>
                                          <p:attrName>ppt_h</p:attrName>
                                        </p:attrNameLst>
                                      </p:cBhvr>
                                      <p:tavLst>
                                        <p:tav tm="0">
                                          <p:val>
                                            <p:fltVal val="0"/>
                                          </p:val>
                                        </p:tav>
                                        <p:tav tm="100000">
                                          <p:val>
                                            <p:strVal val="#ppt_h"/>
                                          </p:val>
                                        </p:tav>
                                      </p:tavLst>
                                    </p:anim>
                                    <p:anim calcmode="lin" valueType="num">
                                      <p:cBhvr>
                                        <p:cTn id="77" dur="2000" fill="hold"/>
                                        <p:tgtEl>
                                          <p:spTgt spid="14"/>
                                        </p:tgtEl>
                                        <p:attrNameLst>
                                          <p:attrName>ppt_x</p:attrName>
                                        </p:attrNameLst>
                                      </p:cBhvr>
                                      <p:tavLst>
                                        <p:tav tm="0">
                                          <p:val>
                                            <p:fltVal val="0.5"/>
                                          </p:val>
                                        </p:tav>
                                        <p:tav tm="100000">
                                          <p:val>
                                            <p:strVal val="#ppt_x"/>
                                          </p:val>
                                        </p:tav>
                                      </p:tavLst>
                                    </p:anim>
                                    <p:anim calcmode="lin" valueType="num">
                                      <p:cBhvr>
                                        <p:cTn id="78" dur="2000" fill="hold"/>
                                        <p:tgtEl>
                                          <p:spTgt spid="14"/>
                                        </p:tgtEl>
                                        <p:attrNameLst>
                                          <p:attrName>ppt_y</p:attrName>
                                        </p:attrNameLst>
                                      </p:cBhvr>
                                      <p:tavLst>
                                        <p:tav tm="0">
                                          <p:val>
                                            <p:fltVal val="0.5"/>
                                          </p:val>
                                        </p:tav>
                                        <p:tav tm="100000">
                                          <p:val>
                                            <p:strVal val="#ppt_y"/>
                                          </p:val>
                                        </p:tav>
                                      </p:tavLst>
                                    </p:anim>
                                  </p:childTnLst>
                                </p:cTn>
                              </p:par>
                              <p:par>
                                <p:cTn id="79" presetID="2" presetClass="entr" presetSubtype="2" fill="hold" grpId="0"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additive="base">
                                        <p:cTn id="81" dur="2000" fill="hold"/>
                                        <p:tgtEl>
                                          <p:spTgt spid="9"/>
                                        </p:tgtEl>
                                        <p:attrNameLst>
                                          <p:attrName>ppt_x</p:attrName>
                                        </p:attrNameLst>
                                      </p:cBhvr>
                                      <p:tavLst>
                                        <p:tav tm="0">
                                          <p:val>
                                            <p:strVal val="1+#ppt_w/2"/>
                                          </p:val>
                                        </p:tav>
                                        <p:tav tm="100000">
                                          <p:val>
                                            <p:strVal val="#ppt_x"/>
                                          </p:val>
                                        </p:tav>
                                      </p:tavLst>
                                    </p:anim>
                                    <p:anim calcmode="lin" valueType="num">
                                      <p:cBhvr additive="base">
                                        <p:cTn id="82" dur="2000" fill="hold"/>
                                        <p:tgtEl>
                                          <p:spTgt spid="9"/>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additive="base">
                                        <p:cTn id="85" dur="2000" fill="hold"/>
                                        <p:tgtEl>
                                          <p:spTgt spid="10"/>
                                        </p:tgtEl>
                                        <p:attrNameLst>
                                          <p:attrName>ppt_x</p:attrName>
                                        </p:attrNameLst>
                                      </p:cBhvr>
                                      <p:tavLst>
                                        <p:tav tm="0">
                                          <p:val>
                                            <p:strVal val="1+#ppt_w/2"/>
                                          </p:val>
                                        </p:tav>
                                        <p:tav tm="100000">
                                          <p:val>
                                            <p:strVal val="#ppt_x"/>
                                          </p:val>
                                        </p:tav>
                                      </p:tavLst>
                                    </p:anim>
                                    <p:anim calcmode="lin" valueType="num">
                                      <p:cBhvr additive="base">
                                        <p:cTn id="86" dur="2000" fill="hold"/>
                                        <p:tgtEl>
                                          <p:spTgt spid="10"/>
                                        </p:tgtEl>
                                        <p:attrNameLst>
                                          <p:attrName>ppt_y</p:attrName>
                                        </p:attrNameLst>
                                      </p:cBhvr>
                                      <p:tavLst>
                                        <p:tav tm="0">
                                          <p:val>
                                            <p:strVal val="#ppt_y"/>
                                          </p:val>
                                        </p:tav>
                                        <p:tav tm="100000">
                                          <p:val>
                                            <p:strVal val="#ppt_y"/>
                                          </p:val>
                                        </p:tav>
                                      </p:tavLst>
                                    </p:anim>
                                  </p:childTnLst>
                                </p:cTn>
                              </p:par>
                              <p:par>
                                <p:cTn id="87" presetID="2" presetClass="entr" presetSubtype="2" fill="hold" grpId="0"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additive="base">
                                        <p:cTn id="89" dur="2000" fill="hold"/>
                                        <p:tgtEl>
                                          <p:spTgt spid="11"/>
                                        </p:tgtEl>
                                        <p:attrNameLst>
                                          <p:attrName>ppt_x</p:attrName>
                                        </p:attrNameLst>
                                      </p:cBhvr>
                                      <p:tavLst>
                                        <p:tav tm="0">
                                          <p:val>
                                            <p:strVal val="1+#ppt_w/2"/>
                                          </p:val>
                                        </p:tav>
                                        <p:tav tm="100000">
                                          <p:val>
                                            <p:strVal val="#ppt_x"/>
                                          </p:val>
                                        </p:tav>
                                      </p:tavLst>
                                    </p:anim>
                                    <p:anim calcmode="lin" valueType="num">
                                      <p:cBhvr additive="base">
                                        <p:cTn id="90" dur="2000" fill="hold"/>
                                        <p:tgtEl>
                                          <p:spTgt spid="11"/>
                                        </p:tgtEl>
                                        <p:attrNameLst>
                                          <p:attrName>ppt_y</p:attrName>
                                        </p:attrNameLst>
                                      </p:cBhvr>
                                      <p:tavLst>
                                        <p:tav tm="0">
                                          <p:val>
                                            <p:strVal val="#ppt_y"/>
                                          </p:val>
                                        </p:tav>
                                        <p:tav tm="100000">
                                          <p:val>
                                            <p:strVal val="#ppt_y"/>
                                          </p:val>
                                        </p:tav>
                                      </p:tavLst>
                                    </p:anim>
                                  </p:childTnLst>
                                </p:cTn>
                              </p:par>
                              <p:par>
                                <p:cTn id="91" presetID="2" presetClass="entr" presetSubtype="8"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additive="base">
                                        <p:cTn id="93" dur="2000" fill="hold"/>
                                        <p:tgtEl>
                                          <p:spTgt spid="12"/>
                                        </p:tgtEl>
                                        <p:attrNameLst>
                                          <p:attrName>ppt_x</p:attrName>
                                        </p:attrNameLst>
                                      </p:cBhvr>
                                      <p:tavLst>
                                        <p:tav tm="0">
                                          <p:val>
                                            <p:strVal val="0-#ppt_w/2"/>
                                          </p:val>
                                        </p:tav>
                                        <p:tav tm="100000">
                                          <p:val>
                                            <p:strVal val="#ppt_x"/>
                                          </p:val>
                                        </p:tav>
                                      </p:tavLst>
                                    </p:anim>
                                    <p:anim calcmode="lin" valueType="num">
                                      <p:cBhvr additive="base">
                                        <p:cTn id="94" dur="2000" fill="hold"/>
                                        <p:tgtEl>
                                          <p:spTgt spid="12"/>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2000" fill="hold"/>
                                        <p:tgtEl>
                                          <p:spTgt spid="13"/>
                                        </p:tgtEl>
                                        <p:attrNameLst>
                                          <p:attrName>ppt_x</p:attrName>
                                        </p:attrNameLst>
                                      </p:cBhvr>
                                      <p:tavLst>
                                        <p:tav tm="0">
                                          <p:val>
                                            <p:strVal val="0-#ppt_w/2"/>
                                          </p:val>
                                        </p:tav>
                                        <p:tav tm="100000">
                                          <p:val>
                                            <p:strVal val="#ppt_x"/>
                                          </p:val>
                                        </p:tav>
                                      </p:tavLst>
                                    </p:anim>
                                    <p:anim calcmode="lin" valueType="num">
                                      <p:cBhvr additive="base">
                                        <p:cTn id="98" dur="2000" fill="hold"/>
                                        <p:tgtEl>
                                          <p:spTgt spid="13"/>
                                        </p:tgtEl>
                                        <p:attrNameLst>
                                          <p:attrName>ppt_y</p:attrName>
                                        </p:attrNameLst>
                                      </p:cBhvr>
                                      <p:tavLst>
                                        <p:tav tm="0">
                                          <p:val>
                                            <p:strVal val="#ppt_y"/>
                                          </p:val>
                                        </p:tav>
                                        <p:tav tm="100000">
                                          <p:val>
                                            <p:strVal val="#ppt_y"/>
                                          </p:val>
                                        </p:tav>
                                      </p:tavLst>
                                    </p:anim>
                                  </p:childTnLst>
                                </p:cTn>
                              </p:par>
                              <p:par>
                                <p:cTn id="99" presetID="2" presetClass="entr" presetSubtype="8" fill="hold" grpId="0"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additive="base">
                                        <p:cTn id="101" dur="2000" fill="hold"/>
                                        <p:tgtEl>
                                          <p:spTgt spid="14"/>
                                        </p:tgtEl>
                                        <p:attrNameLst>
                                          <p:attrName>ppt_x</p:attrName>
                                        </p:attrNameLst>
                                      </p:cBhvr>
                                      <p:tavLst>
                                        <p:tav tm="0">
                                          <p:val>
                                            <p:strVal val="0-#ppt_w/2"/>
                                          </p:val>
                                        </p:tav>
                                        <p:tav tm="100000">
                                          <p:val>
                                            <p:strVal val="#ppt_x"/>
                                          </p:val>
                                        </p:tav>
                                      </p:tavLst>
                                    </p:anim>
                                    <p:anim calcmode="lin" valueType="num">
                                      <p:cBhvr additive="base">
                                        <p:cTn id="102" dur="2000" fill="hold"/>
                                        <p:tgtEl>
                                          <p:spTgt spid="14"/>
                                        </p:tgtEl>
                                        <p:attrNameLst>
                                          <p:attrName>ppt_y</p:attrName>
                                        </p:attrNameLst>
                                      </p:cBhvr>
                                      <p:tavLst>
                                        <p:tav tm="0">
                                          <p:val>
                                            <p:strVal val="#ppt_y"/>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additive="base">
                                        <p:cTn id="105" dur="2000" fill="hold"/>
                                        <p:tgtEl>
                                          <p:spTgt spid="3"/>
                                        </p:tgtEl>
                                        <p:attrNameLst>
                                          <p:attrName>ppt_x</p:attrName>
                                        </p:attrNameLst>
                                      </p:cBhvr>
                                      <p:tavLst>
                                        <p:tav tm="0">
                                          <p:val>
                                            <p:strVal val="#ppt_x"/>
                                          </p:val>
                                        </p:tav>
                                        <p:tav tm="100000">
                                          <p:val>
                                            <p:strVal val="#ppt_x"/>
                                          </p:val>
                                        </p:tav>
                                      </p:tavLst>
                                    </p:anim>
                                    <p:anim calcmode="lin" valueType="num">
                                      <p:cBhvr additive="base">
                                        <p:cTn id="106" dur="2000" fill="hold"/>
                                        <p:tgtEl>
                                          <p:spTgt spid="3"/>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2000" fill="hold"/>
                                        <p:tgtEl>
                                          <p:spTgt spid="5"/>
                                        </p:tgtEl>
                                        <p:attrNameLst>
                                          <p:attrName>ppt_x</p:attrName>
                                        </p:attrNameLst>
                                      </p:cBhvr>
                                      <p:tavLst>
                                        <p:tav tm="0">
                                          <p:val>
                                            <p:strVal val="#ppt_x"/>
                                          </p:val>
                                        </p:tav>
                                        <p:tav tm="100000">
                                          <p:val>
                                            <p:strVal val="#ppt_x"/>
                                          </p:val>
                                        </p:tav>
                                      </p:tavLst>
                                    </p:anim>
                                    <p:anim calcmode="lin" valueType="num">
                                      <p:cBhvr additive="base">
                                        <p:cTn id="110" dur="20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7"/>
                                        </p:tgtEl>
                                        <p:attrNameLst>
                                          <p:attrName>style.visibility</p:attrName>
                                        </p:attrNameLst>
                                      </p:cBhvr>
                                      <p:to>
                                        <p:strVal val="visible"/>
                                      </p:to>
                                    </p:set>
                                    <p:anim calcmode="lin" valueType="num">
                                      <p:cBhvr additive="base">
                                        <p:cTn id="113" dur="2000" fill="hold"/>
                                        <p:tgtEl>
                                          <p:spTgt spid="7"/>
                                        </p:tgtEl>
                                        <p:attrNameLst>
                                          <p:attrName>ppt_x</p:attrName>
                                        </p:attrNameLst>
                                      </p:cBhvr>
                                      <p:tavLst>
                                        <p:tav tm="0">
                                          <p:val>
                                            <p:strVal val="#ppt_x"/>
                                          </p:val>
                                        </p:tav>
                                        <p:tav tm="100000">
                                          <p:val>
                                            <p:strVal val="#ppt_x"/>
                                          </p:val>
                                        </p:tav>
                                      </p:tavLst>
                                    </p:anim>
                                    <p:anim calcmode="lin" valueType="num">
                                      <p:cBhvr additive="base">
                                        <p:cTn id="114" dur="2000" fill="hold"/>
                                        <p:tgtEl>
                                          <p:spTgt spid="7"/>
                                        </p:tgtEl>
                                        <p:attrNameLst>
                                          <p:attrName>ppt_y</p:attrName>
                                        </p:attrNameLst>
                                      </p:cBhvr>
                                      <p:tavLst>
                                        <p:tav tm="0">
                                          <p:val>
                                            <p:strVal val="1+#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additive="base">
                                        <p:cTn id="117" dur="2000" fill="hold"/>
                                        <p:tgtEl>
                                          <p:spTgt spid="4"/>
                                        </p:tgtEl>
                                        <p:attrNameLst>
                                          <p:attrName>ppt_x</p:attrName>
                                        </p:attrNameLst>
                                      </p:cBhvr>
                                      <p:tavLst>
                                        <p:tav tm="0">
                                          <p:val>
                                            <p:strVal val="#ppt_x"/>
                                          </p:val>
                                        </p:tav>
                                        <p:tav tm="100000">
                                          <p:val>
                                            <p:strVal val="#ppt_x"/>
                                          </p:val>
                                        </p:tav>
                                      </p:tavLst>
                                    </p:anim>
                                    <p:anim calcmode="lin" valueType="num">
                                      <p:cBhvr additive="base">
                                        <p:cTn id="118" dur="2000" fill="hold"/>
                                        <p:tgtEl>
                                          <p:spTgt spid="4"/>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
                                        </p:tgtEl>
                                        <p:attrNameLst>
                                          <p:attrName>style.visibility</p:attrName>
                                        </p:attrNameLst>
                                      </p:cBhvr>
                                      <p:to>
                                        <p:strVal val="visible"/>
                                      </p:to>
                                    </p:set>
                                    <p:anim calcmode="lin" valueType="num">
                                      <p:cBhvr additive="base">
                                        <p:cTn id="121" dur="2000" fill="hold"/>
                                        <p:tgtEl>
                                          <p:spTgt spid="6"/>
                                        </p:tgtEl>
                                        <p:attrNameLst>
                                          <p:attrName>ppt_x</p:attrName>
                                        </p:attrNameLst>
                                      </p:cBhvr>
                                      <p:tavLst>
                                        <p:tav tm="0">
                                          <p:val>
                                            <p:strVal val="#ppt_x"/>
                                          </p:val>
                                        </p:tav>
                                        <p:tav tm="100000">
                                          <p:val>
                                            <p:strVal val="#ppt_x"/>
                                          </p:val>
                                        </p:tav>
                                      </p:tavLst>
                                    </p:anim>
                                    <p:anim calcmode="lin" valueType="num">
                                      <p:cBhvr additive="base">
                                        <p:cTn id="122" dur="2000" fill="hold"/>
                                        <p:tgtEl>
                                          <p:spTgt spid="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additive="base">
                                        <p:cTn id="125" dur="2000" fill="hold"/>
                                        <p:tgtEl>
                                          <p:spTgt spid="8"/>
                                        </p:tgtEl>
                                        <p:attrNameLst>
                                          <p:attrName>ppt_x</p:attrName>
                                        </p:attrNameLst>
                                      </p:cBhvr>
                                      <p:tavLst>
                                        <p:tav tm="0">
                                          <p:val>
                                            <p:strVal val="#ppt_x"/>
                                          </p:val>
                                        </p:tav>
                                        <p:tav tm="100000">
                                          <p:val>
                                            <p:strVal val="#ppt_x"/>
                                          </p:val>
                                        </p:tav>
                                      </p:tavLst>
                                    </p:anim>
                                    <p:anim calcmode="lin" valueType="num">
                                      <p:cBhvr additive="base">
                                        <p:cTn id="126" dur="2000" fill="hold"/>
                                        <p:tgtEl>
                                          <p:spTgt spid="8"/>
                                        </p:tgtEl>
                                        <p:attrNameLst>
                                          <p:attrName>ppt_y</p:attrName>
                                        </p:attrNameLst>
                                      </p:cBhvr>
                                      <p:tavLst>
                                        <p:tav tm="0">
                                          <p:val>
                                            <p:strVal val="0-#ppt_h/2"/>
                                          </p:val>
                                        </p:tav>
                                        <p:tav tm="100000">
                                          <p:val>
                                            <p:strVal val="#ppt_y"/>
                                          </p:val>
                                        </p:tav>
                                      </p:tavLst>
                                    </p:anim>
                                  </p:childTnLst>
                                </p:cTn>
                              </p:par>
                              <p:par>
                                <p:cTn id="127" presetID="8" presetClass="entr" presetSubtype="16" fill="hold" grpId="1" nodeType="withEffect">
                                  <p:stCondLst>
                                    <p:cond delay="0"/>
                                  </p:stCondLst>
                                  <p:childTnLst>
                                    <p:set>
                                      <p:cBhvr>
                                        <p:cTn id="128" dur="1" fill="hold">
                                          <p:stCondLst>
                                            <p:cond delay="0"/>
                                          </p:stCondLst>
                                        </p:cTn>
                                        <p:tgtEl>
                                          <p:spTgt spid="3"/>
                                        </p:tgtEl>
                                        <p:attrNameLst>
                                          <p:attrName>style.visibility</p:attrName>
                                        </p:attrNameLst>
                                      </p:cBhvr>
                                      <p:to>
                                        <p:strVal val="visible"/>
                                      </p:to>
                                    </p:set>
                                    <p:animEffect transition="in" filter="diamond(in)">
                                      <p:cBhvr>
                                        <p:cTn id="129" dur="2000"/>
                                        <p:tgtEl>
                                          <p:spTgt spid="3"/>
                                        </p:tgtEl>
                                      </p:cBhvr>
                                    </p:animEffect>
                                  </p:childTnLst>
                                </p:cTn>
                              </p:par>
                              <p:par>
                                <p:cTn id="130" presetID="8" presetClass="entr" presetSubtype="16" fill="hold" grpId="1"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diamond(in)">
                                      <p:cBhvr>
                                        <p:cTn id="132" dur="2000"/>
                                        <p:tgtEl>
                                          <p:spTgt spid="4"/>
                                        </p:tgtEl>
                                      </p:cBhvr>
                                    </p:animEffect>
                                  </p:childTnLst>
                                </p:cTn>
                              </p:par>
                              <p:par>
                                <p:cTn id="133" presetID="8" presetClass="entr" presetSubtype="16" fill="hold" grpId="1" nodeType="withEffect">
                                  <p:stCondLst>
                                    <p:cond delay="0"/>
                                  </p:stCondLst>
                                  <p:childTnLst>
                                    <p:set>
                                      <p:cBhvr>
                                        <p:cTn id="134" dur="1" fill="hold">
                                          <p:stCondLst>
                                            <p:cond delay="0"/>
                                          </p:stCondLst>
                                        </p:cTn>
                                        <p:tgtEl>
                                          <p:spTgt spid="5"/>
                                        </p:tgtEl>
                                        <p:attrNameLst>
                                          <p:attrName>style.visibility</p:attrName>
                                        </p:attrNameLst>
                                      </p:cBhvr>
                                      <p:to>
                                        <p:strVal val="visible"/>
                                      </p:to>
                                    </p:set>
                                    <p:animEffect transition="in" filter="diamond(in)">
                                      <p:cBhvr>
                                        <p:cTn id="135" dur="2000"/>
                                        <p:tgtEl>
                                          <p:spTgt spid="5"/>
                                        </p:tgtEl>
                                      </p:cBhvr>
                                    </p:animEffect>
                                  </p:childTnLst>
                                </p:cTn>
                              </p:par>
                              <p:par>
                                <p:cTn id="136" presetID="8" presetClass="entr" presetSubtype="16" fill="hold" grpId="1" nodeType="withEffect">
                                  <p:stCondLst>
                                    <p:cond delay="0"/>
                                  </p:stCondLst>
                                  <p:childTnLst>
                                    <p:set>
                                      <p:cBhvr>
                                        <p:cTn id="137" dur="1" fill="hold">
                                          <p:stCondLst>
                                            <p:cond delay="0"/>
                                          </p:stCondLst>
                                        </p:cTn>
                                        <p:tgtEl>
                                          <p:spTgt spid="6"/>
                                        </p:tgtEl>
                                        <p:attrNameLst>
                                          <p:attrName>style.visibility</p:attrName>
                                        </p:attrNameLst>
                                      </p:cBhvr>
                                      <p:to>
                                        <p:strVal val="visible"/>
                                      </p:to>
                                    </p:set>
                                    <p:animEffect transition="in" filter="diamond(in)">
                                      <p:cBhvr>
                                        <p:cTn id="138" dur="2000"/>
                                        <p:tgtEl>
                                          <p:spTgt spid="6"/>
                                        </p:tgtEl>
                                      </p:cBhvr>
                                    </p:animEffect>
                                  </p:childTnLst>
                                </p:cTn>
                              </p:par>
                              <p:par>
                                <p:cTn id="139" presetID="8" presetClass="entr" presetSubtype="16" fill="hold" grpId="1" nodeType="withEffect">
                                  <p:stCondLst>
                                    <p:cond delay="0"/>
                                  </p:stCondLst>
                                  <p:childTnLst>
                                    <p:set>
                                      <p:cBhvr>
                                        <p:cTn id="140" dur="1" fill="hold">
                                          <p:stCondLst>
                                            <p:cond delay="0"/>
                                          </p:stCondLst>
                                        </p:cTn>
                                        <p:tgtEl>
                                          <p:spTgt spid="7"/>
                                        </p:tgtEl>
                                        <p:attrNameLst>
                                          <p:attrName>style.visibility</p:attrName>
                                        </p:attrNameLst>
                                      </p:cBhvr>
                                      <p:to>
                                        <p:strVal val="visible"/>
                                      </p:to>
                                    </p:set>
                                    <p:animEffect transition="in" filter="diamond(in)">
                                      <p:cBhvr>
                                        <p:cTn id="141" dur="2000"/>
                                        <p:tgtEl>
                                          <p:spTgt spid="7"/>
                                        </p:tgtEl>
                                      </p:cBhvr>
                                    </p:animEffect>
                                  </p:childTnLst>
                                </p:cTn>
                              </p:par>
                              <p:par>
                                <p:cTn id="142" presetID="8" presetClass="entr" presetSubtype="16" fill="hold" grpId="1" nodeType="withEffect">
                                  <p:stCondLst>
                                    <p:cond delay="0"/>
                                  </p:stCondLst>
                                  <p:childTnLst>
                                    <p:set>
                                      <p:cBhvr>
                                        <p:cTn id="143" dur="1" fill="hold">
                                          <p:stCondLst>
                                            <p:cond delay="0"/>
                                          </p:stCondLst>
                                        </p:cTn>
                                        <p:tgtEl>
                                          <p:spTgt spid="8"/>
                                        </p:tgtEl>
                                        <p:attrNameLst>
                                          <p:attrName>style.visibility</p:attrName>
                                        </p:attrNameLst>
                                      </p:cBhvr>
                                      <p:to>
                                        <p:strVal val="visible"/>
                                      </p:to>
                                    </p:set>
                                    <p:animEffect transition="in" filter="diamond(in)">
                                      <p:cBhvr>
                                        <p:cTn id="144" dur="2000"/>
                                        <p:tgtEl>
                                          <p:spTgt spid="8"/>
                                        </p:tgtEl>
                                      </p:cBhvr>
                                    </p:animEffect>
                                  </p:childTnLst>
                                </p:cTn>
                              </p:par>
                              <p:par>
                                <p:cTn id="145" presetID="8" presetClass="entr" presetSubtype="16" fill="hold" grpId="1" nodeType="withEffect">
                                  <p:stCondLst>
                                    <p:cond delay="0"/>
                                  </p:stCondLst>
                                  <p:childTnLst>
                                    <p:set>
                                      <p:cBhvr>
                                        <p:cTn id="146" dur="1" fill="hold">
                                          <p:stCondLst>
                                            <p:cond delay="0"/>
                                          </p:stCondLst>
                                        </p:cTn>
                                        <p:tgtEl>
                                          <p:spTgt spid="9"/>
                                        </p:tgtEl>
                                        <p:attrNameLst>
                                          <p:attrName>style.visibility</p:attrName>
                                        </p:attrNameLst>
                                      </p:cBhvr>
                                      <p:to>
                                        <p:strVal val="visible"/>
                                      </p:to>
                                    </p:set>
                                    <p:animEffect transition="in" filter="diamond(in)">
                                      <p:cBhvr>
                                        <p:cTn id="147" dur="2000"/>
                                        <p:tgtEl>
                                          <p:spTgt spid="9"/>
                                        </p:tgtEl>
                                      </p:cBhvr>
                                    </p:animEffect>
                                  </p:childTnLst>
                                </p:cTn>
                              </p:par>
                              <p:par>
                                <p:cTn id="148" presetID="8" presetClass="entr" presetSubtype="16" fill="hold" grpId="1" nodeType="withEffect">
                                  <p:stCondLst>
                                    <p:cond delay="0"/>
                                  </p:stCondLst>
                                  <p:childTnLst>
                                    <p:set>
                                      <p:cBhvr>
                                        <p:cTn id="149" dur="1" fill="hold">
                                          <p:stCondLst>
                                            <p:cond delay="0"/>
                                          </p:stCondLst>
                                        </p:cTn>
                                        <p:tgtEl>
                                          <p:spTgt spid="10"/>
                                        </p:tgtEl>
                                        <p:attrNameLst>
                                          <p:attrName>style.visibility</p:attrName>
                                        </p:attrNameLst>
                                      </p:cBhvr>
                                      <p:to>
                                        <p:strVal val="visible"/>
                                      </p:to>
                                    </p:set>
                                    <p:animEffect transition="in" filter="diamond(in)">
                                      <p:cBhvr>
                                        <p:cTn id="150" dur="2000"/>
                                        <p:tgtEl>
                                          <p:spTgt spid="10"/>
                                        </p:tgtEl>
                                      </p:cBhvr>
                                    </p:animEffect>
                                  </p:childTnLst>
                                </p:cTn>
                              </p:par>
                              <p:par>
                                <p:cTn id="151" presetID="8" presetClass="entr" presetSubtype="16" fill="hold" grpId="1" nodeType="withEffect">
                                  <p:stCondLst>
                                    <p:cond delay="0"/>
                                  </p:stCondLst>
                                  <p:childTnLst>
                                    <p:set>
                                      <p:cBhvr>
                                        <p:cTn id="152" dur="1" fill="hold">
                                          <p:stCondLst>
                                            <p:cond delay="0"/>
                                          </p:stCondLst>
                                        </p:cTn>
                                        <p:tgtEl>
                                          <p:spTgt spid="11"/>
                                        </p:tgtEl>
                                        <p:attrNameLst>
                                          <p:attrName>style.visibility</p:attrName>
                                        </p:attrNameLst>
                                      </p:cBhvr>
                                      <p:to>
                                        <p:strVal val="visible"/>
                                      </p:to>
                                    </p:set>
                                    <p:animEffect transition="in" filter="diamond(in)">
                                      <p:cBhvr>
                                        <p:cTn id="153" dur="2000"/>
                                        <p:tgtEl>
                                          <p:spTgt spid="11"/>
                                        </p:tgtEl>
                                      </p:cBhvr>
                                    </p:animEffect>
                                  </p:childTnLst>
                                </p:cTn>
                              </p:par>
                              <p:par>
                                <p:cTn id="154" presetID="8" presetClass="entr" presetSubtype="16" fill="hold" grpId="1" nodeType="withEffect">
                                  <p:stCondLst>
                                    <p:cond delay="0"/>
                                  </p:stCondLst>
                                  <p:childTnLst>
                                    <p:set>
                                      <p:cBhvr>
                                        <p:cTn id="155" dur="1" fill="hold">
                                          <p:stCondLst>
                                            <p:cond delay="0"/>
                                          </p:stCondLst>
                                        </p:cTn>
                                        <p:tgtEl>
                                          <p:spTgt spid="12"/>
                                        </p:tgtEl>
                                        <p:attrNameLst>
                                          <p:attrName>style.visibility</p:attrName>
                                        </p:attrNameLst>
                                      </p:cBhvr>
                                      <p:to>
                                        <p:strVal val="visible"/>
                                      </p:to>
                                    </p:set>
                                    <p:animEffect transition="in" filter="diamond(in)">
                                      <p:cBhvr>
                                        <p:cTn id="156" dur="2000"/>
                                        <p:tgtEl>
                                          <p:spTgt spid="12"/>
                                        </p:tgtEl>
                                      </p:cBhvr>
                                    </p:animEffect>
                                  </p:childTnLst>
                                </p:cTn>
                              </p:par>
                              <p:par>
                                <p:cTn id="157" presetID="8" presetClass="entr" presetSubtype="16" fill="hold" grpId="1" nodeType="withEffect">
                                  <p:stCondLst>
                                    <p:cond delay="0"/>
                                  </p:stCondLst>
                                  <p:childTnLst>
                                    <p:set>
                                      <p:cBhvr>
                                        <p:cTn id="158" dur="1" fill="hold">
                                          <p:stCondLst>
                                            <p:cond delay="0"/>
                                          </p:stCondLst>
                                        </p:cTn>
                                        <p:tgtEl>
                                          <p:spTgt spid="13"/>
                                        </p:tgtEl>
                                        <p:attrNameLst>
                                          <p:attrName>style.visibility</p:attrName>
                                        </p:attrNameLst>
                                      </p:cBhvr>
                                      <p:to>
                                        <p:strVal val="visible"/>
                                      </p:to>
                                    </p:set>
                                    <p:animEffect transition="in" filter="diamond(in)">
                                      <p:cBhvr>
                                        <p:cTn id="159" dur="2000"/>
                                        <p:tgtEl>
                                          <p:spTgt spid="13"/>
                                        </p:tgtEl>
                                      </p:cBhvr>
                                    </p:animEffect>
                                  </p:childTnLst>
                                </p:cTn>
                              </p:par>
                              <p:par>
                                <p:cTn id="160" presetID="8" presetClass="entr" presetSubtype="16" fill="hold" grpId="1"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diamond(in)">
                                      <p:cBhvr>
                                        <p:cTn id="162" dur="2000"/>
                                        <p:tgtEl>
                                          <p:spTgt spid="14"/>
                                        </p:tgtEl>
                                      </p:cBhvr>
                                    </p:animEffect>
                                  </p:childTnLst>
                                </p:cTn>
                              </p:par>
                              <p:par>
                                <p:cTn id="163" presetID="8" presetClass="emph" presetSubtype="0" autoRev="1" fill="hold" grpId="2" nodeType="withEffect">
                                  <p:stCondLst>
                                    <p:cond delay="0"/>
                                  </p:stCondLst>
                                  <p:childTnLst>
                                    <p:animRot by="21600000">
                                      <p:cBhvr>
                                        <p:cTn id="164" dur="2000" fill="hold"/>
                                        <p:tgtEl>
                                          <p:spTgt spid="3"/>
                                        </p:tgtEl>
                                        <p:attrNameLst>
                                          <p:attrName>r</p:attrName>
                                        </p:attrNameLst>
                                      </p:cBhvr>
                                    </p:animRot>
                                  </p:childTnLst>
                                </p:cTn>
                              </p:par>
                              <p:par>
                                <p:cTn id="165" presetID="8" presetClass="emph" presetSubtype="0" autoRev="1" fill="hold" grpId="2" nodeType="withEffect">
                                  <p:stCondLst>
                                    <p:cond delay="0"/>
                                  </p:stCondLst>
                                  <p:childTnLst>
                                    <p:animRot by="21600000">
                                      <p:cBhvr>
                                        <p:cTn id="166" dur="2000" fill="hold"/>
                                        <p:tgtEl>
                                          <p:spTgt spid="4"/>
                                        </p:tgtEl>
                                        <p:attrNameLst>
                                          <p:attrName>r</p:attrName>
                                        </p:attrNameLst>
                                      </p:cBhvr>
                                    </p:animRot>
                                  </p:childTnLst>
                                </p:cTn>
                              </p:par>
                              <p:par>
                                <p:cTn id="167" presetID="8" presetClass="emph" presetSubtype="0" autoRev="1" fill="hold" grpId="2" nodeType="withEffect">
                                  <p:stCondLst>
                                    <p:cond delay="0"/>
                                  </p:stCondLst>
                                  <p:childTnLst>
                                    <p:animRot by="21600000">
                                      <p:cBhvr>
                                        <p:cTn id="168" dur="2000" fill="hold"/>
                                        <p:tgtEl>
                                          <p:spTgt spid="5"/>
                                        </p:tgtEl>
                                        <p:attrNameLst>
                                          <p:attrName>r</p:attrName>
                                        </p:attrNameLst>
                                      </p:cBhvr>
                                    </p:animRot>
                                  </p:childTnLst>
                                </p:cTn>
                              </p:par>
                              <p:par>
                                <p:cTn id="169" presetID="8" presetClass="emph" presetSubtype="0" autoRev="1" fill="hold" grpId="2" nodeType="withEffect">
                                  <p:stCondLst>
                                    <p:cond delay="0"/>
                                  </p:stCondLst>
                                  <p:childTnLst>
                                    <p:animRot by="21600000">
                                      <p:cBhvr>
                                        <p:cTn id="170" dur="2000" fill="hold"/>
                                        <p:tgtEl>
                                          <p:spTgt spid="6"/>
                                        </p:tgtEl>
                                        <p:attrNameLst>
                                          <p:attrName>r</p:attrName>
                                        </p:attrNameLst>
                                      </p:cBhvr>
                                    </p:animRot>
                                  </p:childTnLst>
                                </p:cTn>
                              </p:par>
                              <p:par>
                                <p:cTn id="171" presetID="8" presetClass="emph" presetSubtype="0" autoRev="1" fill="hold" grpId="2"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autoRev="1" fill="hold" grpId="2" nodeType="withEffect">
                                  <p:stCondLst>
                                    <p:cond delay="0"/>
                                  </p:stCondLst>
                                  <p:childTnLst>
                                    <p:animRot by="21600000">
                                      <p:cBhvr>
                                        <p:cTn id="174" dur="2000" fill="hold"/>
                                        <p:tgtEl>
                                          <p:spTgt spid="8"/>
                                        </p:tgtEl>
                                        <p:attrNameLst>
                                          <p:attrName>r</p:attrName>
                                        </p:attrNameLst>
                                      </p:cBhvr>
                                    </p:animRot>
                                  </p:childTnLst>
                                </p:cTn>
                              </p:par>
                              <p:par>
                                <p:cTn id="175" presetID="8" presetClass="emph" presetSubtype="0" autoRev="1" fill="hold" grpId="2" nodeType="withEffect">
                                  <p:stCondLst>
                                    <p:cond delay="0"/>
                                  </p:stCondLst>
                                  <p:childTnLst>
                                    <p:animRot by="21600000">
                                      <p:cBhvr>
                                        <p:cTn id="176" dur="2000" fill="hold"/>
                                        <p:tgtEl>
                                          <p:spTgt spid="9"/>
                                        </p:tgtEl>
                                        <p:attrNameLst>
                                          <p:attrName>r</p:attrName>
                                        </p:attrNameLst>
                                      </p:cBhvr>
                                    </p:animRot>
                                  </p:childTnLst>
                                </p:cTn>
                              </p:par>
                              <p:par>
                                <p:cTn id="177" presetID="8" presetClass="emph" presetSubtype="0" autoRev="1" fill="hold" grpId="2" nodeType="withEffect">
                                  <p:stCondLst>
                                    <p:cond delay="0"/>
                                  </p:stCondLst>
                                  <p:childTnLst>
                                    <p:animRot by="21600000">
                                      <p:cBhvr>
                                        <p:cTn id="178" dur="2000" fill="hold"/>
                                        <p:tgtEl>
                                          <p:spTgt spid="10"/>
                                        </p:tgtEl>
                                        <p:attrNameLst>
                                          <p:attrName>r</p:attrName>
                                        </p:attrNameLst>
                                      </p:cBhvr>
                                    </p:animRot>
                                  </p:childTnLst>
                                </p:cTn>
                              </p:par>
                              <p:par>
                                <p:cTn id="179" presetID="8" presetClass="emph" presetSubtype="0" autoRev="1" fill="hold" grpId="2" nodeType="withEffect">
                                  <p:stCondLst>
                                    <p:cond delay="0"/>
                                  </p:stCondLst>
                                  <p:childTnLst>
                                    <p:animRot by="21600000">
                                      <p:cBhvr>
                                        <p:cTn id="180" dur="2000" fill="hold"/>
                                        <p:tgtEl>
                                          <p:spTgt spid="11"/>
                                        </p:tgtEl>
                                        <p:attrNameLst>
                                          <p:attrName>r</p:attrName>
                                        </p:attrNameLst>
                                      </p:cBhvr>
                                    </p:animRot>
                                  </p:childTnLst>
                                </p:cTn>
                              </p:par>
                              <p:par>
                                <p:cTn id="181" presetID="8" presetClass="emph" presetSubtype="0" autoRev="1" fill="hold" grpId="2" nodeType="withEffect">
                                  <p:stCondLst>
                                    <p:cond delay="0"/>
                                  </p:stCondLst>
                                  <p:childTnLst>
                                    <p:animRot by="21600000">
                                      <p:cBhvr>
                                        <p:cTn id="182" dur="2000" fill="hold"/>
                                        <p:tgtEl>
                                          <p:spTgt spid="12"/>
                                        </p:tgtEl>
                                        <p:attrNameLst>
                                          <p:attrName>r</p:attrName>
                                        </p:attrNameLst>
                                      </p:cBhvr>
                                    </p:animRot>
                                  </p:childTnLst>
                                </p:cTn>
                              </p:par>
                              <p:par>
                                <p:cTn id="183" presetID="8" presetClass="emph" presetSubtype="0" autoRev="1" fill="hold" grpId="2" nodeType="withEffect">
                                  <p:stCondLst>
                                    <p:cond delay="0"/>
                                  </p:stCondLst>
                                  <p:childTnLst>
                                    <p:animRot by="21600000">
                                      <p:cBhvr>
                                        <p:cTn id="184" dur="2000" fill="hold"/>
                                        <p:tgtEl>
                                          <p:spTgt spid="13"/>
                                        </p:tgtEl>
                                        <p:attrNameLst>
                                          <p:attrName>r</p:attrName>
                                        </p:attrNameLst>
                                      </p:cBhvr>
                                    </p:animRot>
                                  </p:childTnLst>
                                </p:cTn>
                              </p:par>
                              <p:par>
                                <p:cTn id="185" presetID="8" presetClass="emph" presetSubtype="0" autoRev="1" fill="hold" grpId="2" nodeType="withEffect">
                                  <p:stCondLst>
                                    <p:cond delay="0"/>
                                  </p:stCondLst>
                                  <p:childTnLst>
                                    <p:animRot by="21600000">
                                      <p:cBhvr>
                                        <p:cTn id="186" dur="2000" fill="hold"/>
                                        <p:tgtEl>
                                          <p:spTgt spid="14"/>
                                        </p:tgtEl>
                                        <p:attrNameLst>
                                          <p:attrName>r</p:attrName>
                                        </p:attrNameLst>
                                      </p:cBhvr>
                                    </p:animRot>
                                  </p:childTnLst>
                                </p:cTn>
                              </p:par>
                            </p:childTnLst>
                          </p:cTn>
                        </p:par>
                        <p:par>
                          <p:cTn id="187" fill="hold">
                            <p:stCondLst>
                              <p:cond delay="4000"/>
                            </p:stCondLst>
                            <p:childTnLst>
                              <p:par>
                                <p:cTn id="188" presetID="23" presetClass="exit" presetSubtype="544" fill="hold" grpId="4" nodeType="afterEffect">
                                  <p:stCondLst>
                                    <p:cond delay="0"/>
                                  </p:stCondLst>
                                  <p:childTnLst>
                                    <p:anim calcmode="lin" valueType="num">
                                      <p:cBhvr>
                                        <p:cTn id="189" dur="2000"/>
                                        <p:tgtEl>
                                          <p:spTgt spid="3"/>
                                        </p:tgtEl>
                                        <p:attrNameLst>
                                          <p:attrName>ppt_w</p:attrName>
                                        </p:attrNameLst>
                                      </p:cBhvr>
                                      <p:tavLst>
                                        <p:tav tm="0">
                                          <p:val>
                                            <p:strVal val="ppt_w"/>
                                          </p:val>
                                        </p:tav>
                                        <p:tav tm="100000">
                                          <p:val>
                                            <p:fltVal val="0"/>
                                          </p:val>
                                        </p:tav>
                                      </p:tavLst>
                                    </p:anim>
                                    <p:anim calcmode="lin" valueType="num">
                                      <p:cBhvr>
                                        <p:cTn id="190" dur="2000"/>
                                        <p:tgtEl>
                                          <p:spTgt spid="3"/>
                                        </p:tgtEl>
                                        <p:attrNameLst>
                                          <p:attrName>ppt_h</p:attrName>
                                        </p:attrNameLst>
                                      </p:cBhvr>
                                      <p:tavLst>
                                        <p:tav tm="0">
                                          <p:val>
                                            <p:strVal val="ppt_h"/>
                                          </p:val>
                                        </p:tav>
                                        <p:tav tm="100000">
                                          <p:val>
                                            <p:fltVal val="0"/>
                                          </p:val>
                                        </p:tav>
                                      </p:tavLst>
                                    </p:anim>
                                    <p:anim calcmode="lin" valueType="num">
                                      <p:cBhvr>
                                        <p:cTn id="191" dur="2000"/>
                                        <p:tgtEl>
                                          <p:spTgt spid="3"/>
                                        </p:tgtEl>
                                        <p:attrNameLst>
                                          <p:attrName>ppt_x</p:attrName>
                                        </p:attrNameLst>
                                      </p:cBhvr>
                                      <p:tavLst>
                                        <p:tav tm="0">
                                          <p:val>
                                            <p:strVal val="ppt_x"/>
                                          </p:val>
                                        </p:tav>
                                        <p:tav tm="100000">
                                          <p:val>
                                            <p:fltVal val="0.5"/>
                                          </p:val>
                                        </p:tav>
                                      </p:tavLst>
                                    </p:anim>
                                    <p:anim calcmode="lin" valueType="num">
                                      <p:cBhvr>
                                        <p:cTn id="192" dur="2000"/>
                                        <p:tgtEl>
                                          <p:spTgt spid="3"/>
                                        </p:tgtEl>
                                        <p:attrNameLst>
                                          <p:attrName>ppt_y</p:attrName>
                                        </p:attrNameLst>
                                      </p:cBhvr>
                                      <p:tavLst>
                                        <p:tav tm="0">
                                          <p:val>
                                            <p:strVal val="ppt_y"/>
                                          </p:val>
                                        </p:tav>
                                        <p:tav tm="100000">
                                          <p:val>
                                            <p:fltVal val="0.5"/>
                                          </p:val>
                                        </p:tav>
                                      </p:tavLst>
                                    </p:anim>
                                    <p:set>
                                      <p:cBhvr>
                                        <p:cTn id="193" dur="1" fill="hold">
                                          <p:stCondLst>
                                            <p:cond delay="1999"/>
                                          </p:stCondLst>
                                        </p:cTn>
                                        <p:tgtEl>
                                          <p:spTgt spid="3"/>
                                        </p:tgtEl>
                                        <p:attrNameLst>
                                          <p:attrName>style.visibility</p:attrName>
                                        </p:attrNameLst>
                                      </p:cBhvr>
                                      <p:to>
                                        <p:strVal val="hidden"/>
                                      </p:to>
                                    </p:set>
                                  </p:childTnLst>
                                </p:cTn>
                              </p:par>
                              <p:par>
                                <p:cTn id="194" presetID="23" presetClass="exit" presetSubtype="544" fill="hold" grpId="4" nodeType="withEffect">
                                  <p:stCondLst>
                                    <p:cond delay="0"/>
                                  </p:stCondLst>
                                  <p:childTnLst>
                                    <p:anim calcmode="lin" valueType="num">
                                      <p:cBhvr>
                                        <p:cTn id="195" dur="2000"/>
                                        <p:tgtEl>
                                          <p:spTgt spid="4"/>
                                        </p:tgtEl>
                                        <p:attrNameLst>
                                          <p:attrName>ppt_w</p:attrName>
                                        </p:attrNameLst>
                                      </p:cBhvr>
                                      <p:tavLst>
                                        <p:tav tm="0">
                                          <p:val>
                                            <p:strVal val="ppt_w"/>
                                          </p:val>
                                        </p:tav>
                                        <p:tav tm="100000">
                                          <p:val>
                                            <p:fltVal val="0"/>
                                          </p:val>
                                        </p:tav>
                                      </p:tavLst>
                                    </p:anim>
                                    <p:anim calcmode="lin" valueType="num">
                                      <p:cBhvr>
                                        <p:cTn id="196" dur="2000"/>
                                        <p:tgtEl>
                                          <p:spTgt spid="4"/>
                                        </p:tgtEl>
                                        <p:attrNameLst>
                                          <p:attrName>ppt_h</p:attrName>
                                        </p:attrNameLst>
                                      </p:cBhvr>
                                      <p:tavLst>
                                        <p:tav tm="0">
                                          <p:val>
                                            <p:strVal val="ppt_h"/>
                                          </p:val>
                                        </p:tav>
                                        <p:tav tm="100000">
                                          <p:val>
                                            <p:fltVal val="0"/>
                                          </p:val>
                                        </p:tav>
                                      </p:tavLst>
                                    </p:anim>
                                    <p:anim calcmode="lin" valueType="num">
                                      <p:cBhvr>
                                        <p:cTn id="197" dur="2000"/>
                                        <p:tgtEl>
                                          <p:spTgt spid="4"/>
                                        </p:tgtEl>
                                        <p:attrNameLst>
                                          <p:attrName>ppt_x</p:attrName>
                                        </p:attrNameLst>
                                      </p:cBhvr>
                                      <p:tavLst>
                                        <p:tav tm="0">
                                          <p:val>
                                            <p:strVal val="ppt_x"/>
                                          </p:val>
                                        </p:tav>
                                        <p:tav tm="100000">
                                          <p:val>
                                            <p:fltVal val="0.5"/>
                                          </p:val>
                                        </p:tav>
                                      </p:tavLst>
                                    </p:anim>
                                    <p:anim calcmode="lin" valueType="num">
                                      <p:cBhvr>
                                        <p:cTn id="198" dur="2000"/>
                                        <p:tgtEl>
                                          <p:spTgt spid="4"/>
                                        </p:tgtEl>
                                        <p:attrNameLst>
                                          <p:attrName>ppt_y</p:attrName>
                                        </p:attrNameLst>
                                      </p:cBhvr>
                                      <p:tavLst>
                                        <p:tav tm="0">
                                          <p:val>
                                            <p:strVal val="ppt_y"/>
                                          </p:val>
                                        </p:tav>
                                        <p:tav tm="100000">
                                          <p:val>
                                            <p:fltVal val="0.5"/>
                                          </p:val>
                                        </p:tav>
                                      </p:tavLst>
                                    </p:anim>
                                    <p:set>
                                      <p:cBhvr>
                                        <p:cTn id="199" dur="1" fill="hold">
                                          <p:stCondLst>
                                            <p:cond delay="1999"/>
                                          </p:stCondLst>
                                        </p:cTn>
                                        <p:tgtEl>
                                          <p:spTgt spid="4"/>
                                        </p:tgtEl>
                                        <p:attrNameLst>
                                          <p:attrName>style.visibility</p:attrName>
                                        </p:attrNameLst>
                                      </p:cBhvr>
                                      <p:to>
                                        <p:strVal val="hidden"/>
                                      </p:to>
                                    </p:set>
                                  </p:childTnLst>
                                </p:cTn>
                              </p:par>
                              <p:par>
                                <p:cTn id="200" presetID="23" presetClass="exit" presetSubtype="544" fill="hold" grpId="4" nodeType="withEffect">
                                  <p:stCondLst>
                                    <p:cond delay="0"/>
                                  </p:stCondLst>
                                  <p:childTnLst>
                                    <p:anim calcmode="lin" valueType="num">
                                      <p:cBhvr>
                                        <p:cTn id="201" dur="2000"/>
                                        <p:tgtEl>
                                          <p:spTgt spid="5"/>
                                        </p:tgtEl>
                                        <p:attrNameLst>
                                          <p:attrName>ppt_w</p:attrName>
                                        </p:attrNameLst>
                                      </p:cBhvr>
                                      <p:tavLst>
                                        <p:tav tm="0">
                                          <p:val>
                                            <p:strVal val="ppt_w"/>
                                          </p:val>
                                        </p:tav>
                                        <p:tav tm="100000">
                                          <p:val>
                                            <p:fltVal val="0"/>
                                          </p:val>
                                        </p:tav>
                                      </p:tavLst>
                                    </p:anim>
                                    <p:anim calcmode="lin" valueType="num">
                                      <p:cBhvr>
                                        <p:cTn id="202" dur="2000"/>
                                        <p:tgtEl>
                                          <p:spTgt spid="5"/>
                                        </p:tgtEl>
                                        <p:attrNameLst>
                                          <p:attrName>ppt_h</p:attrName>
                                        </p:attrNameLst>
                                      </p:cBhvr>
                                      <p:tavLst>
                                        <p:tav tm="0">
                                          <p:val>
                                            <p:strVal val="ppt_h"/>
                                          </p:val>
                                        </p:tav>
                                        <p:tav tm="100000">
                                          <p:val>
                                            <p:fltVal val="0"/>
                                          </p:val>
                                        </p:tav>
                                      </p:tavLst>
                                    </p:anim>
                                    <p:anim calcmode="lin" valueType="num">
                                      <p:cBhvr>
                                        <p:cTn id="203" dur="2000"/>
                                        <p:tgtEl>
                                          <p:spTgt spid="5"/>
                                        </p:tgtEl>
                                        <p:attrNameLst>
                                          <p:attrName>ppt_x</p:attrName>
                                        </p:attrNameLst>
                                      </p:cBhvr>
                                      <p:tavLst>
                                        <p:tav tm="0">
                                          <p:val>
                                            <p:strVal val="ppt_x"/>
                                          </p:val>
                                        </p:tav>
                                        <p:tav tm="100000">
                                          <p:val>
                                            <p:fltVal val="0.5"/>
                                          </p:val>
                                        </p:tav>
                                      </p:tavLst>
                                    </p:anim>
                                    <p:anim calcmode="lin" valueType="num">
                                      <p:cBhvr>
                                        <p:cTn id="204" dur="2000"/>
                                        <p:tgtEl>
                                          <p:spTgt spid="5"/>
                                        </p:tgtEl>
                                        <p:attrNameLst>
                                          <p:attrName>ppt_y</p:attrName>
                                        </p:attrNameLst>
                                      </p:cBhvr>
                                      <p:tavLst>
                                        <p:tav tm="0">
                                          <p:val>
                                            <p:strVal val="ppt_y"/>
                                          </p:val>
                                        </p:tav>
                                        <p:tav tm="100000">
                                          <p:val>
                                            <p:fltVal val="0.5"/>
                                          </p:val>
                                        </p:tav>
                                      </p:tavLst>
                                    </p:anim>
                                    <p:set>
                                      <p:cBhvr>
                                        <p:cTn id="205" dur="1" fill="hold">
                                          <p:stCondLst>
                                            <p:cond delay="1999"/>
                                          </p:stCondLst>
                                        </p:cTn>
                                        <p:tgtEl>
                                          <p:spTgt spid="5"/>
                                        </p:tgtEl>
                                        <p:attrNameLst>
                                          <p:attrName>style.visibility</p:attrName>
                                        </p:attrNameLst>
                                      </p:cBhvr>
                                      <p:to>
                                        <p:strVal val="hidden"/>
                                      </p:to>
                                    </p:set>
                                  </p:childTnLst>
                                </p:cTn>
                              </p:par>
                              <p:par>
                                <p:cTn id="206" presetID="23" presetClass="exit" presetSubtype="544" fill="hold" grpId="4" nodeType="withEffect">
                                  <p:stCondLst>
                                    <p:cond delay="0"/>
                                  </p:stCondLst>
                                  <p:childTnLst>
                                    <p:anim calcmode="lin" valueType="num">
                                      <p:cBhvr>
                                        <p:cTn id="207" dur="2000"/>
                                        <p:tgtEl>
                                          <p:spTgt spid="6"/>
                                        </p:tgtEl>
                                        <p:attrNameLst>
                                          <p:attrName>ppt_w</p:attrName>
                                        </p:attrNameLst>
                                      </p:cBhvr>
                                      <p:tavLst>
                                        <p:tav tm="0">
                                          <p:val>
                                            <p:strVal val="ppt_w"/>
                                          </p:val>
                                        </p:tav>
                                        <p:tav tm="100000">
                                          <p:val>
                                            <p:fltVal val="0"/>
                                          </p:val>
                                        </p:tav>
                                      </p:tavLst>
                                    </p:anim>
                                    <p:anim calcmode="lin" valueType="num">
                                      <p:cBhvr>
                                        <p:cTn id="208" dur="2000"/>
                                        <p:tgtEl>
                                          <p:spTgt spid="6"/>
                                        </p:tgtEl>
                                        <p:attrNameLst>
                                          <p:attrName>ppt_h</p:attrName>
                                        </p:attrNameLst>
                                      </p:cBhvr>
                                      <p:tavLst>
                                        <p:tav tm="0">
                                          <p:val>
                                            <p:strVal val="ppt_h"/>
                                          </p:val>
                                        </p:tav>
                                        <p:tav tm="100000">
                                          <p:val>
                                            <p:fltVal val="0"/>
                                          </p:val>
                                        </p:tav>
                                      </p:tavLst>
                                    </p:anim>
                                    <p:anim calcmode="lin" valueType="num">
                                      <p:cBhvr>
                                        <p:cTn id="209" dur="2000"/>
                                        <p:tgtEl>
                                          <p:spTgt spid="6"/>
                                        </p:tgtEl>
                                        <p:attrNameLst>
                                          <p:attrName>ppt_x</p:attrName>
                                        </p:attrNameLst>
                                      </p:cBhvr>
                                      <p:tavLst>
                                        <p:tav tm="0">
                                          <p:val>
                                            <p:strVal val="ppt_x"/>
                                          </p:val>
                                        </p:tav>
                                        <p:tav tm="100000">
                                          <p:val>
                                            <p:fltVal val="0.5"/>
                                          </p:val>
                                        </p:tav>
                                      </p:tavLst>
                                    </p:anim>
                                    <p:anim calcmode="lin" valueType="num">
                                      <p:cBhvr>
                                        <p:cTn id="210" dur="2000"/>
                                        <p:tgtEl>
                                          <p:spTgt spid="6"/>
                                        </p:tgtEl>
                                        <p:attrNameLst>
                                          <p:attrName>ppt_y</p:attrName>
                                        </p:attrNameLst>
                                      </p:cBhvr>
                                      <p:tavLst>
                                        <p:tav tm="0">
                                          <p:val>
                                            <p:strVal val="ppt_y"/>
                                          </p:val>
                                        </p:tav>
                                        <p:tav tm="100000">
                                          <p:val>
                                            <p:fltVal val="0.5"/>
                                          </p:val>
                                        </p:tav>
                                      </p:tavLst>
                                    </p:anim>
                                    <p:set>
                                      <p:cBhvr>
                                        <p:cTn id="211" dur="1" fill="hold">
                                          <p:stCondLst>
                                            <p:cond delay="1999"/>
                                          </p:stCondLst>
                                        </p:cTn>
                                        <p:tgtEl>
                                          <p:spTgt spid="6"/>
                                        </p:tgtEl>
                                        <p:attrNameLst>
                                          <p:attrName>style.visibility</p:attrName>
                                        </p:attrNameLst>
                                      </p:cBhvr>
                                      <p:to>
                                        <p:strVal val="hidden"/>
                                      </p:to>
                                    </p:set>
                                  </p:childTnLst>
                                </p:cTn>
                              </p:par>
                              <p:par>
                                <p:cTn id="212" presetID="23" presetClass="exit" presetSubtype="544" fill="hold" grpId="4" nodeType="withEffect">
                                  <p:stCondLst>
                                    <p:cond delay="0"/>
                                  </p:stCondLst>
                                  <p:childTnLst>
                                    <p:anim calcmode="lin" valueType="num">
                                      <p:cBhvr>
                                        <p:cTn id="213" dur="2000"/>
                                        <p:tgtEl>
                                          <p:spTgt spid="7"/>
                                        </p:tgtEl>
                                        <p:attrNameLst>
                                          <p:attrName>ppt_w</p:attrName>
                                        </p:attrNameLst>
                                      </p:cBhvr>
                                      <p:tavLst>
                                        <p:tav tm="0">
                                          <p:val>
                                            <p:strVal val="ppt_w"/>
                                          </p:val>
                                        </p:tav>
                                        <p:tav tm="100000">
                                          <p:val>
                                            <p:fltVal val="0"/>
                                          </p:val>
                                        </p:tav>
                                      </p:tavLst>
                                    </p:anim>
                                    <p:anim calcmode="lin" valueType="num">
                                      <p:cBhvr>
                                        <p:cTn id="214" dur="2000"/>
                                        <p:tgtEl>
                                          <p:spTgt spid="7"/>
                                        </p:tgtEl>
                                        <p:attrNameLst>
                                          <p:attrName>ppt_h</p:attrName>
                                        </p:attrNameLst>
                                      </p:cBhvr>
                                      <p:tavLst>
                                        <p:tav tm="0">
                                          <p:val>
                                            <p:strVal val="ppt_h"/>
                                          </p:val>
                                        </p:tav>
                                        <p:tav tm="100000">
                                          <p:val>
                                            <p:fltVal val="0"/>
                                          </p:val>
                                        </p:tav>
                                      </p:tavLst>
                                    </p:anim>
                                    <p:anim calcmode="lin" valueType="num">
                                      <p:cBhvr>
                                        <p:cTn id="215" dur="2000"/>
                                        <p:tgtEl>
                                          <p:spTgt spid="7"/>
                                        </p:tgtEl>
                                        <p:attrNameLst>
                                          <p:attrName>ppt_x</p:attrName>
                                        </p:attrNameLst>
                                      </p:cBhvr>
                                      <p:tavLst>
                                        <p:tav tm="0">
                                          <p:val>
                                            <p:strVal val="ppt_x"/>
                                          </p:val>
                                        </p:tav>
                                        <p:tav tm="100000">
                                          <p:val>
                                            <p:fltVal val="0.5"/>
                                          </p:val>
                                        </p:tav>
                                      </p:tavLst>
                                    </p:anim>
                                    <p:anim calcmode="lin" valueType="num">
                                      <p:cBhvr>
                                        <p:cTn id="216" dur="2000"/>
                                        <p:tgtEl>
                                          <p:spTgt spid="7"/>
                                        </p:tgtEl>
                                        <p:attrNameLst>
                                          <p:attrName>ppt_y</p:attrName>
                                        </p:attrNameLst>
                                      </p:cBhvr>
                                      <p:tavLst>
                                        <p:tav tm="0">
                                          <p:val>
                                            <p:strVal val="ppt_y"/>
                                          </p:val>
                                        </p:tav>
                                        <p:tav tm="100000">
                                          <p:val>
                                            <p:fltVal val="0.5"/>
                                          </p:val>
                                        </p:tav>
                                      </p:tavLst>
                                    </p:anim>
                                    <p:set>
                                      <p:cBhvr>
                                        <p:cTn id="217" dur="1" fill="hold">
                                          <p:stCondLst>
                                            <p:cond delay="1999"/>
                                          </p:stCondLst>
                                        </p:cTn>
                                        <p:tgtEl>
                                          <p:spTgt spid="7"/>
                                        </p:tgtEl>
                                        <p:attrNameLst>
                                          <p:attrName>style.visibility</p:attrName>
                                        </p:attrNameLst>
                                      </p:cBhvr>
                                      <p:to>
                                        <p:strVal val="hidden"/>
                                      </p:to>
                                    </p:set>
                                  </p:childTnLst>
                                </p:cTn>
                              </p:par>
                              <p:par>
                                <p:cTn id="218" presetID="23" presetClass="exit" presetSubtype="544" fill="hold" grpId="4" nodeType="withEffect">
                                  <p:stCondLst>
                                    <p:cond delay="0"/>
                                  </p:stCondLst>
                                  <p:childTnLst>
                                    <p:anim calcmode="lin" valueType="num">
                                      <p:cBhvr>
                                        <p:cTn id="219" dur="2000"/>
                                        <p:tgtEl>
                                          <p:spTgt spid="8"/>
                                        </p:tgtEl>
                                        <p:attrNameLst>
                                          <p:attrName>ppt_w</p:attrName>
                                        </p:attrNameLst>
                                      </p:cBhvr>
                                      <p:tavLst>
                                        <p:tav tm="0">
                                          <p:val>
                                            <p:strVal val="ppt_w"/>
                                          </p:val>
                                        </p:tav>
                                        <p:tav tm="100000">
                                          <p:val>
                                            <p:fltVal val="0"/>
                                          </p:val>
                                        </p:tav>
                                      </p:tavLst>
                                    </p:anim>
                                    <p:anim calcmode="lin" valueType="num">
                                      <p:cBhvr>
                                        <p:cTn id="220" dur="2000"/>
                                        <p:tgtEl>
                                          <p:spTgt spid="8"/>
                                        </p:tgtEl>
                                        <p:attrNameLst>
                                          <p:attrName>ppt_h</p:attrName>
                                        </p:attrNameLst>
                                      </p:cBhvr>
                                      <p:tavLst>
                                        <p:tav tm="0">
                                          <p:val>
                                            <p:strVal val="ppt_h"/>
                                          </p:val>
                                        </p:tav>
                                        <p:tav tm="100000">
                                          <p:val>
                                            <p:fltVal val="0"/>
                                          </p:val>
                                        </p:tav>
                                      </p:tavLst>
                                    </p:anim>
                                    <p:anim calcmode="lin" valueType="num">
                                      <p:cBhvr>
                                        <p:cTn id="221" dur="2000"/>
                                        <p:tgtEl>
                                          <p:spTgt spid="8"/>
                                        </p:tgtEl>
                                        <p:attrNameLst>
                                          <p:attrName>ppt_x</p:attrName>
                                        </p:attrNameLst>
                                      </p:cBhvr>
                                      <p:tavLst>
                                        <p:tav tm="0">
                                          <p:val>
                                            <p:strVal val="ppt_x"/>
                                          </p:val>
                                        </p:tav>
                                        <p:tav tm="100000">
                                          <p:val>
                                            <p:fltVal val="0.5"/>
                                          </p:val>
                                        </p:tav>
                                      </p:tavLst>
                                    </p:anim>
                                    <p:anim calcmode="lin" valueType="num">
                                      <p:cBhvr>
                                        <p:cTn id="222" dur="2000"/>
                                        <p:tgtEl>
                                          <p:spTgt spid="8"/>
                                        </p:tgtEl>
                                        <p:attrNameLst>
                                          <p:attrName>ppt_y</p:attrName>
                                        </p:attrNameLst>
                                      </p:cBhvr>
                                      <p:tavLst>
                                        <p:tav tm="0">
                                          <p:val>
                                            <p:strVal val="ppt_y"/>
                                          </p:val>
                                        </p:tav>
                                        <p:tav tm="100000">
                                          <p:val>
                                            <p:fltVal val="0.5"/>
                                          </p:val>
                                        </p:tav>
                                      </p:tavLst>
                                    </p:anim>
                                    <p:set>
                                      <p:cBhvr>
                                        <p:cTn id="223" dur="1" fill="hold">
                                          <p:stCondLst>
                                            <p:cond delay="1999"/>
                                          </p:stCondLst>
                                        </p:cTn>
                                        <p:tgtEl>
                                          <p:spTgt spid="8"/>
                                        </p:tgtEl>
                                        <p:attrNameLst>
                                          <p:attrName>style.visibility</p:attrName>
                                        </p:attrNameLst>
                                      </p:cBhvr>
                                      <p:to>
                                        <p:strVal val="hidden"/>
                                      </p:to>
                                    </p:set>
                                  </p:childTnLst>
                                </p:cTn>
                              </p:par>
                              <p:par>
                                <p:cTn id="224" presetID="23" presetClass="exit" presetSubtype="544" fill="hold" grpId="4" nodeType="withEffect">
                                  <p:stCondLst>
                                    <p:cond delay="0"/>
                                  </p:stCondLst>
                                  <p:childTnLst>
                                    <p:anim calcmode="lin" valueType="num">
                                      <p:cBhvr>
                                        <p:cTn id="225" dur="2000"/>
                                        <p:tgtEl>
                                          <p:spTgt spid="9"/>
                                        </p:tgtEl>
                                        <p:attrNameLst>
                                          <p:attrName>ppt_w</p:attrName>
                                        </p:attrNameLst>
                                      </p:cBhvr>
                                      <p:tavLst>
                                        <p:tav tm="0">
                                          <p:val>
                                            <p:strVal val="ppt_w"/>
                                          </p:val>
                                        </p:tav>
                                        <p:tav tm="100000">
                                          <p:val>
                                            <p:fltVal val="0"/>
                                          </p:val>
                                        </p:tav>
                                      </p:tavLst>
                                    </p:anim>
                                    <p:anim calcmode="lin" valueType="num">
                                      <p:cBhvr>
                                        <p:cTn id="226" dur="2000"/>
                                        <p:tgtEl>
                                          <p:spTgt spid="9"/>
                                        </p:tgtEl>
                                        <p:attrNameLst>
                                          <p:attrName>ppt_h</p:attrName>
                                        </p:attrNameLst>
                                      </p:cBhvr>
                                      <p:tavLst>
                                        <p:tav tm="0">
                                          <p:val>
                                            <p:strVal val="ppt_h"/>
                                          </p:val>
                                        </p:tav>
                                        <p:tav tm="100000">
                                          <p:val>
                                            <p:fltVal val="0"/>
                                          </p:val>
                                        </p:tav>
                                      </p:tavLst>
                                    </p:anim>
                                    <p:anim calcmode="lin" valueType="num">
                                      <p:cBhvr>
                                        <p:cTn id="227" dur="2000"/>
                                        <p:tgtEl>
                                          <p:spTgt spid="9"/>
                                        </p:tgtEl>
                                        <p:attrNameLst>
                                          <p:attrName>ppt_x</p:attrName>
                                        </p:attrNameLst>
                                      </p:cBhvr>
                                      <p:tavLst>
                                        <p:tav tm="0">
                                          <p:val>
                                            <p:strVal val="ppt_x"/>
                                          </p:val>
                                        </p:tav>
                                        <p:tav tm="100000">
                                          <p:val>
                                            <p:fltVal val="0.5"/>
                                          </p:val>
                                        </p:tav>
                                      </p:tavLst>
                                    </p:anim>
                                    <p:anim calcmode="lin" valueType="num">
                                      <p:cBhvr>
                                        <p:cTn id="228" dur="2000"/>
                                        <p:tgtEl>
                                          <p:spTgt spid="9"/>
                                        </p:tgtEl>
                                        <p:attrNameLst>
                                          <p:attrName>ppt_y</p:attrName>
                                        </p:attrNameLst>
                                      </p:cBhvr>
                                      <p:tavLst>
                                        <p:tav tm="0">
                                          <p:val>
                                            <p:strVal val="ppt_y"/>
                                          </p:val>
                                        </p:tav>
                                        <p:tav tm="100000">
                                          <p:val>
                                            <p:fltVal val="0.5"/>
                                          </p:val>
                                        </p:tav>
                                      </p:tavLst>
                                    </p:anim>
                                    <p:set>
                                      <p:cBhvr>
                                        <p:cTn id="229" dur="1" fill="hold">
                                          <p:stCondLst>
                                            <p:cond delay="1999"/>
                                          </p:stCondLst>
                                        </p:cTn>
                                        <p:tgtEl>
                                          <p:spTgt spid="9"/>
                                        </p:tgtEl>
                                        <p:attrNameLst>
                                          <p:attrName>style.visibility</p:attrName>
                                        </p:attrNameLst>
                                      </p:cBhvr>
                                      <p:to>
                                        <p:strVal val="hidden"/>
                                      </p:to>
                                    </p:set>
                                  </p:childTnLst>
                                </p:cTn>
                              </p:par>
                              <p:par>
                                <p:cTn id="230" presetID="23" presetClass="exit" presetSubtype="544" fill="hold" grpId="4" nodeType="withEffect">
                                  <p:stCondLst>
                                    <p:cond delay="0"/>
                                  </p:stCondLst>
                                  <p:childTnLst>
                                    <p:anim calcmode="lin" valueType="num">
                                      <p:cBhvr>
                                        <p:cTn id="231" dur="2000"/>
                                        <p:tgtEl>
                                          <p:spTgt spid="10"/>
                                        </p:tgtEl>
                                        <p:attrNameLst>
                                          <p:attrName>ppt_w</p:attrName>
                                        </p:attrNameLst>
                                      </p:cBhvr>
                                      <p:tavLst>
                                        <p:tav tm="0">
                                          <p:val>
                                            <p:strVal val="ppt_w"/>
                                          </p:val>
                                        </p:tav>
                                        <p:tav tm="100000">
                                          <p:val>
                                            <p:fltVal val="0"/>
                                          </p:val>
                                        </p:tav>
                                      </p:tavLst>
                                    </p:anim>
                                    <p:anim calcmode="lin" valueType="num">
                                      <p:cBhvr>
                                        <p:cTn id="232" dur="2000"/>
                                        <p:tgtEl>
                                          <p:spTgt spid="10"/>
                                        </p:tgtEl>
                                        <p:attrNameLst>
                                          <p:attrName>ppt_h</p:attrName>
                                        </p:attrNameLst>
                                      </p:cBhvr>
                                      <p:tavLst>
                                        <p:tav tm="0">
                                          <p:val>
                                            <p:strVal val="ppt_h"/>
                                          </p:val>
                                        </p:tav>
                                        <p:tav tm="100000">
                                          <p:val>
                                            <p:fltVal val="0"/>
                                          </p:val>
                                        </p:tav>
                                      </p:tavLst>
                                    </p:anim>
                                    <p:anim calcmode="lin" valueType="num">
                                      <p:cBhvr>
                                        <p:cTn id="233" dur="2000"/>
                                        <p:tgtEl>
                                          <p:spTgt spid="10"/>
                                        </p:tgtEl>
                                        <p:attrNameLst>
                                          <p:attrName>ppt_x</p:attrName>
                                        </p:attrNameLst>
                                      </p:cBhvr>
                                      <p:tavLst>
                                        <p:tav tm="0">
                                          <p:val>
                                            <p:strVal val="ppt_x"/>
                                          </p:val>
                                        </p:tav>
                                        <p:tav tm="100000">
                                          <p:val>
                                            <p:fltVal val="0.5"/>
                                          </p:val>
                                        </p:tav>
                                      </p:tavLst>
                                    </p:anim>
                                    <p:anim calcmode="lin" valueType="num">
                                      <p:cBhvr>
                                        <p:cTn id="234" dur="2000"/>
                                        <p:tgtEl>
                                          <p:spTgt spid="10"/>
                                        </p:tgtEl>
                                        <p:attrNameLst>
                                          <p:attrName>ppt_y</p:attrName>
                                        </p:attrNameLst>
                                      </p:cBhvr>
                                      <p:tavLst>
                                        <p:tav tm="0">
                                          <p:val>
                                            <p:strVal val="ppt_y"/>
                                          </p:val>
                                        </p:tav>
                                        <p:tav tm="100000">
                                          <p:val>
                                            <p:fltVal val="0.5"/>
                                          </p:val>
                                        </p:tav>
                                      </p:tavLst>
                                    </p:anim>
                                    <p:set>
                                      <p:cBhvr>
                                        <p:cTn id="235" dur="1" fill="hold">
                                          <p:stCondLst>
                                            <p:cond delay="1999"/>
                                          </p:stCondLst>
                                        </p:cTn>
                                        <p:tgtEl>
                                          <p:spTgt spid="10"/>
                                        </p:tgtEl>
                                        <p:attrNameLst>
                                          <p:attrName>style.visibility</p:attrName>
                                        </p:attrNameLst>
                                      </p:cBhvr>
                                      <p:to>
                                        <p:strVal val="hidden"/>
                                      </p:to>
                                    </p:set>
                                  </p:childTnLst>
                                </p:cTn>
                              </p:par>
                              <p:par>
                                <p:cTn id="236" presetID="23" presetClass="exit" presetSubtype="544" fill="hold" grpId="4" nodeType="withEffect">
                                  <p:stCondLst>
                                    <p:cond delay="0"/>
                                  </p:stCondLst>
                                  <p:childTnLst>
                                    <p:anim calcmode="lin" valueType="num">
                                      <p:cBhvr>
                                        <p:cTn id="237" dur="2000"/>
                                        <p:tgtEl>
                                          <p:spTgt spid="11"/>
                                        </p:tgtEl>
                                        <p:attrNameLst>
                                          <p:attrName>ppt_w</p:attrName>
                                        </p:attrNameLst>
                                      </p:cBhvr>
                                      <p:tavLst>
                                        <p:tav tm="0">
                                          <p:val>
                                            <p:strVal val="ppt_w"/>
                                          </p:val>
                                        </p:tav>
                                        <p:tav tm="100000">
                                          <p:val>
                                            <p:fltVal val="0"/>
                                          </p:val>
                                        </p:tav>
                                      </p:tavLst>
                                    </p:anim>
                                    <p:anim calcmode="lin" valueType="num">
                                      <p:cBhvr>
                                        <p:cTn id="238" dur="2000"/>
                                        <p:tgtEl>
                                          <p:spTgt spid="11"/>
                                        </p:tgtEl>
                                        <p:attrNameLst>
                                          <p:attrName>ppt_h</p:attrName>
                                        </p:attrNameLst>
                                      </p:cBhvr>
                                      <p:tavLst>
                                        <p:tav tm="0">
                                          <p:val>
                                            <p:strVal val="ppt_h"/>
                                          </p:val>
                                        </p:tav>
                                        <p:tav tm="100000">
                                          <p:val>
                                            <p:fltVal val="0"/>
                                          </p:val>
                                        </p:tav>
                                      </p:tavLst>
                                    </p:anim>
                                    <p:anim calcmode="lin" valueType="num">
                                      <p:cBhvr>
                                        <p:cTn id="239" dur="2000"/>
                                        <p:tgtEl>
                                          <p:spTgt spid="11"/>
                                        </p:tgtEl>
                                        <p:attrNameLst>
                                          <p:attrName>ppt_x</p:attrName>
                                        </p:attrNameLst>
                                      </p:cBhvr>
                                      <p:tavLst>
                                        <p:tav tm="0">
                                          <p:val>
                                            <p:strVal val="ppt_x"/>
                                          </p:val>
                                        </p:tav>
                                        <p:tav tm="100000">
                                          <p:val>
                                            <p:fltVal val="0.5"/>
                                          </p:val>
                                        </p:tav>
                                      </p:tavLst>
                                    </p:anim>
                                    <p:anim calcmode="lin" valueType="num">
                                      <p:cBhvr>
                                        <p:cTn id="240" dur="2000"/>
                                        <p:tgtEl>
                                          <p:spTgt spid="11"/>
                                        </p:tgtEl>
                                        <p:attrNameLst>
                                          <p:attrName>ppt_y</p:attrName>
                                        </p:attrNameLst>
                                      </p:cBhvr>
                                      <p:tavLst>
                                        <p:tav tm="0">
                                          <p:val>
                                            <p:strVal val="ppt_y"/>
                                          </p:val>
                                        </p:tav>
                                        <p:tav tm="100000">
                                          <p:val>
                                            <p:fltVal val="0.5"/>
                                          </p:val>
                                        </p:tav>
                                      </p:tavLst>
                                    </p:anim>
                                    <p:set>
                                      <p:cBhvr>
                                        <p:cTn id="241" dur="1" fill="hold">
                                          <p:stCondLst>
                                            <p:cond delay="1999"/>
                                          </p:stCondLst>
                                        </p:cTn>
                                        <p:tgtEl>
                                          <p:spTgt spid="11"/>
                                        </p:tgtEl>
                                        <p:attrNameLst>
                                          <p:attrName>style.visibility</p:attrName>
                                        </p:attrNameLst>
                                      </p:cBhvr>
                                      <p:to>
                                        <p:strVal val="hidden"/>
                                      </p:to>
                                    </p:set>
                                  </p:childTnLst>
                                </p:cTn>
                              </p:par>
                              <p:par>
                                <p:cTn id="242" presetID="23" presetClass="exit" presetSubtype="544" fill="hold" grpId="4" nodeType="withEffect">
                                  <p:stCondLst>
                                    <p:cond delay="0"/>
                                  </p:stCondLst>
                                  <p:childTnLst>
                                    <p:anim calcmode="lin" valueType="num">
                                      <p:cBhvr>
                                        <p:cTn id="243" dur="2000"/>
                                        <p:tgtEl>
                                          <p:spTgt spid="12"/>
                                        </p:tgtEl>
                                        <p:attrNameLst>
                                          <p:attrName>ppt_w</p:attrName>
                                        </p:attrNameLst>
                                      </p:cBhvr>
                                      <p:tavLst>
                                        <p:tav tm="0">
                                          <p:val>
                                            <p:strVal val="ppt_w"/>
                                          </p:val>
                                        </p:tav>
                                        <p:tav tm="100000">
                                          <p:val>
                                            <p:fltVal val="0"/>
                                          </p:val>
                                        </p:tav>
                                      </p:tavLst>
                                    </p:anim>
                                    <p:anim calcmode="lin" valueType="num">
                                      <p:cBhvr>
                                        <p:cTn id="244" dur="2000"/>
                                        <p:tgtEl>
                                          <p:spTgt spid="12"/>
                                        </p:tgtEl>
                                        <p:attrNameLst>
                                          <p:attrName>ppt_h</p:attrName>
                                        </p:attrNameLst>
                                      </p:cBhvr>
                                      <p:tavLst>
                                        <p:tav tm="0">
                                          <p:val>
                                            <p:strVal val="ppt_h"/>
                                          </p:val>
                                        </p:tav>
                                        <p:tav tm="100000">
                                          <p:val>
                                            <p:fltVal val="0"/>
                                          </p:val>
                                        </p:tav>
                                      </p:tavLst>
                                    </p:anim>
                                    <p:anim calcmode="lin" valueType="num">
                                      <p:cBhvr>
                                        <p:cTn id="245" dur="2000"/>
                                        <p:tgtEl>
                                          <p:spTgt spid="12"/>
                                        </p:tgtEl>
                                        <p:attrNameLst>
                                          <p:attrName>ppt_x</p:attrName>
                                        </p:attrNameLst>
                                      </p:cBhvr>
                                      <p:tavLst>
                                        <p:tav tm="0">
                                          <p:val>
                                            <p:strVal val="ppt_x"/>
                                          </p:val>
                                        </p:tav>
                                        <p:tav tm="100000">
                                          <p:val>
                                            <p:fltVal val="0.5"/>
                                          </p:val>
                                        </p:tav>
                                      </p:tavLst>
                                    </p:anim>
                                    <p:anim calcmode="lin" valueType="num">
                                      <p:cBhvr>
                                        <p:cTn id="246" dur="2000"/>
                                        <p:tgtEl>
                                          <p:spTgt spid="12"/>
                                        </p:tgtEl>
                                        <p:attrNameLst>
                                          <p:attrName>ppt_y</p:attrName>
                                        </p:attrNameLst>
                                      </p:cBhvr>
                                      <p:tavLst>
                                        <p:tav tm="0">
                                          <p:val>
                                            <p:strVal val="ppt_y"/>
                                          </p:val>
                                        </p:tav>
                                        <p:tav tm="100000">
                                          <p:val>
                                            <p:fltVal val="0.5"/>
                                          </p:val>
                                        </p:tav>
                                      </p:tavLst>
                                    </p:anim>
                                    <p:set>
                                      <p:cBhvr>
                                        <p:cTn id="247" dur="1" fill="hold">
                                          <p:stCondLst>
                                            <p:cond delay="1999"/>
                                          </p:stCondLst>
                                        </p:cTn>
                                        <p:tgtEl>
                                          <p:spTgt spid="12"/>
                                        </p:tgtEl>
                                        <p:attrNameLst>
                                          <p:attrName>style.visibility</p:attrName>
                                        </p:attrNameLst>
                                      </p:cBhvr>
                                      <p:to>
                                        <p:strVal val="hidden"/>
                                      </p:to>
                                    </p:set>
                                  </p:childTnLst>
                                </p:cTn>
                              </p:par>
                              <p:par>
                                <p:cTn id="248" presetID="23" presetClass="exit" presetSubtype="544" fill="hold" grpId="4" nodeType="withEffect">
                                  <p:stCondLst>
                                    <p:cond delay="0"/>
                                  </p:stCondLst>
                                  <p:childTnLst>
                                    <p:anim calcmode="lin" valueType="num">
                                      <p:cBhvr>
                                        <p:cTn id="249" dur="2000"/>
                                        <p:tgtEl>
                                          <p:spTgt spid="13"/>
                                        </p:tgtEl>
                                        <p:attrNameLst>
                                          <p:attrName>ppt_w</p:attrName>
                                        </p:attrNameLst>
                                      </p:cBhvr>
                                      <p:tavLst>
                                        <p:tav tm="0">
                                          <p:val>
                                            <p:strVal val="ppt_w"/>
                                          </p:val>
                                        </p:tav>
                                        <p:tav tm="100000">
                                          <p:val>
                                            <p:fltVal val="0"/>
                                          </p:val>
                                        </p:tav>
                                      </p:tavLst>
                                    </p:anim>
                                    <p:anim calcmode="lin" valueType="num">
                                      <p:cBhvr>
                                        <p:cTn id="250" dur="2000"/>
                                        <p:tgtEl>
                                          <p:spTgt spid="13"/>
                                        </p:tgtEl>
                                        <p:attrNameLst>
                                          <p:attrName>ppt_h</p:attrName>
                                        </p:attrNameLst>
                                      </p:cBhvr>
                                      <p:tavLst>
                                        <p:tav tm="0">
                                          <p:val>
                                            <p:strVal val="ppt_h"/>
                                          </p:val>
                                        </p:tav>
                                        <p:tav tm="100000">
                                          <p:val>
                                            <p:fltVal val="0"/>
                                          </p:val>
                                        </p:tav>
                                      </p:tavLst>
                                    </p:anim>
                                    <p:anim calcmode="lin" valueType="num">
                                      <p:cBhvr>
                                        <p:cTn id="251" dur="2000"/>
                                        <p:tgtEl>
                                          <p:spTgt spid="13"/>
                                        </p:tgtEl>
                                        <p:attrNameLst>
                                          <p:attrName>ppt_x</p:attrName>
                                        </p:attrNameLst>
                                      </p:cBhvr>
                                      <p:tavLst>
                                        <p:tav tm="0">
                                          <p:val>
                                            <p:strVal val="ppt_x"/>
                                          </p:val>
                                        </p:tav>
                                        <p:tav tm="100000">
                                          <p:val>
                                            <p:fltVal val="0.5"/>
                                          </p:val>
                                        </p:tav>
                                      </p:tavLst>
                                    </p:anim>
                                    <p:anim calcmode="lin" valueType="num">
                                      <p:cBhvr>
                                        <p:cTn id="252" dur="2000"/>
                                        <p:tgtEl>
                                          <p:spTgt spid="13"/>
                                        </p:tgtEl>
                                        <p:attrNameLst>
                                          <p:attrName>ppt_y</p:attrName>
                                        </p:attrNameLst>
                                      </p:cBhvr>
                                      <p:tavLst>
                                        <p:tav tm="0">
                                          <p:val>
                                            <p:strVal val="ppt_y"/>
                                          </p:val>
                                        </p:tav>
                                        <p:tav tm="100000">
                                          <p:val>
                                            <p:fltVal val="0.5"/>
                                          </p:val>
                                        </p:tav>
                                      </p:tavLst>
                                    </p:anim>
                                    <p:set>
                                      <p:cBhvr>
                                        <p:cTn id="253" dur="1" fill="hold">
                                          <p:stCondLst>
                                            <p:cond delay="1999"/>
                                          </p:stCondLst>
                                        </p:cTn>
                                        <p:tgtEl>
                                          <p:spTgt spid="13"/>
                                        </p:tgtEl>
                                        <p:attrNameLst>
                                          <p:attrName>style.visibility</p:attrName>
                                        </p:attrNameLst>
                                      </p:cBhvr>
                                      <p:to>
                                        <p:strVal val="hidden"/>
                                      </p:to>
                                    </p:set>
                                  </p:childTnLst>
                                </p:cTn>
                              </p:par>
                              <p:par>
                                <p:cTn id="254" presetID="23" presetClass="exit" presetSubtype="544" fill="hold" grpId="4" nodeType="withEffect">
                                  <p:stCondLst>
                                    <p:cond delay="0"/>
                                  </p:stCondLst>
                                  <p:childTnLst>
                                    <p:anim calcmode="lin" valueType="num">
                                      <p:cBhvr>
                                        <p:cTn id="255" dur="2000"/>
                                        <p:tgtEl>
                                          <p:spTgt spid="14"/>
                                        </p:tgtEl>
                                        <p:attrNameLst>
                                          <p:attrName>ppt_w</p:attrName>
                                        </p:attrNameLst>
                                      </p:cBhvr>
                                      <p:tavLst>
                                        <p:tav tm="0">
                                          <p:val>
                                            <p:strVal val="ppt_w"/>
                                          </p:val>
                                        </p:tav>
                                        <p:tav tm="100000">
                                          <p:val>
                                            <p:fltVal val="0"/>
                                          </p:val>
                                        </p:tav>
                                      </p:tavLst>
                                    </p:anim>
                                    <p:anim calcmode="lin" valueType="num">
                                      <p:cBhvr>
                                        <p:cTn id="256" dur="2000"/>
                                        <p:tgtEl>
                                          <p:spTgt spid="14"/>
                                        </p:tgtEl>
                                        <p:attrNameLst>
                                          <p:attrName>ppt_h</p:attrName>
                                        </p:attrNameLst>
                                      </p:cBhvr>
                                      <p:tavLst>
                                        <p:tav tm="0">
                                          <p:val>
                                            <p:strVal val="ppt_h"/>
                                          </p:val>
                                        </p:tav>
                                        <p:tav tm="100000">
                                          <p:val>
                                            <p:fltVal val="0"/>
                                          </p:val>
                                        </p:tav>
                                      </p:tavLst>
                                    </p:anim>
                                    <p:anim calcmode="lin" valueType="num">
                                      <p:cBhvr>
                                        <p:cTn id="257" dur="2000"/>
                                        <p:tgtEl>
                                          <p:spTgt spid="14"/>
                                        </p:tgtEl>
                                        <p:attrNameLst>
                                          <p:attrName>ppt_x</p:attrName>
                                        </p:attrNameLst>
                                      </p:cBhvr>
                                      <p:tavLst>
                                        <p:tav tm="0">
                                          <p:val>
                                            <p:strVal val="ppt_x"/>
                                          </p:val>
                                        </p:tav>
                                        <p:tav tm="100000">
                                          <p:val>
                                            <p:fltVal val="0.5"/>
                                          </p:val>
                                        </p:tav>
                                      </p:tavLst>
                                    </p:anim>
                                    <p:anim calcmode="lin" valueType="num">
                                      <p:cBhvr>
                                        <p:cTn id="258" dur="2000"/>
                                        <p:tgtEl>
                                          <p:spTgt spid="14"/>
                                        </p:tgtEl>
                                        <p:attrNameLst>
                                          <p:attrName>ppt_y</p:attrName>
                                        </p:attrNameLst>
                                      </p:cBhvr>
                                      <p:tavLst>
                                        <p:tav tm="0">
                                          <p:val>
                                            <p:strVal val="ppt_y"/>
                                          </p:val>
                                        </p:tav>
                                        <p:tav tm="100000">
                                          <p:val>
                                            <p:fltVal val="0.5"/>
                                          </p:val>
                                        </p:tav>
                                      </p:tavLst>
                                    </p:anim>
                                    <p:set>
                                      <p:cBhvr>
                                        <p:cTn id="259" dur="1" fill="hold">
                                          <p:stCondLst>
                                            <p:cond delay="1999"/>
                                          </p:stCondLst>
                                        </p:cTn>
                                        <p:tgtEl>
                                          <p:spTgt spid="14"/>
                                        </p:tgtEl>
                                        <p:attrNameLst>
                                          <p:attrName>style.visibility</p:attrName>
                                        </p:attrNameLst>
                                      </p:cBhvr>
                                      <p:to>
                                        <p:strVal val="hidden"/>
                                      </p:to>
                                    </p:set>
                                  </p:childTnLst>
                                </p:cTn>
                              </p:par>
                              <p:par>
                                <p:cTn id="260" presetID="8" presetClass="emph" presetSubtype="0" autoRev="1" fill="hold" grpId="5" nodeType="withEffect">
                                  <p:stCondLst>
                                    <p:cond delay="0"/>
                                  </p:stCondLst>
                                  <p:childTnLst>
                                    <p:animRot by="21600000">
                                      <p:cBhvr>
                                        <p:cTn id="261" dur="2000" fill="hold"/>
                                        <p:tgtEl>
                                          <p:spTgt spid="3"/>
                                        </p:tgtEl>
                                        <p:attrNameLst>
                                          <p:attrName>r</p:attrName>
                                        </p:attrNameLst>
                                      </p:cBhvr>
                                    </p:animRot>
                                  </p:childTnLst>
                                </p:cTn>
                              </p:par>
                              <p:par>
                                <p:cTn id="262" presetID="8" presetClass="emph" presetSubtype="0" autoRev="1" fill="hold" grpId="5" nodeType="withEffect">
                                  <p:stCondLst>
                                    <p:cond delay="0"/>
                                  </p:stCondLst>
                                  <p:childTnLst>
                                    <p:animRot by="21600000">
                                      <p:cBhvr>
                                        <p:cTn id="263" dur="2000" fill="hold"/>
                                        <p:tgtEl>
                                          <p:spTgt spid="4"/>
                                        </p:tgtEl>
                                        <p:attrNameLst>
                                          <p:attrName>r</p:attrName>
                                        </p:attrNameLst>
                                      </p:cBhvr>
                                    </p:animRot>
                                  </p:childTnLst>
                                </p:cTn>
                              </p:par>
                              <p:par>
                                <p:cTn id="264" presetID="8" presetClass="emph" presetSubtype="0" autoRev="1" fill="hold" grpId="5" nodeType="withEffect">
                                  <p:stCondLst>
                                    <p:cond delay="0"/>
                                  </p:stCondLst>
                                  <p:childTnLst>
                                    <p:animRot by="21600000">
                                      <p:cBhvr>
                                        <p:cTn id="265" dur="2000" fill="hold"/>
                                        <p:tgtEl>
                                          <p:spTgt spid="5"/>
                                        </p:tgtEl>
                                        <p:attrNameLst>
                                          <p:attrName>r</p:attrName>
                                        </p:attrNameLst>
                                      </p:cBhvr>
                                    </p:animRot>
                                  </p:childTnLst>
                                </p:cTn>
                              </p:par>
                              <p:par>
                                <p:cTn id="266" presetID="8" presetClass="emph" presetSubtype="0" autoRev="1" fill="hold" grpId="5" nodeType="withEffect">
                                  <p:stCondLst>
                                    <p:cond delay="0"/>
                                  </p:stCondLst>
                                  <p:childTnLst>
                                    <p:animRot by="21600000">
                                      <p:cBhvr>
                                        <p:cTn id="267" dur="2000" fill="hold"/>
                                        <p:tgtEl>
                                          <p:spTgt spid="6"/>
                                        </p:tgtEl>
                                        <p:attrNameLst>
                                          <p:attrName>r</p:attrName>
                                        </p:attrNameLst>
                                      </p:cBhvr>
                                    </p:animRot>
                                  </p:childTnLst>
                                </p:cTn>
                              </p:par>
                              <p:par>
                                <p:cTn id="268" presetID="8" presetClass="emph" presetSubtype="0" autoRev="1" fill="hold" grpId="5" nodeType="withEffect">
                                  <p:stCondLst>
                                    <p:cond delay="0"/>
                                  </p:stCondLst>
                                  <p:childTnLst>
                                    <p:animRot by="21600000">
                                      <p:cBhvr>
                                        <p:cTn id="269" dur="2000" fill="hold"/>
                                        <p:tgtEl>
                                          <p:spTgt spid="7"/>
                                        </p:tgtEl>
                                        <p:attrNameLst>
                                          <p:attrName>r</p:attrName>
                                        </p:attrNameLst>
                                      </p:cBhvr>
                                    </p:animRot>
                                  </p:childTnLst>
                                </p:cTn>
                              </p:par>
                              <p:par>
                                <p:cTn id="270" presetID="8" presetClass="emph" presetSubtype="0" autoRev="1" fill="hold" grpId="5" nodeType="withEffect">
                                  <p:stCondLst>
                                    <p:cond delay="0"/>
                                  </p:stCondLst>
                                  <p:childTnLst>
                                    <p:animRot by="21600000">
                                      <p:cBhvr>
                                        <p:cTn id="271" dur="2000" fill="hold"/>
                                        <p:tgtEl>
                                          <p:spTgt spid="8"/>
                                        </p:tgtEl>
                                        <p:attrNameLst>
                                          <p:attrName>r</p:attrName>
                                        </p:attrNameLst>
                                      </p:cBhvr>
                                    </p:animRot>
                                  </p:childTnLst>
                                </p:cTn>
                              </p:par>
                              <p:par>
                                <p:cTn id="272" presetID="8" presetClass="emph" presetSubtype="0" autoRev="1" fill="hold" grpId="5"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grpId="5"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grpId="5"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grpId="5" nodeType="withEffect">
                                  <p:stCondLst>
                                    <p:cond delay="0"/>
                                  </p:stCondLst>
                                  <p:childTnLst>
                                    <p:animRot by="21600000">
                                      <p:cBhvr>
                                        <p:cTn id="279" dur="2000" fill="hold"/>
                                        <p:tgtEl>
                                          <p:spTgt spid="12"/>
                                        </p:tgtEl>
                                        <p:attrNameLst>
                                          <p:attrName>r</p:attrName>
                                        </p:attrNameLst>
                                      </p:cBhvr>
                                    </p:animRot>
                                  </p:childTnLst>
                                </p:cTn>
                              </p:par>
                              <p:par>
                                <p:cTn id="280" presetID="8" presetClass="emph" presetSubtype="0" autoRev="1" fill="hold" grpId="5" nodeType="withEffect">
                                  <p:stCondLst>
                                    <p:cond delay="0"/>
                                  </p:stCondLst>
                                  <p:childTnLst>
                                    <p:animRot by="21600000">
                                      <p:cBhvr>
                                        <p:cTn id="281" dur="2000" fill="hold"/>
                                        <p:tgtEl>
                                          <p:spTgt spid="13"/>
                                        </p:tgtEl>
                                        <p:attrNameLst>
                                          <p:attrName>r</p:attrName>
                                        </p:attrNameLst>
                                      </p:cBhvr>
                                    </p:animRot>
                                  </p:childTnLst>
                                </p:cTn>
                              </p:par>
                              <p:par>
                                <p:cTn id="282" presetID="8" presetClass="emph" presetSubtype="0" autoRev="1" fill="hold" grpId="5" nodeType="withEffect">
                                  <p:stCondLst>
                                    <p:cond delay="0"/>
                                  </p:stCondLst>
                                  <p:childTnLst>
                                    <p:animRot by="21600000">
                                      <p:cBhvr>
                                        <p:cTn id="283" dur="2000" fill="hold"/>
                                        <p:tgtEl>
                                          <p:spTgt spid="14"/>
                                        </p:tgtEl>
                                        <p:attrNameLst>
                                          <p:attrName>r</p:attrName>
                                        </p:attrNameLst>
                                      </p:cBhvr>
                                    </p:animRot>
                                  </p:childTnLst>
                                </p:cTn>
                              </p:par>
                              <p:par>
                                <p:cTn id="284" presetID="23" presetClass="entr" presetSubtype="288" fill="hold" nodeType="withEffect">
                                  <p:stCondLst>
                                    <p:cond delay="0"/>
                                  </p:stCondLst>
                                  <p:childTnLst>
                                    <p:set>
                                      <p:cBhvr>
                                        <p:cTn id="285" dur="1" fill="hold">
                                          <p:stCondLst>
                                            <p:cond delay="0"/>
                                          </p:stCondLst>
                                        </p:cTn>
                                        <p:tgtEl>
                                          <p:spTgt spid="2"/>
                                        </p:tgtEl>
                                        <p:attrNameLst>
                                          <p:attrName>style.visibility</p:attrName>
                                        </p:attrNameLst>
                                      </p:cBhvr>
                                      <p:to>
                                        <p:strVal val="visible"/>
                                      </p:to>
                                    </p:set>
                                    <p:anim calcmode="lin" valueType="num">
                                      <p:cBhvr>
                                        <p:cTn id="286" dur="2000" fill="hold"/>
                                        <p:tgtEl>
                                          <p:spTgt spid="2"/>
                                        </p:tgtEl>
                                        <p:attrNameLst>
                                          <p:attrName>ppt_w</p:attrName>
                                        </p:attrNameLst>
                                      </p:cBhvr>
                                      <p:tavLst>
                                        <p:tav tm="0">
                                          <p:val>
                                            <p:strVal val="4/3*#ppt_w"/>
                                          </p:val>
                                        </p:tav>
                                        <p:tav tm="100000">
                                          <p:val>
                                            <p:strVal val="#ppt_w"/>
                                          </p:val>
                                        </p:tav>
                                      </p:tavLst>
                                    </p:anim>
                                    <p:anim calcmode="lin" valueType="num">
                                      <p:cBhvr>
                                        <p:cTn id="287" dur="2000" fill="hold"/>
                                        <p:tgtEl>
                                          <p:spTgt spid="2"/>
                                        </p:tgtEl>
                                        <p:attrNameLst>
                                          <p:attrName>ppt_h</p:attrName>
                                        </p:attrNameLst>
                                      </p:cBhvr>
                                      <p:tavLst>
                                        <p:tav tm="0">
                                          <p:val>
                                            <p:strVal val="4/3*#ppt_h"/>
                                          </p:val>
                                        </p:tav>
                                        <p:tav tm="100000">
                                          <p:val>
                                            <p:strVal val="#ppt_h"/>
                                          </p:val>
                                        </p:tav>
                                      </p:tavLst>
                                    </p:anim>
                                  </p:childTnLst>
                                </p:cTn>
                              </p:par>
                              <p:par>
                                <p:cTn id="288" presetID="21" presetClass="entr" presetSubtype="8" fill="hold" nodeType="withEffect">
                                  <p:stCondLst>
                                    <p:cond delay="0"/>
                                  </p:stCondLst>
                                  <p:childTnLst>
                                    <p:set>
                                      <p:cBhvr>
                                        <p:cTn id="289" dur="1" fill="hold">
                                          <p:stCondLst>
                                            <p:cond delay="0"/>
                                          </p:stCondLst>
                                        </p:cTn>
                                        <p:tgtEl>
                                          <p:spTgt spid="2"/>
                                        </p:tgtEl>
                                        <p:attrNameLst>
                                          <p:attrName>style.visibility</p:attrName>
                                        </p:attrNameLst>
                                      </p:cBhvr>
                                      <p:to>
                                        <p:strVal val="visible"/>
                                      </p:to>
                                    </p:set>
                                    <p:animEffect transition="in" filter="wheel(8)">
                                      <p:cBhvr>
                                        <p:cTn id="2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3" grpId="5" animBg="1"/>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1 Imagen" descr="d03779c1013bbe93332b600e6b3c84c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358082" y="285734"/>
            <a:ext cx="1214446" cy="114300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3">
              <a:duotone>
                <a:schemeClr val="accent1">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2" name="1 Imagen" descr="76f10eb298e07271fdcb11013e5698ed.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rot="18949263" flipV="1">
            <a:off x="1331385" y="1105201"/>
            <a:ext cx="3608065" cy="569901"/>
          </a:xfrm>
          <a:prstGeom prst="wave">
            <a:avLst>
              <a:gd name="adj1" fmla="val 20000"/>
              <a:gd name="adj2" fmla="val -10000"/>
            </a:avLst>
          </a:prstGeom>
          <a:blipFill dpi="0" rotWithShape="1">
            <a:blip r:embed="rId3"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rot="18980106" flipV="1">
            <a:off x="4254599" y="3530254"/>
            <a:ext cx="3608065" cy="526074"/>
          </a:xfrm>
          <a:prstGeom prst="wave">
            <a:avLst>
              <a:gd name="adj1" fmla="val 20000"/>
              <a:gd name="adj2" fmla="val -10000"/>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rot="2719483">
            <a:off x="4204683" y="1128766"/>
            <a:ext cx="3608065" cy="550586"/>
          </a:xfrm>
          <a:prstGeom prst="wave">
            <a:avLst>
              <a:gd name="adj1" fmla="val 20000"/>
              <a:gd name="adj2" fmla="val -10000"/>
            </a:avLst>
          </a:prstGeom>
          <a:blipFill dpi="0" rotWithShape="1">
            <a:blip r:embed="rId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rot="2778129">
            <a:off x="1380869" y="3423043"/>
            <a:ext cx="3608065" cy="619909"/>
          </a:xfrm>
          <a:prstGeom prst="wave">
            <a:avLst>
              <a:gd name="adj1" fmla="val 20000"/>
              <a:gd name="adj2" fmla="val -10000"/>
            </a:avLst>
          </a:prstGeom>
          <a:blipFill dpi="0" rotWithShape="1">
            <a:blip r:embed="rId6"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rot="18949263" flipV="1">
            <a:off x="974196" y="890871"/>
            <a:ext cx="3608065" cy="569901"/>
          </a:xfrm>
          <a:prstGeom prst="wave">
            <a:avLst>
              <a:gd name="adj1" fmla="val 20000"/>
              <a:gd name="adj2" fmla="val -10000"/>
            </a:avLst>
          </a:prstGeom>
          <a:blipFill dpi="0" rotWithShape="1">
            <a:blip r:embed="rId3"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rot="2719483">
            <a:off x="4517876" y="915346"/>
            <a:ext cx="3608065" cy="550586"/>
          </a:xfrm>
          <a:prstGeom prst="wave">
            <a:avLst>
              <a:gd name="adj1" fmla="val 20000"/>
              <a:gd name="adj2" fmla="val -10000"/>
            </a:avLst>
          </a:prstGeom>
          <a:blipFill dpi="0" rotWithShape="1">
            <a:blip r:embed="rId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rot="2778129">
            <a:off x="1166555" y="3637357"/>
            <a:ext cx="3608065" cy="619909"/>
          </a:xfrm>
          <a:prstGeom prst="wave">
            <a:avLst>
              <a:gd name="adj1" fmla="val 20000"/>
              <a:gd name="adj2" fmla="val -10000"/>
            </a:avLst>
          </a:prstGeom>
          <a:blipFill dpi="0" rotWithShape="1">
            <a:blip r:embed="rId6"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rot="18980106" flipV="1">
            <a:off x="4540350" y="3744567"/>
            <a:ext cx="3608065" cy="526074"/>
          </a:xfrm>
          <a:prstGeom prst="wave">
            <a:avLst>
              <a:gd name="adj1" fmla="val 20000"/>
              <a:gd name="adj2" fmla="val -10000"/>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3"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1+#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3"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1+#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19"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p:cTn id="41" dur="2000" fill="hold"/>
                                        <p:tgtEl>
                                          <p:spTgt spid="3"/>
                                        </p:tgtEl>
                                        <p:attrNameLst>
                                          <p:attrName>ppt_w</p:attrName>
                                        </p:attrNameLst>
                                      </p:cBhvr>
                                      <p:tavLst>
                                        <p:tav tm="0" fmla="#ppt_w*sin(2.5*pi*$)">
                                          <p:val>
                                            <p:fltVal val="0"/>
                                          </p:val>
                                        </p:tav>
                                        <p:tav tm="100000">
                                          <p:val>
                                            <p:fltVal val="1"/>
                                          </p:val>
                                        </p:tav>
                                      </p:tavLst>
                                    </p:anim>
                                    <p:anim calcmode="lin" valueType="num">
                                      <p:cBhvr>
                                        <p:cTn id="42" dur="2000" fill="hold"/>
                                        <p:tgtEl>
                                          <p:spTgt spid="3"/>
                                        </p:tgtEl>
                                        <p:attrNameLst>
                                          <p:attrName>ppt_h</p:attrName>
                                        </p:attrNameLst>
                                      </p:cBhvr>
                                      <p:tavLst>
                                        <p:tav tm="0">
                                          <p:val>
                                            <p:strVal val="#ppt_h"/>
                                          </p:val>
                                        </p:tav>
                                        <p:tav tm="100000">
                                          <p:val>
                                            <p:strVal val="#ppt_h"/>
                                          </p:val>
                                        </p:tav>
                                      </p:tavLst>
                                    </p:anim>
                                  </p:childTnLst>
                                </p:cTn>
                              </p:par>
                              <p:par>
                                <p:cTn id="43" presetID="19" presetClass="entr" presetSubtype="10"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2000" fill="hold"/>
                                        <p:tgtEl>
                                          <p:spTgt spid="4"/>
                                        </p:tgtEl>
                                        <p:attrNameLst>
                                          <p:attrName>ppt_w</p:attrName>
                                        </p:attrNameLst>
                                      </p:cBhvr>
                                      <p:tavLst>
                                        <p:tav tm="0" fmla="#ppt_w*sin(2.5*pi*$)">
                                          <p:val>
                                            <p:fltVal val="0"/>
                                          </p:val>
                                        </p:tav>
                                        <p:tav tm="100000">
                                          <p:val>
                                            <p:fltVal val="1"/>
                                          </p:val>
                                        </p:tav>
                                      </p:tavLst>
                                    </p:anim>
                                    <p:anim calcmode="lin" valueType="num">
                                      <p:cBhvr>
                                        <p:cTn id="46" dur="2000" fill="hold"/>
                                        <p:tgtEl>
                                          <p:spTgt spid="4"/>
                                        </p:tgtEl>
                                        <p:attrNameLst>
                                          <p:attrName>ppt_h</p:attrName>
                                        </p:attrNameLst>
                                      </p:cBhvr>
                                      <p:tavLst>
                                        <p:tav tm="0">
                                          <p:val>
                                            <p:strVal val="#ppt_h"/>
                                          </p:val>
                                        </p:tav>
                                        <p:tav tm="100000">
                                          <p:val>
                                            <p:strVal val="#ppt_h"/>
                                          </p:val>
                                        </p:tav>
                                      </p:tavLst>
                                    </p:anim>
                                  </p:childTnLst>
                                </p:cTn>
                              </p:par>
                              <p:par>
                                <p:cTn id="47" presetID="19" presetClass="entr" presetSubtype="10" fill="hold" grpId="1"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2000" fill="hold"/>
                                        <p:tgtEl>
                                          <p:spTgt spid="5"/>
                                        </p:tgtEl>
                                        <p:attrNameLst>
                                          <p:attrName>ppt_w</p:attrName>
                                        </p:attrNameLst>
                                      </p:cBhvr>
                                      <p:tavLst>
                                        <p:tav tm="0" fmla="#ppt_w*sin(2.5*pi*$)">
                                          <p:val>
                                            <p:fltVal val="0"/>
                                          </p:val>
                                        </p:tav>
                                        <p:tav tm="100000">
                                          <p:val>
                                            <p:fltVal val="1"/>
                                          </p:val>
                                        </p:tav>
                                      </p:tavLst>
                                    </p:anim>
                                    <p:anim calcmode="lin" valueType="num">
                                      <p:cBhvr>
                                        <p:cTn id="50" dur="2000" fill="hold"/>
                                        <p:tgtEl>
                                          <p:spTgt spid="5"/>
                                        </p:tgtEl>
                                        <p:attrNameLst>
                                          <p:attrName>ppt_h</p:attrName>
                                        </p:attrNameLst>
                                      </p:cBhvr>
                                      <p:tavLst>
                                        <p:tav tm="0">
                                          <p:val>
                                            <p:strVal val="#ppt_h"/>
                                          </p:val>
                                        </p:tav>
                                        <p:tav tm="100000">
                                          <p:val>
                                            <p:strVal val="#ppt_h"/>
                                          </p:val>
                                        </p:tav>
                                      </p:tavLst>
                                    </p:anim>
                                  </p:childTnLst>
                                </p:cTn>
                              </p:par>
                              <p:par>
                                <p:cTn id="51" presetID="19" presetClass="entr" presetSubtype="10" fill="hold" grpId="1"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2000" fill="hold"/>
                                        <p:tgtEl>
                                          <p:spTgt spid="6"/>
                                        </p:tgtEl>
                                        <p:attrNameLst>
                                          <p:attrName>ppt_w</p:attrName>
                                        </p:attrNameLst>
                                      </p:cBhvr>
                                      <p:tavLst>
                                        <p:tav tm="0" fmla="#ppt_w*sin(2.5*pi*$)">
                                          <p:val>
                                            <p:fltVal val="0"/>
                                          </p:val>
                                        </p:tav>
                                        <p:tav tm="100000">
                                          <p:val>
                                            <p:fltVal val="1"/>
                                          </p:val>
                                        </p:tav>
                                      </p:tavLst>
                                    </p:anim>
                                    <p:anim calcmode="lin" valueType="num">
                                      <p:cBhvr>
                                        <p:cTn id="54" dur="2000" fill="hold"/>
                                        <p:tgtEl>
                                          <p:spTgt spid="6"/>
                                        </p:tgtEl>
                                        <p:attrNameLst>
                                          <p:attrName>ppt_h</p:attrName>
                                        </p:attrNameLst>
                                      </p:cBhvr>
                                      <p:tavLst>
                                        <p:tav tm="0">
                                          <p:val>
                                            <p:strVal val="#ppt_h"/>
                                          </p:val>
                                        </p:tav>
                                        <p:tav tm="100000">
                                          <p:val>
                                            <p:strVal val="#ppt_h"/>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p:cTn id="57" dur="2000" fill="hold"/>
                                        <p:tgtEl>
                                          <p:spTgt spid="7"/>
                                        </p:tgtEl>
                                        <p:attrNameLst>
                                          <p:attrName>ppt_w</p:attrName>
                                        </p:attrNameLst>
                                      </p:cBhvr>
                                      <p:tavLst>
                                        <p:tav tm="0" fmla="#ppt_w*sin(2.5*pi*$)">
                                          <p:val>
                                            <p:fltVal val="0"/>
                                          </p:val>
                                        </p:tav>
                                        <p:tav tm="100000">
                                          <p:val>
                                            <p:fltVal val="1"/>
                                          </p:val>
                                        </p:tav>
                                      </p:tavLst>
                                    </p:anim>
                                    <p:anim calcmode="lin" valueType="num">
                                      <p:cBhvr>
                                        <p:cTn id="58" dur="2000" fill="hold"/>
                                        <p:tgtEl>
                                          <p:spTgt spid="7"/>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9"/>
                                        </p:tgtEl>
                                        <p:attrNameLst>
                                          <p:attrName>style.visibility</p:attrName>
                                        </p:attrNameLst>
                                      </p:cBhvr>
                                      <p:to>
                                        <p:strVal val="visible"/>
                                      </p:to>
                                    </p:set>
                                    <p:anim calcmode="lin" valueType="num">
                                      <p:cBhvr>
                                        <p:cTn id="65" dur="2000" fill="hold"/>
                                        <p:tgtEl>
                                          <p:spTgt spid="9"/>
                                        </p:tgtEl>
                                        <p:attrNameLst>
                                          <p:attrName>ppt_w</p:attrName>
                                        </p:attrNameLst>
                                      </p:cBhvr>
                                      <p:tavLst>
                                        <p:tav tm="0" fmla="#ppt_w*sin(2.5*pi*$)">
                                          <p:val>
                                            <p:fltVal val="0"/>
                                          </p:val>
                                        </p:tav>
                                        <p:tav tm="100000">
                                          <p:val>
                                            <p:fltVal val="1"/>
                                          </p:val>
                                        </p:tav>
                                      </p:tavLst>
                                    </p:anim>
                                    <p:anim calcmode="lin" valueType="num">
                                      <p:cBhvr>
                                        <p:cTn id="66" dur="2000" fill="hold"/>
                                        <p:tgtEl>
                                          <p:spTgt spid="9"/>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2000" fill="hold"/>
                                        <p:tgtEl>
                                          <p:spTgt spid="10"/>
                                        </p:tgtEl>
                                        <p:attrNameLst>
                                          <p:attrName>ppt_w</p:attrName>
                                        </p:attrNameLst>
                                      </p:cBhvr>
                                      <p:tavLst>
                                        <p:tav tm="0" fmla="#ppt_w*sin(2.5*pi*$)">
                                          <p:val>
                                            <p:fltVal val="0"/>
                                          </p:val>
                                        </p:tav>
                                        <p:tav tm="100000">
                                          <p:val>
                                            <p:fltVal val="1"/>
                                          </p:val>
                                        </p:tav>
                                      </p:tavLst>
                                    </p:anim>
                                    <p:anim calcmode="lin" valueType="num">
                                      <p:cBhvr>
                                        <p:cTn id="70" dur="2000" fill="hold"/>
                                        <p:tgtEl>
                                          <p:spTgt spid="10"/>
                                        </p:tgtEl>
                                        <p:attrNameLst>
                                          <p:attrName>ppt_h</p:attrName>
                                        </p:attrNameLst>
                                      </p:cBhvr>
                                      <p:tavLst>
                                        <p:tav tm="0">
                                          <p:val>
                                            <p:strVal val="#ppt_h"/>
                                          </p:val>
                                        </p:tav>
                                        <p:tav tm="100000">
                                          <p:val>
                                            <p:strVal val="#ppt_h"/>
                                          </p:val>
                                        </p:tav>
                                      </p:tavLst>
                                    </p:anim>
                                  </p:childTnLst>
                                </p:cTn>
                              </p:par>
                            </p:childTnLst>
                          </p:cTn>
                        </p:par>
                        <p:par>
                          <p:cTn id="71" fill="hold">
                            <p:stCondLst>
                              <p:cond delay="2000"/>
                            </p:stCondLst>
                            <p:childTnLst>
                              <p:par>
                                <p:cTn id="72" presetID="2" presetClass="exit" presetSubtype="6" fill="hold" grpId="2" nodeType="afterEffect">
                                  <p:stCondLst>
                                    <p:cond delay="0"/>
                                  </p:stCondLst>
                                  <p:childTnLst>
                                    <p:anim calcmode="lin" valueType="num">
                                      <p:cBhvr additive="base">
                                        <p:cTn id="73" dur="2000"/>
                                        <p:tgtEl>
                                          <p:spTgt spid="3"/>
                                        </p:tgtEl>
                                        <p:attrNameLst>
                                          <p:attrName>ppt_x</p:attrName>
                                        </p:attrNameLst>
                                      </p:cBhvr>
                                      <p:tavLst>
                                        <p:tav tm="0">
                                          <p:val>
                                            <p:strVal val="ppt_x"/>
                                          </p:val>
                                        </p:tav>
                                        <p:tav tm="100000">
                                          <p:val>
                                            <p:strVal val="1+ppt_w/2"/>
                                          </p:val>
                                        </p:tav>
                                      </p:tavLst>
                                    </p:anim>
                                    <p:anim calcmode="lin" valueType="num">
                                      <p:cBhvr additive="base">
                                        <p:cTn id="74" dur="2000"/>
                                        <p:tgtEl>
                                          <p:spTgt spid="3"/>
                                        </p:tgtEl>
                                        <p:attrNameLst>
                                          <p:attrName>ppt_y</p:attrName>
                                        </p:attrNameLst>
                                      </p:cBhvr>
                                      <p:tavLst>
                                        <p:tav tm="0">
                                          <p:val>
                                            <p:strVal val="ppt_y"/>
                                          </p:val>
                                        </p:tav>
                                        <p:tav tm="100000">
                                          <p:val>
                                            <p:strVal val="1+ppt_h/2"/>
                                          </p:val>
                                        </p:tav>
                                      </p:tavLst>
                                    </p:anim>
                                    <p:set>
                                      <p:cBhvr>
                                        <p:cTn id="75" dur="1" fill="hold">
                                          <p:stCondLst>
                                            <p:cond delay="1999"/>
                                          </p:stCondLst>
                                        </p:cTn>
                                        <p:tgtEl>
                                          <p:spTgt spid="3"/>
                                        </p:tgtEl>
                                        <p:attrNameLst>
                                          <p:attrName>style.visibility</p:attrName>
                                        </p:attrNameLst>
                                      </p:cBhvr>
                                      <p:to>
                                        <p:strVal val="hidden"/>
                                      </p:to>
                                    </p:set>
                                  </p:childTnLst>
                                </p:cTn>
                              </p:par>
                              <p:par>
                                <p:cTn id="76" presetID="2" presetClass="exit" presetSubtype="9" fill="hold" grpId="2" nodeType="withEffect">
                                  <p:stCondLst>
                                    <p:cond delay="0"/>
                                  </p:stCondLst>
                                  <p:childTnLst>
                                    <p:anim calcmode="lin" valueType="num">
                                      <p:cBhvr additive="base">
                                        <p:cTn id="77" dur="2000"/>
                                        <p:tgtEl>
                                          <p:spTgt spid="4"/>
                                        </p:tgtEl>
                                        <p:attrNameLst>
                                          <p:attrName>ppt_x</p:attrName>
                                        </p:attrNameLst>
                                      </p:cBhvr>
                                      <p:tavLst>
                                        <p:tav tm="0">
                                          <p:val>
                                            <p:strVal val="ppt_x"/>
                                          </p:val>
                                        </p:tav>
                                        <p:tav tm="100000">
                                          <p:val>
                                            <p:strVal val="0-ppt_w/2"/>
                                          </p:val>
                                        </p:tav>
                                      </p:tavLst>
                                    </p:anim>
                                    <p:anim calcmode="lin" valueType="num">
                                      <p:cBhvr additive="base">
                                        <p:cTn id="78" dur="2000"/>
                                        <p:tgtEl>
                                          <p:spTgt spid="4"/>
                                        </p:tgtEl>
                                        <p:attrNameLst>
                                          <p:attrName>ppt_y</p:attrName>
                                        </p:attrNameLst>
                                      </p:cBhvr>
                                      <p:tavLst>
                                        <p:tav tm="0">
                                          <p:val>
                                            <p:strVal val="ppt_y"/>
                                          </p:val>
                                        </p:tav>
                                        <p:tav tm="100000">
                                          <p:val>
                                            <p:strVal val="0-ppt_h/2"/>
                                          </p:val>
                                        </p:tav>
                                      </p:tavLst>
                                    </p:anim>
                                    <p:set>
                                      <p:cBhvr>
                                        <p:cTn id="79" dur="1" fill="hold">
                                          <p:stCondLst>
                                            <p:cond delay="1999"/>
                                          </p:stCondLst>
                                        </p:cTn>
                                        <p:tgtEl>
                                          <p:spTgt spid="4"/>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3"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0-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7"/>
                                        </p:tgtEl>
                                        <p:attrNameLst>
                                          <p:attrName>ppt_x</p:attrName>
                                        </p:attrNameLst>
                                      </p:cBhvr>
                                      <p:tavLst>
                                        <p:tav tm="0">
                                          <p:val>
                                            <p:strVal val="ppt_x"/>
                                          </p:val>
                                        </p:tav>
                                        <p:tav tm="100000">
                                          <p:val>
                                            <p:strVal val="1+ppt_w/2"/>
                                          </p:val>
                                        </p:tav>
                                      </p:tavLst>
                                    </p:anim>
                                    <p:anim calcmode="lin" valueType="num">
                                      <p:cBhvr additive="base">
                                        <p:cTn id="90" dur="2000"/>
                                        <p:tgtEl>
                                          <p:spTgt spid="7"/>
                                        </p:tgtEl>
                                        <p:attrNameLst>
                                          <p:attrName>ppt_y</p:attrName>
                                        </p:attrNameLst>
                                      </p:cBhvr>
                                      <p:tavLst>
                                        <p:tav tm="0">
                                          <p:val>
                                            <p:strVal val="ppt_y"/>
                                          </p:val>
                                        </p:tav>
                                        <p:tav tm="100000">
                                          <p:val>
                                            <p:strVal val="1+ppt_h/2"/>
                                          </p:val>
                                        </p:tav>
                                      </p:tavLst>
                                    </p:anim>
                                    <p:set>
                                      <p:cBhvr>
                                        <p:cTn id="91" dur="1" fill="hold">
                                          <p:stCondLst>
                                            <p:cond delay="1999"/>
                                          </p:stCondLst>
                                        </p:cTn>
                                        <p:tgtEl>
                                          <p:spTgt spid="7"/>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8"/>
                                        </p:tgtEl>
                                        <p:attrNameLst>
                                          <p:attrName>ppt_x</p:attrName>
                                        </p:attrNameLst>
                                      </p:cBhvr>
                                      <p:tavLst>
                                        <p:tav tm="0">
                                          <p:val>
                                            <p:strVal val="ppt_x"/>
                                          </p:val>
                                        </p:tav>
                                        <p:tav tm="100000">
                                          <p:val>
                                            <p:strVal val="0-ppt_w/2"/>
                                          </p:val>
                                        </p:tav>
                                      </p:tavLst>
                                    </p:anim>
                                    <p:anim calcmode="lin" valueType="num">
                                      <p:cBhvr additive="base">
                                        <p:cTn id="94" dur="2000"/>
                                        <p:tgtEl>
                                          <p:spTgt spid="8"/>
                                        </p:tgtEl>
                                        <p:attrNameLst>
                                          <p:attrName>ppt_y</p:attrName>
                                        </p:attrNameLst>
                                      </p:cBhvr>
                                      <p:tavLst>
                                        <p:tav tm="0">
                                          <p:val>
                                            <p:strVal val="ppt_y"/>
                                          </p:val>
                                        </p:tav>
                                        <p:tav tm="100000">
                                          <p:val>
                                            <p:strVal val="1+ppt_h/2"/>
                                          </p:val>
                                        </p:tav>
                                      </p:tavLst>
                                    </p:anim>
                                    <p:set>
                                      <p:cBhvr>
                                        <p:cTn id="95" dur="1" fill="hold">
                                          <p:stCondLst>
                                            <p:cond delay="1999"/>
                                          </p:stCondLst>
                                        </p:cTn>
                                        <p:tgtEl>
                                          <p:spTgt spid="8"/>
                                        </p:tgtEl>
                                        <p:attrNameLst>
                                          <p:attrName>style.visibility</p:attrName>
                                        </p:attrNameLst>
                                      </p:cBhvr>
                                      <p:to>
                                        <p:strVal val="hidden"/>
                                      </p:to>
                                    </p:set>
                                  </p:childTnLst>
                                </p:cTn>
                              </p:par>
                              <p:par>
                                <p:cTn id="96" presetID="2" presetClass="exit" presetSubtype="3"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1+ppt_w/2"/>
                                          </p:val>
                                        </p:tav>
                                      </p:tavLst>
                                    </p:anim>
                                    <p:anim calcmode="lin" valueType="num">
                                      <p:cBhvr additive="base">
                                        <p:cTn id="98" dur="2000"/>
                                        <p:tgtEl>
                                          <p:spTgt spid="9"/>
                                        </p:tgtEl>
                                        <p:attrNameLst>
                                          <p:attrName>ppt_y</p:attrName>
                                        </p:attrNameLst>
                                      </p:cBhvr>
                                      <p:tavLst>
                                        <p:tav tm="0">
                                          <p:val>
                                            <p:strVal val="ppt_y"/>
                                          </p:val>
                                        </p:tav>
                                        <p:tav tm="100000">
                                          <p:val>
                                            <p:strVal val="0-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9"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0-ppt_w/2"/>
                                          </p:val>
                                        </p:tav>
                                      </p:tavLst>
                                    </p:anim>
                                    <p:anim calcmode="lin" valueType="num">
                                      <p:cBhvr additive="base">
                                        <p:cTn id="102" dur="2000"/>
                                        <p:tgtEl>
                                          <p:spTgt spid="10"/>
                                        </p:tgtEl>
                                        <p:attrNameLst>
                                          <p:attrName>ppt_y</p:attrName>
                                        </p:attrNameLst>
                                      </p:cBhvr>
                                      <p:tavLst>
                                        <p:tav tm="0">
                                          <p:val>
                                            <p:strVal val="ppt_y"/>
                                          </p:val>
                                        </p:tav>
                                        <p:tav tm="100000">
                                          <p:val>
                                            <p:strVal val="0-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3" presetClass="entr" presetSubtype="288" fill="hold" nodeType="withEffect">
                                  <p:stCondLst>
                                    <p:cond delay="0"/>
                                  </p:stCondLst>
                                  <p:childTnLst>
                                    <p:set>
                                      <p:cBhvr>
                                        <p:cTn id="105" dur="1" fill="hold">
                                          <p:stCondLst>
                                            <p:cond delay="0"/>
                                          </p:stCondLst>
                                        </p:cTn>
                                        <p:tgtEl>
                                          <p:spTgt spid="2"/>
                                        </p:tgtEl>
                                        <p:attrNameLst>
                                          <p:attrName>style.visibility</p:attrName>
                                        </p:attrNameLst>
                                      </p:cBhvr>
                                      <p:to>
                                        <p:strVal val="visible"/>
                                      </p:to>
                                    </p:set>
                                    <p:anim calcmode="lin" valueType="num">
                                      <p:cBhvr>
                                        <p:cTn id="106" dur="2000" fill="hold"/>
                                        <p:tgtEl>
                                          <p:spTgt spid="2"/>
                                        </p:tgtEl>
                                        <p:attrNameLst>
                                          <p:attrName>ppt_w</p:attrName>
                                        </p:attrNameLst>
                                      </p:cBhvr>
                                      <p:tavLst>
                                        <p:tav tm="0">
                                          <p:val>
                                            <p:strVal val="4/3*#ppt_w"/>
                                          </p:val>
                                        </p:tav>
                                        <p:tav tm="100000">
                                          <p:val>
                                            <p:strVal val="#ppt_w"/>
                                          </p:val>
                                        </p:tav>
                                      </p:tavLst>
                                    </p:anim>
                                    <p:anim calcmode="lin" valueType="num">
                                      <p:cBhvr>
                                        <p:cTn id="107" dur="2000" fill="hold"/>
                                        <p:tgtEl>
                                          <p:spTgt spid="2"/>
                                        </p:tgtEl>
                                        <p:attrNameLst>
                                          <p:attrName>ppt_h</p:attrName>
                                        </p:attrNameLst>
                                      </p:cBhvr>
                                      <p:tavLst>
                                        <p:tav tm="0">
                                          <p:val>
                                            <p:strVal val="4/3*#ppt_h"/>
                                          </p:val>
                                        </p:tav>
                                        <p:tav tm="100000">
                                          <p:val>
                                            <p:strVal val="#ppt_h"/>
                                          </p:val>
                                        </p:tav>
                                      </p:tavLst>
                                    </p:anim>
                                  </p:childTnLst>
                                </p:cTn>
                              </p:par>
                              <p:par>
                                <p:cTn id="108" presetID="16" presetClass="entr" presetSubtype="37"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Effect transition="in" filter="barn(outVertical)">
                                      <p:cBhvr>
                                        <p:cTn id="1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4C2510"/>
        </a:solidFill>
        <a:effectLst/>
      </p:bgPr>
    </p:bg>
    <p:spTree>
      <p:nvGrpSpPr>
        <p:cNvPr id="1" name=""/>
        <p:cNvGrpSpPr/>
        <p:nvPr/>
      </p:nvGrpSpPr>
      <p:grpSpPr>
        <a:xfrm>
          <a:off x="0" y="0"/>
          <a:ext cx="0" cy="0"/>
          <a:chOff x="0" y="0"/>
          <a:chExt cx="0" cy="0"/>
        </a:xfrm>
      </p:grpSpPr>
      <p:pic>
        <p:nvPicPr>
          <p:cNvPr id="2" name="1 Imagen" descr="d993e23ac01319310990cde94cdae3e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nillo"/>
          <p:cNvSpPr/>
          <p:nvPr/>
        </p:nvSpPr>
        <p:spPr>
          <a:xfrm>
            <a:off x="0"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4" name="3 Anillo"/>
          <p:cNvSpPr/>
          <p:nvPr/>
        </p:nvSpPr>
        <p:spPr>
          <a:xfrm>
            <a:off x="0"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5" name="4 Anillo"/>
          <p:cNvSpPr/>
          <p:nvPr/>
        </p:nvSpPr>
        <p:spPr>
          <a:xfrm>
            <a:off x="1000100"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6" name="5 Anillo"/>
          <p:cNvSpPr/>
          <p:nvPr/>
        </p:nvSpPr>
        <p:spPr>
          <a:xfrm>
            <a:off x="1000100"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7" name="6 Anillo"/>
          <p:cNvSpPr/>
          <p:nvPr/>
        </p:nvSpPr>
        <p:spPr>
          <a:xfrm>
            <a:off x="1928826"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8" name="7 Anillo"/>
          <p:cNvSpPr/>
          <p:nvPr/>
        </p:nvSpPr>
        <p:spPr>
          <a:xfrm>
            <a:off x="1928826"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9" name="8 Anillo"/>
          <p:cNvSpPr/>
          <p:nvPr/>
        </p:nvSpPr>
        <p:spPr>
          <a:xfrm>
            <a:off x="2857488"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0" name="9 Anillo"/>
          <p:cNvSpPr/>
          <p:nvPr/>
        </p:nvSpPr>
        <p:spPr>
          <a:xfrm>
            <a:off x="2857488"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1" name="10 Anillo"/>
          <p:cNvSpPr/>
          <p:nvPr/>
        </p:nvSpPr>
        <p:spPr>
          <a:xfrm>
            <a:off x="3786214"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2" name="11 Anillo"/>
          <p:cNvSpPr/>
          <p:nvPr/>
        </p:nvSpPr>
        <p:spPr>
          <a:xfrm>
            <a:off x="3786214"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3" name="12 Anillo"/>
          <p:cNvSpPr/>
          <p:nvPr/>
        </p:nvSpPr>
        <p:spPr>
          <a:xfrm>
            <a:off x="4786314"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4" name="13 Anillo"/>
          <p:cNvSpPr/>
          <p:nvPr/>
        </p:nvSpPr>
        <p:spPr>
          <a:xfrm>
            <a:off x="4786314"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5" name="14 Anillo"/>
          <p:cNvSpPr/>
          <p:nvPr/>
        </p:nvSpPr>
        <p:spPr>
          <a:xfrm>
            <a:off x="5715040"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6" name="15 Anillo"/>
          <p:cNvSpPr/>
          <p:nvPr/>
        </p:nvSpPr>
        <p:spPr>
          <a:xfrm>
            <a:off x="5715040"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7" name="16 Anillo"/>
          <p:cNvSpPr/>
          <p:nvPr/>
        </p:nvSpPr>
        <p:spPr>
          <a:xfrm>
            <a:off x="6643702"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8" name="17 Anillo"/>
          <p:cNvSpPr/>
          <p:nvPr/>
        </p:nvSpPr>
        <p:spPr>
          <a:xfrm>
            <a:off x="6643702"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19" name="18 Anillo"/>
          <p:cNvSpPr/>
          <p:nvPr/>
        </p:nvSpPr>
        <p:spPr>
          <a:xfrm>
            <a:off x="7572428"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0" name="19 Anillo"/>
          <p:cNvSpPr/>
          <p:nvPr/>
        </p:nvSpPr>
        <p:spPr>
          <a:xfrm>
            <a:off x="7572428"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1" name="20 Anillo"/>
          <p:cNvSpPr/>
          <p:nvPr/>
        </p:nvSpPr>
        <p:spPr>
          <a:xfrm>
            <a:off x="8572528" y="1643056"/>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2" name="21 Anillo"/>
          <p:cNvSpPr/>
          <p:nvPr/>
        </p:nvSpPr>
        <p:spPr>
          <a:xfrm>
            <a:off x="8572528" y="2571750"/>
            <a:ext cx="928662" cy="928694"/>
          </a:xfrm>
          <a:prstGeom prst="donut">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solidFill>
                <a:schemeClr val="tx1"/>
              </a:solidFill>
            </a:endParaRPr>
          </a:p>
        </p:txBody>
      </p:sp>
      <p:sp>
        <p:nvSpPr>
          <p:cNvPr id="23" name="22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ppt_y"/>
                                          </p:val>
                                        </p:tav>
                                        <p:tav tm="100000">
                                          <p:val>
                                            <p:strVal val="#ppt_y"/>
                                          </p:val>
                                        </p:tav>
                                      </p:tavLst>
                                    </p:anim>
                                  </p:childTnLst>
                                </p:cTn>
                              </p:par>
                              <p:par>
                                <p:cTn id="23" presetID="2" presetClass="entr" presetSubtype="2"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ppt_y"/>
                                          </p:val>
                                        </p:tav>
                                        <p:tav tm="100000">
                                          <p:val>
                                            <p:strVal val="#ppt_y"/>
                                          </p:val>
                                        </p:tav>
                                      </p:tavLst>
                                    </p:anim>
                                  </p:childTnLst>
                                </p:cTn>
                              </p:par>
                              <p:par>
                                <p:cTn id="31" presetID="2" presetClass="entr" presetSubtype="2"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1+#ppt_w/2"/>
                                          </p:val>
                                        </p:tav>
                                        <p:tav tm="100000">
                                          <p:val>
                                            <p:strVal val="#ppt_x"/>
                                          </p:val>
                                        </p:tav>
                                      </p:tavLst>
                                    </p:anim>
                                    <p:anim calcmode="lin" valueType="num">
                                      <p:cBhvr additive="base">
                                        <p:cTn id="42" dur="2000" fill="hold"/>
                                        <p:tgtEl>
                                          <p:spTgt spid="19"/>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1+#ppt_w/2"/>
                                          </p:val>
                                        </p:tav>
                                        <p:tav tm="100000">
                                          <p:val>
                                            <p:strVal val="#ppt_x"/>
                                          </p:val>
                                        </p:tav>
                                      </p:tavLst>
                                    </p:anim>
                                    <p:anim calcmode="lin" valueType="num">
                                      <p:cBhvr additive="base">
                                        <p:cTn id="46" dur="2000" fill="hold"/>
                                        <p:tgtEl>
                                          <p:spTgt spid="21"/>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additive="base">
                                        <p:cTn id="49" dur="2000" fill="hold"/>
                                        <p:tgtEl>
                                          <p:spTgt spid="4"/>
                                        </p:tgtEl>
                                        <p:attrNameLst>
                                          <p:attrName>ppt_x</p:attrName>
                                        </p:attrNameLst>
                                      </p:cBhvr>
                                      <p:tavLst>
                                        <p:tav tm="0">
                                          <p:val>
                                            <p:strVal val="0-#ppt_w/2"/>
                                          </p:val>
                                        </p:tav>
                                        <p:tav tm="100000">
                                          <p:val>
                                            <p:strVal val="#ppt_x"/>
                                          </p:val>
                                        </p:tav>
                                      </p:tavLst>
                                    </p:anim>
                                    <p:anim calcmode="lin" valueType="num">
                                      <p:cBhvr additive="base">
                                        <p:cTn id="50" dur="2000" fill="hold"/>
                                        <p:tgtEl>
                                          <p:spTgt spid="4"/>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2000" fill="hold"/>
                                        <p:tgtEl>
                                          <p:spTgt spid="6"/>
                                        </p:tgtEl>
                                        <p:attrNameLst>
                                          <p:attrName>ppt_x</p:attrName>
                                        </p:attrNameLst>
                                      </p:cBhvr>
                                      <p:tavLst>
                                        <p:tav tm="0">
                                          <p:val>
                                            <p:strVal val="0-#ppt_w/2"/>
                                          </p:val>
                                        </p:tav>
                                        <p:tav tm="100000">
                                          <p:val>
                                            <p:strVal val="#ppt_x"/>
                                          </p:val>
                                        </p:tav>
                                      </p:tavLst>
                                    </p:anim>
                                    <p:anim calcmode="lin" valueType="num">
                                      <p:cBhvr additive="base">
                                        <p:cTn id="54" dur="2000" fill="hold"/>
                                        <p:tgtEl>
                                          <p:spTgt spid="6"/>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2000" fill="hold"/>
                                        <p:tgtEl>
                                          <p:spTgt spid="8"/>
                                        </p:tgtEl>
                                        <p:attrNameLst>
                                          <p:attrName>ppt_x</p:attrName>
                                        </p:attrNameLst>
                                      </p:cBhvr>
                                      <p:tavLst>
                                        <p:tav tm="0">
                                          <p:val>
                                            <p:strVal val="0-#ppt_w/2"/>
                                          </p:val>
                                        </p:tav>
                                        <p:tav tm="100000">
                                          <p:val>
                                            <p:strVal val="#ppt_x"/>
                                          </p:val>
                                        </p:tav>
                                      </p:tavLst>
                                    </p:anim>
                                    <p:anim calcmode="lin" valueType="num">
                                      <p:cBhvr additive="base">
                                        <p:cTn id="58" dur="2000" fill="hold"/>
                                        <p:tgtEl>
                                          <p:spTgt spid="8"/>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2"/>
                                        </p:tgtEl>
                                        <p:attrNameLst>
                                          <p:attrName>style.visibility</p:attrName>
                                        </p:attrNameLst>
                                      </p:cBhvr>
                                      <p:to>
                                        <p:strVal val="visible"/>
                                      </p:to>
                                    </p:set>
                                    <p:anim calcmode="lin" valueType="num">
                                      <p:cBhvr additive="base">
                                        <p:cTn id="65" dur="2000" fill="hold"/>
                                        <p:tgtEl>
                                          <p:spTgt spid="12"/>
                                        </p:tgtEl>
                                        <p:attrNameLst>
                                          <p:attrName>ppt_x</p:attrName>
                                        </p:attrNameLst>
                                      </p:cBhvr>
                                      <p:tavLst>
                                        <p:tav tm="0">
                                          <p:val>
                                            <p:strVal val="0-#ppt_w/2"/>
                                          </p:val>
                                        </p:tav>
                                        <p:tav tm="100000">
                                          <p:val>
                                            <p:strVal val="#ppt_x"/>
                                          </p:val>
                                        </p:tav>
                                      </p:tavLst>
                                    </p:anim>
                                    <p:anim calcmode="lin" valueType="num">
                                      <p:cBhvr additive="base">
                                        <p:cTn id="66" dur="2000" fill="hold"/>
                                        <p:tgtEl>
                                          <p:spTgt spid="12"/>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2000" fill="hold"/>
                                        <p:tgtEl>
                                          <p:spTgt spid="14"/>
                                        </p:tgtEl>
                                        <p:attrNameLst>
                                          <p:attrName>ppt_x</p:attrName>
                                        </p:attrNameLst>
                                      </p:cBhvr>
                                      <p:tavLst>
                                        <p:tav tm="0">
                                          <p:val>
                                            <p:strVal val="0-#ppt_w/2"/>
                                          </p:val>
                                        </p:tav>
                                        <p:tav tm="100000">
                                          <p:val>
                                            <p:strVal val="#ppt_x"/>
                                          </p:val>
                                        </p:tav>
                                      </p:tavLst>
                                    </p:anim>
                                    <p:anim calcmode="lin" valueType="num">
                                      <p:cBhvr additive="base">
                                        <p:cTn id="70" dur="2000" fill="hold"/>
                                        <p:tgtEl>
                                          <p:spTgt spid="14"/>
                                        </p:tgtEl>
                                        <p:attrNameLst>
                                          <p:attrName>ppt_y</p:attrName>
                                        </p:attrNameLst>
                                      </p:cBhvr>
                                      <p:tavLst>
                                        <p:tav tm="0">
                                          <p:val>
                                            <p:strVal val="#ppt_y"/>
                                          </p:val>
                                        </p:tav>
                                        <p:tav tm="100000">
                                          <p:val>
                                            <p:strVal val="#ppt_y"/>
                                          </p:val>
                                        </p:tav>
                                      </p:tavLst>
                                    </p:anim>
                                  </p:childTnLst>
                                </p:cTn>
                              </p:par>
                              <p:par>
                                <p:cTn id="71" presetID="2" presetClass="entr" presetSubtype="8"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2000" fill="hold"/>
                                        <p:tgtEl>
                                          <p:spTgt spid="16"/>
                                        </p:tgtEl>
                                        <p:attrNameLst>
                                          <p:attrName>ppt_x</p:attrName>
                                        </p:attrNameLst>
                                      </p:cBhvr>
                                      <p:tavLst>
                                        <p:tav tm="0">
                                          <p:val>
                                            <p:strVal val="0-#ppt_w/2"/>
                                          </p:val>
                                        </p:tav>
                                        <p:tav tm="100000">
                                          <p:val>
                                            <p:strVal val="#ppt_x"/>
                                          </p:val>
                                        </p:tav>
                                      </p:tavLst>
                                    </p:anim>
                                    <p:anim calcmode="lin" valueType="num">
                                      <p:cBhvr additive="base">
                                        <p:cTn id="74" dur="2000" fill="hold"/>
                                        <p:tgtEl>
                                          <p:spTgt spid="16"/>
                                        </p:tgtEl>
                                        <p:attrNameLst>
                                          <p:attrName>ppt_y</p:attrName>
                                        </p:attrNameLst>
                                      </p:cBhvr>
                                      <p:tavLst>
                                        <p:tav tm="0">
                                          <p:val>
                                            <p:strVal val="#ppt_y"/>
                                          </p:val>
                                        </p:tav>
                                        <p:tav tm="100000">
                                          <p:val>
                                            <p:strVal val="#ppt_y"/>
                                          </p:val>
                                        </p:tav>
                                      </p:tavLst>
                                    </p:anim>
                                  </p:childTnLst>
                                </p:cTn>
                              </p:par>
                              <p:par>
                                <p:cTn id="75" presetID="2" presetClass="entr" presetSubtype="8"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2000" fill="hold"/>
                                        <p:tgtEl>
                                          <p:spTgt spid="18"/>
                                        </p:tgtEl>
                                        <p:attrNameLst>
                                          <p:attrName>ppt_x</p:attrName>
                                        </p:attrNameLst>
                                      </p:cBhvr>
                                      <p:tavLst>
                                        <p:tav tm="0">
                                          <p:val>
                                            <p:strVal val="0-#ppt_w/2"/>
                                          </p:val>
                                        </p:tav>
                                        <p:tav tm="100000">
                                          <p:val>
                                            <p:strVal val="#ppt_x"/>
                                          </p:val>
                                        </p:tav>
                                      </p:tavLst>
                                    </p:anim>
                                    <p:anim calcmode="lin" valueType="num">
                                      <p:cBhvr additive="base">
                                        <p:cTn id="78" dur="2000" fill="hold"/>
                                        <p:tgtEl>
                                          <p:spTgt spid="18"/>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2000" fill="hold"/>
                                        <p:tgtEl>
                                          <p:spTgt spid="20"/>
                                        </p:tgtEl>
                                        <p:attrNameLst>
                                          <p:attrName>ppt_x</p:attrName>
                                        </p:attrNameLst>
                                      </p:cBhvr>
                                      <p:tavLst>
                                        <p:tav tm="0">
                                          <p:val>
                                            <p:strVal val="0-#ppt_w/2"/>
                                          </p:val>
                                        </p:tav>
                                        <p:tav tm="100000">
                                          <p:val>
                                            <p:strVal val="#ppt_x"/>
                                          </p:val>
                                        </p:tav>
                                      </p:tavLst>
                                    </p:anim>
                                    <p:anim calcmode="lin" valueType="num">
                                      <p:cBhvr additive="base">
                                        <p:cTn id="82" dur="2000" fill="hold"/>
                                        <p:tgtEl>
                                          <p:spTgt spid="20"/>
                                        </p:tgtEl>
                                        <p:attrNameLst>
                                          <p:attrName>ppt_y</p:attrName>
                                        </p:attrNameLst>
                                      </p:cBhvr>
                                      <p:tavLst>
                                        <p:tav tm="0">
                                          <p:val>
                                            <p:strVal val="#ppt_y"/>
                                          </p:val>
                                        </p:tav>
                                        <p:tav tm="100000">
                                          <p:val>
                                            <p:strVal val="#ppt_y"/>
                                          </p:val>
                                        </p:tav>
                                      </p:tavLst>
                                    </p:anim>
                                  </p:childTnLst>
                                </p:cTn>
                              </p:par>
                              <p:par>
                                <p:cTn id="83" presetID="2" presetClass="entr" presetSubtype="8"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0-#ppt_w/2"/>
                                          </p:val>
                                        </p:tav>
                                        <p:tav tm="100000">
                                          <p:val>
                                            <p:strVal val="#ppt_x"/>
                                          </p:val>
                                        </p:tav>
                                      </p:tavLst>
                                    </p:anim>
                                    <p:anim calcmode="lin" valueType="num">
                                      <p:cBhvr additive="base">
                                        <p:cTn id="86" dur="2000" fill="hold"/>
                                        <p:tgtEl>
                                          <p:spTgt spid="22"/>
                                        </p:tgtEl>
                                        <p:attrNameLst>
                                          <p:attrName>ppt_y</p:attrName>
                                        </p:attrNameLst>
                                      </p:cBhvr>
                                      <p:tavLst>
                                        <p:tav tm="0">
                                          <p:val>
                                            <p:strVal val="#ppt_y"/>
                                          </p:val>
                                        </p:tav>
                                        <p:tav tm="100000">
                                          <p:val>
                                            <p:strVal val="#ppt_y"/>
                                          </p:val>
                                        </p:tav>
                                      </p:tavLst>
                                    </p:anim>
                                  </p:childTnLst>
                                </p:cTn>
                              </p:par>
                              <p:par>
                                <p:cTn id="87" presetID="8" presetClass="emph" presetSubtype="0" fill="hold" grpId="1" nodeType="withEffect">
                                  <p:stCondLst>
                                    <p:cond delay="0"/>
                                  </p:stCondLst>
                                  <p:childTnLst>
                                    <p:animRot by="21600000">
                                      <p:cBhvr>
                                        <p:cTn id="88" dur="2000" fill="hold"/>
                                        <p:tgtEl>
                                          <p:spTgt spid="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5"/>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7"/>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5"/>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fill="hold" grpId="1"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fill="hold" grpId="1" nodeType="withEffect">
                                  <p:stCondLst>
                                    <p:cond delay="0"/>
                                  </p:stCondLst>
                                  <p:childTnLst>
                                    <p:animRot by="21600000">
                                      <p:cBhvr>
                                        <p:cTn id="106" dur="2000" fill="hold"/>
                                        <p:tgtEl>
                                          <p:spTgt spid="21"/>
                                        </p:tgtEl>
                                        <p:attrNameLst>
                                          <p:attrName>r</p:attrName>
                                        </p:attrNameLst>
                                      </p:cBhvr>
                                    </p:animRot>
                                  </p:childTnLst>
                                </p:cTn>
                              </p:par>
                              <p:par>
                                <p:cTn id="107" presetID="8" presetClass="emph" presetSubtype="0" fill="hold" grpId="1"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fill="hold" grpId="1"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fill="hold" grpId="1"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fill="hold" grpId="1"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fill="hold" grpId="1"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fill="hold" grpId="1"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fill="hold" grpId="1" nodeType="withEffect">
                                  <p:stCondLst>
                                    <p:cond delay="0"/>
                                  </p:stCondLst>
                                  <p:childTnLst>
                                    <p:animRot by="-21600000">
                                      <p:cBhvr>
                                        <p:cTn id="120" dur="2000" fill="hold"/>
                                        <p:tgtEl>
                                          <p:spTgt spid="16"/>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18"/>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20"/>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22"/>
                                        </p:tgtEl>
                                        <p:attrNameLst>
                                          <p:attrName>r</p:attrName>
                                        </p:attrNameLst>
                                      </p:cBhvr>
                                    </p:animRot>
                                  </p:childTnLst>
                                </p:cTn>
                              </p:par>
                              <p:par>
                                <p:cTn id="127" presetID="2" presetClass="exit" presetSubtype="4" fill="hold" grpId="2" nodeType="withEffect">
                                  <p:stCondLst>
                                    <p:cond delay="0"/>
                                  </p:stCondLst>
                                  <p:childTnLst>
                                    <p:anim calcmode="lin" valueType="num">
                                      <p:cBhvr additive="base">
                                        <p:cTn id="128" dur="2000"/>
                                        <p:tgtEl>
                                          <p:spTgt spid="3"/>
                                        </p:tgtEl>
                                        <p:attrNameLst>
                                          <p:attrName>ppt_x</p:attrName>
                                        </p:attrNameLst>
                                      </p:cBhvr>
                                      <p:tavLst>
                                        <p:tav tm="0">
                                          <p:val>
                                            <p:strVal val="ppt_x"/>
                                          </p:val>
                                        </p:tav>
                                        <p:tav tm="100000">
                                          <p:val>
                                            <p:strVal val="ppt_x"/>
                                          </p:val>
                                        </p:tav>
                                      </p:tavLst>
                                    </p:anim>
                                    <p:anim calcmode="lin" valueType="num">
                                      <p:cBhvr additive="base">
                                        <p:cTn id="129" dur="2000"/>
                                        <p:tgtEl>
                                          <p:spTgt spid="3"/>
                                        </p:tgtEl>
                                        <p:attrNameLst>
                                          <p:attrName>ppt_y</p:attrName>
                                        </p:attrNameLst>
                                      </p:cBhvr>
                                      <p:tavLst>
                                        <p:tav tm="0">
                                          <p:val>
                                            <p:strVal val="ppt_y"/>
                                          </p:val>
                                        </p:tav>
                                        <p:tav tm="100000">
                                          <p:val>
                                            <p:strVal val="1+ppt_h/2"/>
                                          </p:val>
                                        </p:tav>
                                      </p:tavLst>
                                    </p:anim>
                                    <p:set>
                                      <p:cBhvr>
                                        <p:cTn id="130" dur="1" fill="hold">
                                          <p:stCondLst>
                                            <p:cond delay="1999"/>
                                          </p:stCondLst>
                                        </p:cTn>
                                        <p:tgtEl>
                                          <p:spTgt spid="3"/>
                                        </p:tgtEl>
                                        <p:attrNameLst>
                                          <p:attrName>style.visibility</p:attrName>
                                        </p:attrNameLst>
                                      </p:cBhvr>
                                      <p:to>
                                        <p:strVal val="hidden"/>
                                      </p:to>
                                    </p:set>
                                  </p:childTnLst>
                                </p:cTn>
                              </p:par>
                              <p:par>
                                <p:cTn id="131" presetID="2" presetClass="exit" presetSubtype="4" fill="hold" grpId="2" nodeType="withEffect">
                                  <p:stCondLst>
                                    <p:cond delay="0"/>
                                  </p:stCondLst>
                                  <p:childTnLst>
                                    <p:anim calcmode="lin" valueType="num">
                                      <p:cBhvr additive="base">
                                        <p:cTn id="132" dur="2000"/>
                                        <p:tgtEl>
                                          <p:spTgt spid="5"/>
                                        </p:tgtEl>
                                        <p:attrNameLst>
                                          <p:attrName>ppt_x</p:attrName>
                                        </p:attrNameLst>
                                      </p:cBhvr>
                                      <p:tavLst>
                                        <p:tav tm="0">
                                          <p:val>
                                            <p:strVal val="ppt_x"/>
                                          </p:val>
                                        </p:tav>
                                        <p:tav tm="100000">
                                          <p:val>
                                            <p:strVal val="ppt_x"/>
                                          </p:val>
                                        </p:tav>
                                      </p:tavLst>
                                    </p:anim>
                                    <p:anim calcmode="lin" valueType="num">
                                      <p:cBhvr additive="base">
                                        <p:cTn id="133" dur="2000"/>
                                        <p:tgtEl>
                                          <p:spTgt spid="5"/>
                                        </p:tgtEl>
                                        <p:attrNameLst>
                                          <p:attrName>ppt_y</p:attrName>
                                        </p:attrNameLst>
                                      </p:cBhvr>
                                      <p:tavLst>
                                        <p:tav tm="0">
                                          <p:val>
                                            <p:strVal val="ppt_y"/>
                                          </p:val>
                                        </p:tav>
                                        <p:tav tm="100000">
                                          <p:val>
                                            <p:strVal val="1+ppt_h/2"/>
                                          </p:val>
                                        </p:tav>
                                      </p:tavLst>
                                    </p:anim>
                                    <p:set>
                                      <p:cBhvr>
                                        <p:cTn id="134" dur="1" fill="hold">
                                          <p:stCondLst>
                                            <p:cond delay="1999"/>
                                          </p:stCondLst>
                                        </p:cTn>
                                        <p:tgtEl>
                                          <p:spTgt spid="5"/>
                                        </p:tgtEl>
                                        <p:attrNameLst>
                                          <p:attrName>style.visibility</p:attrName>
                                        </p:attrNameLst>
                                      </p:cBhvr>
                                      <p:to>
                                        <p:strVal val="hidden"/>
                                      </p:to>
                                    </p:set>
                                  </p:childTnLst>
                                </p:cTn>
                              </p:par>
                              <p:par>
                                <p:cTn id="135" presetID="2" presetClass="exit" presetSubtype="4" fill="hold" grpId="2" nodeType="withEffect">
                                  <p:stCondLst>
                                    <p:cond delay="0"/>
                                  </p:stCondLst>
                                  <p:childTnLst>
                                    <p:anim calcmode="lin" valueType="num">
                                      <p:cBhvr additive="base">
                                        <p:cTn id="136" dur="2000"/>
                                        <p:tgtEl>
                                          <p:spTgt spid="7"/>
                                        </p:tgtEl>
                                        <p:attrNameLst>
                                          <p:attrName>ppt_x</p:attrName>
                                        </p:attrNameLst>
                                      </p:cBhvr>
                                      <p:tavLst>
                                        <p:tav tm="0">
                                          <p:val>
                                            <p:strVal val="ppt_x"/>
                                          </p:val>
                                        </p:tav>
                                        <p:tav tm="100000">
                                          <p:val>
                                            <p:strVal val="ppt_x"/>
                                          </p:val>
                                        </p:tav>
                                      </p:tavLst>
                                    </p:anim>
                                    <p:anim calcmode="lin" valueType="num">
                                      <p:cBhvr additive="base">
                                        <p:cTn id="137" dur="2000"/>
                                        <p:tgtEl>
                                          <p:spTgt spid="7"/>
                                        </p:tgtEl>
                                        <p:attrNameLst>
                                          <p:attrName>ppt_y</p:attrName>
                                        </p:attrNameLst>
                                      </p:cBhvr>
                                      <p:tavLst>
                                        <p:tav tm="0">
                                          <p:val>
                                            <p:strVal val="ppt_y"/>
                                          </p:val>
                                        </p:tav>
                                        <p:tav tm="100000">
                                          <p:val>
                                            <p:strVal val="1+ppt_h/2"/>
                                          </p:val>
                                        </p:tav>
                                      </p:tavLst>
                                    </p:anim>
                                    <p:set>
                                      <p:cBhvr>
                                        <p:cTn id="138" dur="1" fill="hold">
                                          <p:stCondLst>
                                            <p:cond delay="1999"/>
                                          </p:stCondLst>
                                        </p:cTn>
                                        <p:tgtEl>
                                          <p:spTgt spid="7"/>
                                        </p:tgtEl>
                                        <p:attrNameLst>
                                          <p:attrName>style.visibility</p:attrName>
                                        </p:attrNameLst>
                                      </p:cBhvr>
                                      <p:to>
                                        <p:strVal val="hidden"/>
                                      </p:to>
                                    </p:set>
                                  </p:childTnLst>
                                </p:cTn>
                              </p:par>
                              <p:par>
                                <p:cTn id="139" presetID="2" presetClass="exit" presetSubtype="4" fill="hold" grpId="2" nodeType="withEffect">
                                  <p:stCondLst>
                                    <p:cond delay="0"/>
                                  </p:stCondLst>
                                  <p:childTnLst>
                                    <p:anim calcmode="lin" valueType="num">
                                      <p:cBhvr additive="base">
                                        <p:cTn id="140" dur="2000"/>
                                        <p:tgtEl>
                                          <p:spTgt spid="9"/>
                                        </p:tgtEl>
                                        <p:attrNameLst>
                                          <p:attrName>ppt_x</p:attrName>
                                        </p:attrNameLst>
                                      </p:cBhvr>
                                      <p:tavLst>
                                        <p:tav tm="0">
                                          <p:val>
                                            <p:strVal val="ppt_x"/>
                                          </p:val>
                                        </p:tav>
                                        <p:tav tm="100000">
                                          <p:val>
                                            <p:strVal val="ppt_x"/>
                                          </p:val>
                                        </p:tav>
                                      </p:tavLst>
                                    </p:anim>
                                    <p:anim calcmode="lin" valueType="num">
                                      <p:cBhvr additive="base">
                                        <p:cTn id="141" dur="2000"/>
                                        <p:tgtEl>
                                          <p:spTgt spid="9"/>
                                        </p:tgtEl>
                                        <p:attrNameLst>
                                          <p:attrName>ppt_y</p:attrName>
                                        </p:attrNameLst>
                                      </p:cBhvr>
                                      <p:tavLst>
                                        <p:tav tm="0">
                                          <p:val>
                                            <p:strVal val="ppt_y"/>
                                          </p:val>
                                        </p:tav>
                                        <p:tav tm="100000">
                                          <p:val>
                                            <p:strVal val="1+ppt_h/2"/>
                                          </p:val>
                                        </p:tav>
                                      </p:tavLst>
                                    </p:anim>
                                    <p:set>
                                      <p:cBhvr>
                                        <p:cTn id="142" dur="1" fill="hold">
                                          <p:stCondLst>
                                            <p:cond delay="1999"/>
                                          </p:stCondLst>
                                        </p:cTn>
                                        <p:tgtEl>
                                          <p:spTgt spid="9"/>
                                        </p:tgtEl>
                                        <p:attrNameLst>
                                          <p:attrName>style.visibility</p:attrName>
                                        </p:attrNameLst>
                                      </p:cBhvr>
                                      <p:to>
                                        <p:strVal val="hidden"/>
                                      </p:to>
                                    </p:set>
                                  </p:childTnLst>
                                </p:cTn>
                              </p:par>
                              <p:par>
                                <p:cTn id="143" presetID="2" presetClass="exit" presetSubtype="4" fill="hold" grpId="2" nodeType="withEffect">
                                  <p:stCondLst>
                                    <p:cond delay="0"/>
                                  </p:stCondLst>
                                  <p:childTnLst>
                                    <p:anim calcmode="lin" valueType="num">
                                      <p:cBhvr additive="base">
                                        <p:cTn id="144" dur="2000"/>
                                        <p:tgtEl>
                                          <p:spTgt spid="11"/>
                                        </p:tgtEl>
                                        <p:attrNameLst>
                                          <p:attrName>ppt_x</p:attrName>
                                        </p:attrNameLst>
                                      </p:cBhvr>
                                      <p:tavLst>
                                        <p:tav tm="0">
                                          <p:val>
                                            <p:strVal val="ppt_x"/>
                                          </p:val>
                                        </p:tav>
                                        <p:tav tm="100000">
                                          <p:val>
                                            <p:strVal val="ppt_x"/>
                                          </p:val>
                                        </p:tav>
                                      </p:tavLst>
                                    </p:anim>
                                    <p:anim calcmode="lin" valueType="num">
                                      <p:cBhvr additive="base">
                                        <p:cTn id="145" dur="2000"/>
                                        <p:tgtEl>
                                          <p:spTgt spid="11"/>
                                        </p:tgtEl>
                                        <p:attrNameLst>
                                          <p:attrName>ppt_y</p:attrName>
                                        </p:attrNameLst>
                                      </p:cBhvr>
                                      <p:tavLst>
                                        <p:tav tm="0">
                                          <p:val>
                                            <p:strVal val="ppt_y"/>
                                          </p:val>
                                        </p:tav>
                                        <p:tav tm="100000">
                                          <p:val>
                                            <p:strVal val="1+ppt_h/2"/>
                                          </p:val>
                                        </p:tav>
                                      </p:tavLst>
                                    </p:anim>
                                    <p:set>
                                      <p:cBhvr>
                                        <p:cTn id="146" dur="1" fill="hold">
                                          <p:stCondLst>
                                            <p:cond delay="1999"/>
                                          </p:stCondLst>
                                        </p:cTn>
                                        <p:tgtEl>
                                          <p:spTgt spid="11"/>
                                        </p:tgtEl>
                                        <p:attrNameLst>
                                          <p:attrName>style.visibility</p:attrName>
                                        </p:attrNameLst>
                                      </p:cBhvr>
                                      <p:to>
                                        <p:strVal val="hidden"/>
                                      </p:to>
                                    </p:set>
                                  </p:childTnLst>
                                </p:cTn>
                              </p:par>
                              <p:par>
                                <p:cTn id="147" presetID="2" presetClass="exit" presetSubtype="4" fill="hold" grpId="2" nodeType="withEffect">
                                  <p:stCondLst>
                                    <p:cond delay="0"/>
                                  </p:stCondLst>
                                  <p:childTnLst>
                                    <p:anim calcmode="lin" valueType="num">
                                      <p:cBhvr additive="base">
                                        <p:cTn id="148" dur="2000"/>
                                        <p:tgtEl>
                                          <p:spTgt spid="13"/>
                                        </p:tgtEl>
                                        <p:attrNameLst>
                                          <p:attrName>ppt_x</p:attrName>
                                        </p:attrNameLst>
                                      </p:cBhvr>
                                      <p:tavLst>
                                        <p:tav tm="0">
                                          <p:val>
                                            <p:strVal val="ppt_x"/>
                                          </p:val>
                                        </p:tav>
                                        <p:tav tm="100000">
                                          <p:val>
                                            <p:strVal val="ppt_x"/>
                                          </p:val>
                                        </p:tav>
                                      </p:tavLst>
                                    </p:anim>
                                    <p:anim calcmode="lin" valueType="num">
                                      <p:cBhvr additive="base">
                                        <p:cTn id="149" dur="2000"/>
                                        <p:tgtEl>
                                          <p:spTgt spid="13"/>
                                        </p:tgtEl>
                                        <p:attrNameLst>
                                          <p:attrName>ppt_y</p:attrName>
                                        </p:attrNameLst>
                                      </p:cBhvr>
                                      <p:tavLst>
                                        <p:tav tm="0">
                                          <p:val>
                                            <p:strVal val="ppt_y"/>
                                          </p:val>
                                        </p:tav>
                                        <p:tav tm="100000">
                                          <p:val>
                                            <p:strVal val="1+ppt_h/2"/>
                                          </p:val>
                                        </p:tav>
                                      </p:tavLst>
                                    </p:anim>
                                    <p:set>
                                      <p:cBhvr>
                                        <p:cTn id="150" dur="1" fill="hold">
                                          <p:stCondLst>
                                            <p:cond delay="1999"/>
                                          </p:stCondLst>
                                        </p:cTn>
                                        <p:tgtEl>
                                          <p:spTgt spid="13"/>
                                        </p:tgtEl>
                                        <p:attrNameLst>
                                          <p:attrName>style.visibility</p:attrName>
                                        </p:attrNameLst>
                                      </p:cBhvr>
                                      <p:to>
                                        <p:strVal val="hidden"/>
                                      </p:to>
                                    </p:set>
                                  </p:childTnLst>
                                </p:cTn>
                              </p:par>
                              <p:par>
                                <p:cTn id="151" presetID="2" presetClass="exit" presetSubtype="4" fill="hold" grpId="2" nodeType="withEffect">
                                  <p:stCondLst>
                                    <p:cond delay="0"/>
                                  </p:stCondLst>
                                  <p:childTnLst>
                                    <p:anim calcmode="lin" valueType="num">
                                      <p:cBhvr additive="base">
                                        <p:cTn id="152" dur="2000"/>
                                        <p:tgtEl>
                                          <p:spTgt spid="15"/>
                                        </p:tgtEl>
                                        <p:attrNameLst>
                                          <p:attrName>ppt_x</p:attrName>
                                        </p:attrNameLst>
                                      </p:cBhvr>
                                      <p:tavLst>
                                        <p:tav tm="0">
                                          <p:val>
                                            <p:strVal val="ppt_x"/>
                                          </p:val>
                                        </p:tav>
                                        <p:tav tm="100000">
                                          <p:val>
                                            <p:strVal val="ppt_x"/>
                                          </p:val>
                                        </p:tav>
                                      </p:tavLst>
                                    </p:anim>
                                    <p:anim calcmode="lin" valueType="num">
                                      <p:cBhvr additive="base">
                                        <p:cTn id="153" dur="2000"/>
                                        <p:tgtEl>
                                          <p:spTgt spid="15"/>
                                        </p:tgtEl>
                                        <p:attrNameLst>
                                          <p:attrName>ppt_y</p:attrName>
                                        </p:attrNameLst>
                                      </p:cBhvr>
                                      <p:tavLst>
                                        <p:tav tm="0">
                                          <p:val>
                                            <p:strVal val="ppt_y"/>
                                          </p:val>
                                        </p:tav>
                                        <p:tav tm="100000">
                                          <p:val>
                                            <p:strVal val="1+ppt_h/2"/>
                                          </p:val>
                                        </p:tav>
                                      </p:tavLst>
                                    </p:anim>
                                    <p:set>
                                      <p:cBhvr>
                                        <p:cTn id="154" dur="1" fill="hold">
                                          <p:stCondLst>
                                            <p:cond delay="1999"/>
                                          </p:stCondLst>
                                        </p:cTn>
                                        <p:tgtEl>
                                          <p:spTgt spid="15"/>
                                        </p:tgtEl>
                                        <p:attrNameLst>
                                          <p:attrName>style.visibility</p:attrName>
                                        </p:attrNameLst>
                                      </p:cBhvr>
                                      <p:to>
                                        <p:strVal val="hidden"/>
                                      </p:to>
                                    </p:set>
                                  </p:childTnLst>
                                </p:cTn>
                              </p:par>
                              <p:par>
                                <p:cTn id="155" presetID="2" presetClass="exit" presetSubtype="4" fill="hold" grpId="2" nodeType="withEffect">
                                  <p:stCondLst>
                                    <p:cond delay="0"/>
                                  </p:stCondLst>
                                  <p:childTnLst>
                                    <p:anim calcmode="lin" valueType="num">
                                      <p:cBhvr additive="base">
                                        <p:cTn id="156" dur="2000"/>
                                        <p:tgtEl>
                                          <p:spTgt spid="17"/>
                                        </p:tgtEl>
                                        <p:attrNameLst>
                                          <p:attrName>ppt_x</p:attrName>
                                        </p:attrNameLst>
                                      </p:cBhvr>
                                      <p:tavLst>
                                        <p:tav tm="0">
                                          <p:val>
                                            <p:strVal val="ppt_x"/>
                                          </p:val>
                                        </p:tav>
                                        <p:tav tm="100000">
                                          <p:val>
                                            <p:strVal val="ppt_x"/>
                                          </p:val>
                                        </p:tav>
                                      </p:tavLst>
                                    </p:anim>
                                    <p:anim calcmode="lin" valueType="num">
                                      <p:cBhvr additive="base">
                                        <p:cTn id="157" dur="2000"/>
                                        <p:tgtEl>
                                          <p:spTgt spid="17"/>
                                        </p:tgtEl>
                                        <p:attrNameLst>
                                          <p:attrName>ppt_y</p:attrName>
                                        </p:attrNameLst>
                                      </p:cBhvr>
                                      <p:tavLst>
                                        <p:tav tm="0">
                                          <p:val>
                                            <p:strVal val="ppt_y"/>
                                          </p:val>
                                        </p:tav>
                                        <p:tav tm="100000">
                                          <p:val>
                                            <p:strVal val="1+ppt_h/2"/>
                                          </p:val>
                                        </p:tav>
                                      </p:tavLst>
                                    </p:anim>
                                    <p:set>
                                      <p:cBhvr>
                                        <p:cTn id="158" dur="1" fill="hold">
                                          <p:stCondLst>
                                            <p:cond delay="1999"/>
                                          </p:stCondLst>
                                        </p:cTn>
                                        <p:tgtEl>
                                          <p:spTgt spid="17"/>
                                        </p:tgtEl>
                                        <p:attrNameLst>
                                          <p:attrName>style.visibility</p:attrName>
                                        </p:attrNameLst>
                                      </p:cBhvr>
                                      <p:to>
                                        <p:strVal val="hidden"/>
                                      </p:to>
                                    </p:set>
                                  </p:childTnLst>
                                </p:cTn>
                              </p:par>
                              <p:par>
                                <p:cTn id="159" presetID="2" presetClass="exit" presetSubtype="4" fill="hold" grpId="2" nodeType="withEffect">
                                  <p:stCondLst>
                                    <p:cond delay="0"/>
                                  </p:stCondLst>
                                  <p:childTnLst>
                                    <p:anim calcmode="lin" valueType="num">
                                      <p:cBhvr additive="base">
                                        <p:cTn id="160" dur="2000"/>
                                        <p:tgtEl>
                                          <p:spTgt spid="19"/>
                                        </p:tgtEl>
                                        <p:attrNameLst>
                                          <p:attrName>ppt_x</p:attrName>
                                        </p:attrNameLst>
                                      </p:cBhvr>
                                      <p:tavLst>
                                        <p:tav tm="0">
                                          <p:val>
                                            <p:strVal val="ppt_x"/>
                                          </p:val>
                                        </p:tav>
                                        <p:tav tm="100000">
                                          <p:val>
                                            <p:strVal val="ppt_x"/>
                                          </p:val>
                                        </p:tav>
                                      </p:tavLst>
                                    </p:anim>
                                    <p:anim calcmode="lin" valueType="num">
                                      <p:cBhvr additive="base">
                                        <p:cTn id="161" dur="2000"/>
                                        <p:tgtEl>
                                          <p:spTgt spid="19"/>
                                        </p:tgtEl>
                                        <p:attrNameLst>
                                          <p:attrName>ppt_y</p:attrName>
                                        </p:attrNameLst>
                                      </p:cBhvr>
                                      <p:tavLst>
                                        <p:tav tm="0">
                                          <p:val>
                                            <p:strVal val="ppt_y"/>
                                          </p:val>
                                        </p:tav>
                                        <p:tav tm="100000">
                                          <p:val>
                                            <p:strVal val="1+ppt_h/2"/>
                                          </p:val>
                                        </p:tav>
                                      </p:tavLst>
                                    </p:anim>
                                    <p:set>
                                      <p:cBhvr>
                                        <p:cTn id="162" dur="1" fill="hold">
                                          <p:stCondLst>
                                            <p:cond delay="1999"/>
                                          </p:stCondLst>
                                        </p:cTn>
                                        <p:tgtEl>
                                          <p:spTgt spid="19"/>
                                        </p:tgtEl>
                                        <p:attrNameLst>
                                          <p:attrName>style.visibility</p:attrName>
                                        </p:attrNameLst>
                                      </p:cBhvr>
                                      <p:to>
                                        <p:strVal val="hidden"/>
                                      </p:to>
                                    </p:set>
                                  </p:childTnLst>
                                </p:cTn>
                              </p:par>
                              <p:par>
                                <p:cTn id="163" presetID="2" presetClass="exit" presetSubtype="4" fill="hold" grpId="2" nodeType="withEffect">
                                  <p:stCondLst>
                                    <p:cond delay="0"/>
                                  </p:stCondLst>
                                  <p:childTnLst>
                                    <p:anim calcmode="lin" valueType="num">
                                      <p:cBhvr additive="base">
                                        <p:cTn id="164" dur="2000"/>
                                        <p:tgtEl>
                                          <p:spTgt spid="21"/>
                                        </p:tgtEl>
                                        <p:attrNameLst>
                                          <p:attrName>ppt_x</p:attrName>
                                        </p:attrNameLst>
                                      </p:cBhvr>
                                      <p:tavLst>
                                        <p:tav tm="0">
                                          <p:val>
                                            <p:strVal val="ppt_x"/>
                                          </p:val>
                                        </p:tav>
                                        <p:tav tm="100000">
                                          <p:val>
                                            <p:strVal val="ppt_x"/>
                                          </p:val>
                                        </p:tav>
                                      </p:tavLst>
                                    </p:anim>
                                    <p:anim calcmode="lin" valueType="num">
                                      <p:cBhvr additive="base">
                                        <p:cTn id="165" dur="2000"/>
                                        <p:tgtEl>
                                          <p:spTgt spid="21"/>
                                        </p:tgtEl>
                                        <p:attrNameLst>
                                          <p:attrName>ppt_y</p:attrName>
                                        </p:attrNameLst>
                                      </p:cBhvr>
                                      <p:tavLst>
                                        <p:tav tm="0">
                                          <p:val>
                                            <p:strVal val="ppt_y"/>
                                          </p:val>
                                        </p:tav>
                                        <p:tav tm="100000">
                                          <p:val>
                                            <p:strVal val="1+ppt_h/2"/>
                                          </p:val>
                                        </p:tav>
                                      </p:tavLst>
                                    </p:anim>
                                    <p:set>
                                      <p:cBhvr>
                                        <p:cTn id="166" dur="1" fill="hold">
                                          <p:stCondLst>
                                            <p:cond delay="1999"/>
                                          </p:stCondLst>
                                        </p:cTn>
                                        <p:tgtEl>
                                          <p:spTgt spid="21"/>
                                        </p:tgtEl>
                                        <p:attrNameLst>
                                          <p:attrName>style.visibility</p:attrName>
                                        </p:attrNameLst>
                                      </p:cBhvr>
                                      <p:to>
                                        <p:strVal val="hidden"/>
                                      </p:to>
                                    </p:set>
                                  </p:childTnLst>
                                </p:cTn>
                              </p:par>
                              <p:par>
                                <p:cTn id="167" presetID="2" presetClass="exit" presetSubtype="1" fill="hold" grpId="2" nodeType="withEffect">
                                  <p:stCondLst>
                                    <p:cond delay="0"/>
                                  </p:stCondLst>
                                  <p:childTnLst>
                                    <p:anim calcmode="lin" valueType="num">
                                      <p:cBhvr additive="base">
                                        <p:cTn id="168" dur="2000"/>
                                        <p:tgtEl>
                                          <p:spTgt spid="4"/>
                                        </p:tgtEl>
                                        <p:attrNameLst>
                                          <p:attrName>ppt_x</p:attrName>
                                        </p:attrNameLst>
                                      </p:cBhvr>
                                      <p:tavLst>
                                        <p:tav tm="0">
                                          <p:val>
                                            <p:strVal val="ppt_x"/>
                                          </p:val>
                                        </p:tav>
                                        <p:tav tm="100000">
                                          <p:val>
                                            <p:strVal val="ppt_x"/>
                                          </p:val>
                                        </p:tav>
                                      </p:tavLst>
                                    </p:anim>
                                    <p:anim calcmode="lin" valueType="num">
                                      <p:cBhvr additive="base">
                                        <p:cTn id="169" dur="2000"/>
                                        <p:tgtEl>
                                          <p:spTgt spid="4"/>
                                        </p:tgtEl>
                                        <p:attrNameLst>
                                          <p:attrName>ppt_y</p:attrName>
                                        </p:attrNameLst>
                                      </p:cBhvr>
                                      <p:tavLst>
                                        <p:tav tm="0">
                                          <p:val>
                                            <p:strVal val="ppt_y"/>
                                          </p:val>
                                        </p:tav>
                                        <p:tav tm="100000">
                                          <p:val>
                                            <p:strVal val="0-ppt_h/2"/>
                                          </p:val>
                                        </p:tav>
                                      </p:tavLst>
                                    </p:anim>
                                    <p:set>
                                      <p:cBhvr>
                                        <p:cTn id="170" dur="1" fill="hold">
                                          <p:stCondLst>
                                            <p:cond delay="1999"/>
                                          </p:stCondLst>
                                        </p:cTn>
                                        <p:tgtEl>
                                          <p:spTgt spid="4"/>
                                        </p:tgtEl>
                                        <p:attrNameLst>
                                          <p:attrName>style.visibility</p:attrName>
                                        </p:attrNameLst>
                                      </p:cBhvr>
                                      <p:to>
                                        <p:strVal val="hidden"/>
                                      </p:to>
                                    </p:set>
                                  </p:childTnLst>
                                </p:cTn>
                              </p:par>
                              <p:par>
                                <p:cTn id="171" presetID="2" presetClass="exit" presetSubtype="1" fill="hold" grpId="2" nodeType="withEffect">
                                  <p:stCondLst>
                                    <p:cond delay="0"/>
                                  </p:stCondLst>
                                  <p:childTnLst>
                                    <p:anim calcmode="lin" valueType="num">
                                      <p:cBhvr additive="base">
                                        <p:cTn id="172" dur="2000"/>
                                        <p:tgtEl>
                                          <p:spTgt spid="6"/>
                                        </p:tgtEl>
                                        <p:attrNameLst>
                                          <p:attrName>ppt_x</p:attrName>
                                        </p:attrNameLst>
                                      </p:cBhvr>
                                      <p:tavLst>
                                        <p:tav tm="0">
                                          <p:val>
                                            <p:strVal val="ppt_x"/>
                                          </p:val>
                                        </p:tav>
                                        <p:tav tm="100000">
                                          <p:val>
                                            <p:strVal val="ppt_x"/>
                                          </p:val>
                                        </p:tav>
                                      </p:tavLst>
                                    </p:anim>
                                    <p:anim calcmode="lin" valueType="num">
                                      <p:cBhvr additive="base">
                                        <p:cTn id="173" dur="2000"/>
                                        <p:tgtEl>
                                          <p:spTgt spid="6"/>
                                        </p:tgtEl>
                                        <p:attrNameLst>
                                          <p:attrName>ppt_y</p:attrName>
                                        </p:attrNameLst>
                                      </p:cBhvr>
                                      <p:tavLst>
                                        <p:tav tm="0">
                                          <p:val>
                                            <p:strVal val="ppt_y"/>
                                          </p:val>
                                        </p:tav>
                                        <p:tav tm="100000">
                                          <p:val>
                                            <p:strVal val="0-ppt_h/2"/>
                                          </p:val>
                                        </p:tav>
                                      </p:tavLst>
                                    </p:anim>
                                    <p:set>
                                      <p:cBhvr>
                                        <p:cTn id="174" dur="1" fill="hold">
                                          <p:stCondLst>
                                            <p:cond delay="1999"/>
                                          </p:stCondLst>
                                        </p:cTn>
                                        <p:tgtEl>
                                          <p:spTgt spid="6"/>
                                        </p:tgtEl>
                                        <p:attrNameLst>
                                          <p:attrName>style.visibility</p:attrName>
                                        </p:attrNameLst>
                                      </p:cBhvr>
                                      <p:to>
                                        <p:strVal val="hidden"/>
                                      </p:to>
                                    </p:set>
                                  </p:childTnLst>
                                </p:cTn>
                              </p:par>
                              <p:par>
                                <p:cTn id="175" presetID="2" presetClass="exit" presetSubtype="1" fill="hold" grpId="2" nodeType="withEffect">
                                  <p:stCondLst>
                                    <p:cond delay="0"/>
                                  </p:stCondLst>
                                  <p:childTnLst>
                                    <p:anim calcmode="lin" valueType="num">
                                      <p:cBhvr additive="base">
                                        <p:cTn id="176" dur="2000"/>
                                        <p:tgtEl>
                                          <p:spTgt spid="8"/>
                                        </p:tgtEl>
                                        <p:attrNameLst>
                                          <p:attrName>ppt_x</p:attrName>
                                        </p:attrNameLst>
                                      </p:cBhvr>
                                      <p:tavLst>
                                        <p:tav tm="0">
                                          <p:val>
                                            <p:strVal val="ppt_x"/>
                                          </p:val>
                                        </p:tav>
                                        <p:tav tm="100000">
                                          <p:val>
                                            <p:strVal val="ppt_x"/>
                                          </p:val>
                                        </p:tav>
                                      </p:tavLst>
                                    </p:anim>
                                    <p:anim calcmode="lin" valueType="num">
                                      <p:cBhvr additive="base">
                                        <p:cTn id="177" dur="2000"/>
                                        <p:tgtEl>
                                          <p:spTgt spid="8"/>
                                        </p:tgtEl>
                                        <p:attrNameLst>
                                          <p:attrName>ppt_y</p:attrName>
                                        </p:attrNameLst>
                                      </p:cBhvr>
                                      <p:tavLst>
                                        <p:tav tm="0">
                                          <p:val>
                                            <p:strVal val="ppt_y"/>
                                          </p:val>
                                        </p:tav>
                                        <p:tav tm="100000">
                                          <p:val>
                                            <p:strVal val="0-ppt_h/2"/>
                                          </p:val>
                                        </p:tav>
                                      </p:tavLst>
                                    </p:anim>
                                    <p:set>
                                      <p:cBhvr>
                                        <p:cTn id="178" dur="1" fill="hold">
                                          <p:stCondLst>
                                            <p:cond delay="1999"/>
                                          </p:stCondLst>
                                        </p:cTn>
                                        <p:tgtEl>
                                          <p:spTgt spid="8"/>
                                        </p:tgtEl>
                                        <p:attrNameLst>
                                          <p:attrName>style.visibility</p:attrName>
                                        </p:attrNameLst>
                                      </p:cBhvr>
                                      <p:to>
                                        <p:strVal val="hidden"/>
                                      </p:to>
                                    </p:set>
                                  </p:childTnLst>
                                </p:cTn>
                              </p:par>
                              <p:par>
                                <p:cTn id="179" presetID="2" presetClass="exit" presetSubtype="1" fill="hold" grpId="2" nodeType="withEffect">
                                  <p:stCondLst>
                                    <p:cond delay="0"/>
                                  </p:stCondLst>
                                  <p:childTnLst>
                                    <p:anim calcmode="lin" valueType="num">
                                      <p:cBhvr additive="base">
                                        <p:cTn id="180" dur="2000"/>
                                        <p:tgtEl>
                                          <p:spTgt spid="10"/>
                                        </p:tgtEl>
                                        <p:attrNameLst>
                                          <p:attrName>ppt_x</p:attrName>
                                        </p:attrNameLst>
                                      </p:cBhvr>
                                      <p:tavLst>
                                        <p:tav tm="0">
                                          <p:val>
                                            <p:strVal val="ppt_x"/>
                                          </p:val>
                                        </p:tav>
                                        <p:tav tm="100000">
                                          <p:val>
                                            <p:strVal val="ppt_x"/>
                                          </p:val>
                                        </p:tav>
                                      </p:tavLst>
                                    </p:anim>
                                    <p:anim calcmode="lin" valueType="num">
                                      <p:cBhvr additive="base">
                                        <p:cTn id="181" dur="2000"/>
                                        <p:tgtEl>
                                          <p:spTgt spid="10"/>
                                        </p:tgtEl>
                                        <p:attrNameLst>
                                          <p:attrName>ppt_y</p:attrName>
                                        </p:attrNameLst>
                                      </p:cBhvr>
                                      <p:tavLst>
                                        <p:tav tm="0">
                                          <p:val>
                                            <p:strVal val="ppt_y"/>
                                          </p:val>
                                        </p:tav>
                                        <p:tav tm="100000">
                                          <p:val>
                                            <p:strVal val="0-ppt_h/2"/>
                                          </p:val>
                                        </p:tav>
                                      </p:tavLst>
                                    </p:anim>
                                    <p:set>
                                      <p:cBhvr>
                                        <p:cTn id="182" dur="1" fill="hold">
                                          <p:stCondLst>
                                            <p:cond delay="1999"/>
                                          </p:stCondLst>
                                        </p:cTn>
                                        <p:tgtEl>
                                          <p:spTgt spid="10"/>
                                        </p:tgtEl>
                                        <p:attrNameLst>
                                          <p:attrName>style.visibility</p:attrName>
                                        </p:attrNameLst>
                                      </p:cBhvr>
                                      <p:to>
                                        <p:strVal val="hidden"/>
                                      </p:to>
                                    </p:set>
                                  </p:childTnLst>
                                </p:cTn>
                              </p:par>
                              <p:par>
                                <p:cTn id="183" presetID="2" presetClass="exit" presetSubtype="1" fill="hold" grpId="2" nodeType="withEffect">
                                  <p:stCondLst>
                                    <p:cond delay="0"/>
                                  </p:stCondLst>
                                  <p:childTnLst>
                                    <p:anim calcmode="lin" valueType="num">
                                      <p:cBhvr additive="base">
                                        <p:cTn id="184" dur="2000"/>
                                        <p:tgtEl>
                                          <p:spTgt spid="12"/>
                                        </p:tgtEl>
                                        <p:attrNameLst>
                                          <p:attrName>ppt_x</p:attrName>
                                        </p:attrNameLst>
                                      </p:cBhvr>
                                      <p:tavLst>
                                        <p:tav tm="0">
                                          <p:val>
                                            <p:strVal val="ppt_x"/>
                                          </p:val>
                                        </p:tav>
                                        <p:tav tm="100000">
                                          <p:val>
                                            <p:strVal val="ppt_x"/>
                                          </p:val>
                                        </p:tav>
                                      </p:tavLst>
                                    </p:anim>
                                    <p:anim calcmode="lin" valueType="num">
                                      <p:cBhvr additive="base">
                                        <p:cTn id="185" dur="2000"/>
                                        <p:tgtEl>
                                          <p:spTgt spid="12"/>
                                        </p:tgtEl>
                                        <p:attrNameLst>
                                          <p:attrName>ppt_y</p:attrName>
                                        </p:attrNameLst>
                                      </p:cBhvr>
                                      <p:tavLst>
                                        <p:tav tm="0">
                                          <p:val>
                                            <p:strVal val="ppt_y"/>
                                          </p:val>
                                        </p:tav>
                                        <p:tav tm="100000">
                                          <p:val>
                                            <p:strVal val="0-ppt_h/2"/>
                                          </p:val>
                                        </p:tav>
                                      </p:tavLst>
                                    </p:anim>
                                    <p:set>
                                      <p:cBhvr>
                                        <p:cTn id="186" dur="1" fill="hold">
                                          <p:stCondLst>
                                            <p:cond delay="1999"/>
                                          </p:stCondLst>
                                        </p:cTn>
                                        <p:tgtEl>
                                          <p:spTgt spid="12"/>
                                        </p:tgtEl>
                                        <p:attrNameLst>
                                          <p:attrName>style.visibility</p:attrName>
                                        </p:attrNameLst>
                                      </p:cBhvr>
                                      <p:to>
                                        <p:strVal val="hidden"/>
                                      </p:to>
                                    </p:set>
                                  </p:childTnLst>
                                </p:cTn>
                              </p:par>
                              <p:par>
                                <p:cTn id="187" presetID="2" presetClass="exit" presetSubtype="1" fill="hold" grpId="2" nodeType="withEffect">
                                  <p:stCondLst>
                                    <p:cond delay="0"/>
                                  </p:stCondLst>
                                  <p:childTnLst>
                                    <p:anim calcmode="lin" valueType="num">
                                      <p:cBhvr additive="base">
                                        <p:cTn id="188" dur="2000"/>
                                        <p:tgtEl>
                                          <p:spTgt spid="14"/>
                                        </p:tgtEl>
                                        <p:attrNameLst>
                                          <p:attrName>ppt_x</p:attrName>
                                        </p:attrNameLst>
                                      </p:cBhvr>
                                      <p:tavLst>
                                        <p:tav tm="0">
                                          <p:val>
                                            <p:strVal val="ppt_x"/>
                                          </p:val>
                                        </p:tav>
                                        <p:tav tm="100000">
                                          <p:val>
                                            <p:strVal val="ppt_x"/>
                                          </p:val>
                                        </p:tav>
                                      </p:tavLst>
                                    </p:anim>
                                    <p:anim calcmode="lin" valueType="num">
                                      <p:cBhvr additive="base">
                                        <p:cTn id="189" dur="2000"/>
                                        <p:tgtEl>
                                          <p:spTgt spid="14"/>
                                        </p:tgtEl>
                                        <p:attrNameLst>
                                          <p:attrName>ppt_y</p:attrName>
                                        </p:attrNameLst>
                                      </p:cBhvr>
                                      <p:tavLst>
                                        <p:tav tm="0">
                                          <p:val>
                                            <p:strVal val="ppt_y"/>
                                          </p:val>
                                        </p:tav>
                                        <p:tav tm="100000">
                                          <p:val>
                                            <p:strVal val="0-ppt_h/2"/>
                                          </p:val>
                                        </p:tav>
                                      </p:tavLst>
                                    </p:anim>
                                    <p:set>
                                      <p:cBhvr>
                                        <p:cTn id="190" dur="1" fill="hold">
                                          <p:stCondLst>
                                            <p:cond delay="1999"/>
                                          </p:stCondLst>
                                        </p:cTn>
                                        <p:tgtEl>
                                          <p:spTgt spid="14"/>
                                        </p:tgtEl>
                                        <p:attrNameLst>
                                          <p:attrName>style.visibility</p:attrName>
                                        </p:attrNameLst>
                                      </p:cBhvr>
                                      <p:to>
                                        <p:strVal val="hidden"/>
                                      </p:to>
                                    </p:set>
                                  </p:childTnLst>
                                </p:cTn>
                              </p:par>
                              <p:par>
                                <p:cTn id="191" presetID="2" presetClass="exit" presetSubtype="1" fill="hold" grpId="2" nodeType="withEffect">
                                  <p:stCondLst>
                                    <p:cond delay="0"/>
                                  </p:stCondLst>
                                  <p:childTnLst>
                                    <p:anim calcmode="lin" valueType="num">
                                      <p:cBhvr additive="base">
                                        <p:cTn id="192" dur="2000"/>
                                        <p:tgtEl>
                                          <p:spTgt spid="16"/>
                                        </p:tgtEl>
                                        <p:attrNameLst>
                                          <p:attrName>ppt_x</p:attrName>
                                        </p:attrNameLst>
                                      </p:cBhvr>
                                      <p:tavLst>
                                        <p:tav tm="0">
                                          <p:val>
                                            <p:strVal val="ppt_x"/>
                                          </p:val>
                                        </p:tav>
                                        <p:tav tm="100000">
                                          <p:val>
                                            <p:strVal val="ppt_x"/>
                                          </p:val>
                                        </p:tav>
                                      </p:tavLst>
                                    </p:anim>
                                    <p:anim calcmode="lin" valueType="num">
                                      <p:cBhvr additive="base">
                                        <p:cTn id="193" dur="2000"/>
                                        <p:tgtEl>
                                          <p:spTgt spid="16"/>
                                        </p:tgtEl>
                                        <p:attrNameLst>
                                          <p:attrName>ppt_y</p:attrName>
                                        </p:attrNameLst>
                                      </p:cBhvr>
                                      <p:tavLst>
                                        <p:tav tm="0">
                                          <p:val>
                                            <p:strVal val="ppt_y"/>
                                          </p:val>
                                        </p:tav>
                                        <p:tav tm="100000">
                                          <p:val>
                                            <p:strVal val="0-ppt_h/2"/>
                                          </p:val>
                                        </p:tav>
                                      </p:tavLst>
                                    </p:anim>
                                    <p:set>
                                      <p:cBhvr>
                                        <p:cTn id="194" dur="1" fill="hold">
                                          <p:stCondLst>
                                            <p:cond delay="1999"/>
                                          </p:stCondLst>
                                        </p:cTn>
                                        <p:tgtEl>
                                          <p:spTgt spid="16"/>
                                        </p:tgtEl>
                                        <p:attrNameLst>
                                          <p:attrName>style.visibility</p:attrName>
                                        </p:attrNameLst>
                                      </p:cBhvr>
                                      <p:to>
                                        <p:strVal val="hidden"/>
                                      </p:to>
                                    </p:set>
                                  </p:childTnLst>
                                </p:cTn>
                              </p:par>
                              <p:par>
                                <p:cTn id="195" presetID="2" presetClass="exit" presetSubtype="1" fill="hold" grpId="2" nodeType="withEffect">
                                  <p:stCondLst>
                                    <p:cond delay="0"/>
                                  </p:stCondLst>
                                  <p:childTnLst>
                                    <p:anim calcmode="lin" valueType="num">
                                      <p:cBhvr additive="base">
                                        <p:cTn id="196" dur="2000"/>
                                        <p:tgtEl>
                                          <p:spTgt spid="18"/>
                                        </p:tgtEl>
                                        <p:attrNameLst>
                                          <p:attrName>ppt_x</p:attrName>
                                        </p:attrNameLst>
                                      </p:cBhvr>
                                      <p:tavLst>
                                        <p:tav tm="0">
                                          <p:val>
                                            <p:strVal val="ppt_x"/>
                                          </p:val>
                                        </p:tav>
                                        <p:tav tm="100000">
                                          <p:val>
                                            <p:strVal val="ppt_x"/>
                                          </p:val>
                                        </p:tav>
                                      </p:tavLst>
                                    </p:anim>
                                    <p:anim calcmode="lin" valueType="num">
                                      <p:cBhvr additive="base">
                                        <p:cTn id="197" dur="2000"/>
                                        <p:tgtEl>
                                          <p:spTgt spid="18"/>
                                        </p:tgtEl>
                                        <p:attrNameLst>
                                          <p:attrName>ppt_y</p:attrName>
                                        </p:attrNameLst>
                                      </p:cBhvr>
                                      <p:tavLst>
                                        <p:tav tm="0">
                                          <p:val>
                                            <p:strVal val="ppt_y"/>
                                          </p:val>
                                        </p:tav>
                                        <p:tav tm="100000">
                                          <p:val>
                                            <p:strVal val="0-ppt_h/2"/>
                                          </p:val>
                                        </p:tav>
                                      </p:tavLst>
                                    </p:anim>
                                    <p:set>
                                      <p:cBhvr>
                                        <p:cTn id="198" dur="1" fill="hold">
                                          <p:stCondLst>
                                            <p:cond delay="1999"/>
                                          </p:stCondLst>
                                        </p:cTn>
                                        <p:tgtEl>
                                          <p:spTgt spid="18"/>
                                        </p:tgtEl>
                                        <p:attrNameLst>
                                          <p:attrName>style.visibility</p:attrName>
                                        </p:attrNameLst>
                                      </p:cBhvr>
                                      <p:to>
                                        <p:strVal val="hidden"/>
                                      </p:to>
                                    </p:set>
                                  </p:childTnLst>
                                </p:cTn>
                              </p:par>
                              <p:par>
                                <p:cTn id="199" presetID="2" presetClass="exit" presetSubtype="1" fill="hold" grpId="2" nodeType="withEffect">
                                  <p:stCondLst>
                                    <p:cond delay="0"/>
                                  </p:stCondLst>
                                  <p:childTnLst>
                                    <p:anim calcmode="lin" valueType="num">
                                      <p:cBhvr additive="base">
                                        <p:cTn id="200" dur="2000"/>
                                        <p:tgtEl>
                                          <p:spTgt spid="20"/>
                                        </p:tgtEl>
                                        <p:attrNameLst>
                                          <p:attrName>ppt_x</p:attrName>
                                        </p:attrNameLst>
                                      </p:cBhvr>
                                      <p:tavLst>
                                        <p:tav tm="0">
                                          <p:val>
                                            <p:strVal val="ppt_x"/>
                                          </p:val>
                                        </p:tav>
                                        <p:tav tm="100000">
                                          <p:val>
                                            <p:strVal val="ppt_x"/>
                                          </p:val>
                                        </p:tav>
                                      </p:tavLst>
                                    </p:anim>
                                    <p:anim calcmode="lin" valueType="num">
                                      <p:cBhvr additive="base">
                                        <p:cTn id="201" dur="2000"/>
                                        <p:tgtEl>
                                          <p:spTgt spid="20"/>
                                        </p:tgtEl>
                                        <p:attrNameLst>
                                          <p:attrName>ppt_y</p:attrName>
                                        </p:attrNameLst>
                                      </p:cBhvr>
                                      <p:tavLst>
                                        <p:tav tm="0">
                                          <p:val>
                                            <p:strVal val="ppt_y"/>
                                          </p:val>
                                        </p:tav>
                                        <p:tav tm="100000">
                                          <p:val>
                                            <p:strVal val="0-ppt_h/2"/>
                                          </p:val>
                                        </p:tav>
                                      </p:tavLst>
                                    </p:anim>
                                    <p:set>
                                      <p:cBhvr>
                                        <p:cTn id="202" dur="1" fill="hold">
                                          <p:stCondLst>
                                            <p:cond delay="1999"/>
                                          </p:stCondLst>
                                        </p:cTn>
                                        <p:tgtEl>
                                          <p:spTgt spid="20"/>
                                        </p:tgtEl>
                                        <p:attrNameLst>
                                          <p:attrName>style.visibility</p:attrName>
                                        </p:attrNameLst>
                                      </p:cBhvr>
                                      <p:to>
                                        <p:strVal val="hidden"/>
                                      </p:to>
                                    </p:set>
                                  </p:childTnLst>
                                </p:cTn>
                              </p:par>
                              <p:par>
                                <p:cTn id="203" presetID="2" presetClass="exit" presetSubtype="1" fill="hold" grpId="2" nodeType="withEffect">
                                  <p:stCondLst>
                                    <p:cond delay="0"/>
                                  </p:stCondLst>
                                  <p:childTnLst>
                                    <p:anim calcmode="lin" valueType="num">
                                      <p:cBhvr additive="base">
                                        <p:cTn id="204" dur="2000"/>
                                        <p:tgtEl>
                                          <p:spTgt spid="22"/>
                                        </p:tgtEl>
                                        <p:attrNameLst>
                                          <p:attrName>ppt_x</p:attrName>
                                        </p:attrNameLst>
                                      </p:cBhvr>
                                      <p:tavLst>
                                        <p:tav tm="0">
                                          <p:val>
                                            <p:strVal val="ppt_x"/>
                                          </p:val>
                                        </p:tav>
                                        <p:tav tm="100000">
                                          <p:val>
                                            <p:strVal val="ppt_x"/>
                                          </p:val>
                                        </p:tav>
                                      </p:tavLst>
                                    </p:anim>
                                    <p:anim calcmode="lin" valueType="num">
                                      <p:cBhvr additive="base">
                                        <p:cTn id="205" dur="2000"/>
                                        <p:tgtEl>
                                          <p:spTgt spid="22"/>
                                        </p:tgtEl>
                                        <p:attrNameLst>
                                          <p:attrName>ppt_y</p:attrName>
                                        </p:attrNameLst>
                                      </p:cBhvr>
                                      <p:tavLst>
                                        <p:tav tm="0">
                                          <p:val>
                                            <p:strVal val="ppt_y"/>
                                          </p:val>
                                        </p:tav>
                                        <p:tav tm="100000">
                                          <p:val>
                                            <p:strVal val="0-ppt_h/2"/>
                                          </p:val>
                                        </p:tav>
                                      </p:tavLst>
                                    </p:anim>
                                    <p:set>
                                      <p:cBhvr>
                                        <p:cTn id="206" dur="1" fill="hold">
                                          <p:stCondLst>
                                            <p:cond delay="1999"/>
                                          </p:stCondLst>
                                        </p:cTn>
                                        <p:tgtEl>
                                          <p:spTgt spid="22"/>
                                        </p:tgtEl>
                                        <p:attrNameLst>
                                          <p:attrName>style.visibility</p:attrName>
                                        </p:attrNameLst>
                                      </p:cBhvr>
                                      <p:to>
                                        <p:strVal val="hidden"/>
                                      </p:to>
                                    </p:set>
                                  </p:childTnLst>
                                </p:cTn>
                              </p:par>
                              <p:par>
                                <p:cTn id="207" presetID="23" presetClass="entr" presetSubtype="288" fill="hold" nodeType="withEffect">
                                  <p:stCondLst>
                                    <p:cond delay="0"/>
                                  </p:stCondLst>
                                  <p:childTnLst>
                                    <p:set>
                                      <p:cBhvr>
                                        <p:cTn id="208" dur="1" fill="hold">
                                          <p:stCondLst>
                                            <p:cond delay="0"/>
                                          </p:stCondLst>
                                        </p:cTn>
                                        <p:tgtEl>
                                          <p:spTgt spid="2"/>
                                        </p:tgtEl>
                                        <p:attrNameLst>
                                          <p:attrName>style.visibility</p:attrName>
                                        </p:attrNameLst>
                                      </p:cBhvr>
                                      <p:to>
                                        <p:strVal val="visible"/>
                                      </p:to>
                                    </p:set>
                                    <p:anim calcmode="lin" valueType="num">
                                      <p:cBhvr>
                                        <p:cTn id="209" dur="2000" fill="hold"/>
                                        <p:tgtEl>
                                          <p:spTgt spid="2"/>
                                        </p:tgtEl>
                                        <p:attrNameLst>
                                          <p:attrName>ppt_w</p:attrName>
                                        </p:attrNameLst>
                                      </p:cBhvr>
                                      <p:tavLst>
                                        <p:tav tm="0">
                                          <p:val>
                                            <p:strVal val="4/3*#ppt_w"/>
                                          </p:val>
                                        </p:tav>
                                        <p:tav tm="100000">
                                          <p:val>
                                            <p:strVal val="#ppt_w"/>
                                          </p:val>
                                        </p:tav>
                                      </p:tavLst>
                                    </p:anim>
                                    <p:anim calcmode="lin" valueType="num">
                                      <p:cBhvr>
                                        <p:cTn id="210" dur="2000" fill="hold"/>
                                        <p:tgtEl>
                                          <p:spTgt spid="2"/>
                                        </p:tgtEl>
                                        <p:attrNameLst>
                                          <p:attrName>ppt_h</p:attrName>
                                        </p:attrNameLst>
                                      </p:cBhvr>
                                      <p:tavLst>
                                        <p:tav tm="0">
                                          <p:val>
                                            <p:strVal val="4/3*#ppt_h"/>
                                          </p:val>
                                        </p:tav>
                                        <p:tav tm="100000">
                                          <p:val>
                                            <p:strVal val="#ppt_h"/>
                                          </p:val>
                                        </p:tav>
                                      </p:tavLst>
                                    </p:anim>
                                  </p:childTnLst>
                                </p:cTn>
                              </p:par>
                              <p:par>
                                <p:cTn id="211" presetID="16" presetClass="entr" presetSubtype="42" fill="hold" nodeType="withEffect">
                                  <p:stCondLst>
                                    <p:cond delay="0"/>
                                  </p:stCondLst>
                                  <p:childTnLst>
                                    <p:set>
                                      <p:cBhvr>
                                        <p:cTn id="212" dur="1" fill="hold">
                                          <p:stCondLst>
                                            <p:cond delay="0"/>
                                          </p:stCondLst>
                                        </p:cTn>
                                        <p:tgtEl>
                                          <p:spTgt spid="2"/>
                                        </p:tgtEl>
                                        <p:attrNameLst>
                                          <p:attrName>style.visibility</p:attrName>
                                        </p:attrNameLst>
                                      </p:cBhvr>
                                      <p:to>
                                        <p:strVal val="visible"/>
                                      </p:to>
                                    </p:set>
                                    <p:animEffect transition="in" filter="barn(outHorizontal)">
                                      <p:cBhvr>
                                        <p:cTn id="213"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314DDB"/>
        </a:solidFill>
        <a:effectLst/>
      </p:bgPr>
    </p:bg>
    <p:spTree>
      <p:nvGrpSpPr>
        <p:cNvPr id="1" name=""/>
        <p:cNvGrpSpPr/>
        <p:nvPr/>
      </p:nvGrpSpPr>
      <p:grpSpPr>
        <a:xfrm>
          <a:off x="0" y="0"/>
          <a:ext cx="0" cy="0"/>
          <a:chOff x="0" y="0"/>
          <a:chExt cx="0" cy="0"/>
        </a:xfrm>
      </p:grpSpPr>
      <p:pic>
        <p:nvPicPr>
          <p:cNvPr id="2" name="1 Imagen" descr="6af3520c808346dabe5640e64203e7bb.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nector"/>
          <p:cNvSpPr/>
          <p:nvPr/>
        </p:nvSpPr>
        <p:spPr>
          <a:xfrm>
            <a:off x="500034" y="285734"/>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428596" y="3786196"/>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7429520" y="214296"/>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7358082" y="3714758"/>
            <a:ext cx="1214446" cy="1143008"/>
          </a:xfrm>
          <a:prstGeom prst="flowChartConnector">
            <a:avLst/>
          </a:prstGeom>
          <a:blipFill>
            <a:blip r:embed="rId3"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1714480" y="1142990"/>
            <a:ext cx="1000132" cy="928694"/>
          </a:xfrm>
          <a:prstGeom prst="flowChartConnector">
            <a:avLst/>
          </a:prstGeom>
          <a:blipFill>
            <a:blip r:embed="rId4"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1785918" y="3500444"/>
            <a:ext cx="1000132" cy="928694"/>
          </a:xfrm>
          <a:prstGeom prst="flowChartConnector">
            <a:avLst/>
          </a:prstGeom>
          <a:blipFill>
            <a:blip r:embed="rId4"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6215074" y="1071552"/>
            <a:ext cx="1071570" cy="928694"/>
          </a:xfrm>
          <a:prstGeom prst="flowChartConnector">
            <a:avLst/>
          </a:prstGeom>
          <a:blipFill>
            <a:blip r:embed="rId5"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6286512" y="3429006"/>
            <a:ext cx="1071570" cy="928694"/>
          </a:xfrm>
          <a:prstGeom prst="flowChartConnector">
            <a:avLst/>
          </a:prstGeom>
          <a:blipFill>
            <a:blip r:embed="rId5"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3000364" y="1785932"/>
            <a:ext cx="928694" cy="785818"/>
          </a:xfrm>
          <a:prstGeom prst="flowChartConnector">
            <a:avLst/>
          </a:prstGeom>
          <a:blipFill>
            <a:blip r:embed="rId6"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3071802" y="3143254"/>
            <a:ext cx="928694" cy="785818"/>
          </a:xfrm>
          <a:prstGeom prst="flowChartConnector">
            <a:avLst/>
          </a:prstGeom>
          <a:blipFill>
            <a:blip r:embed="rId6"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5286380" y="1785932"/>
            <a:ext cx="857256" cy="785818"/>
          </a:xfrm>
          <a:prstGeom prst="flowChartConnector">
            <a:avLst/>
          </a:prstGeom>
          <a:blipFill>
            <a:blip r:embed="rId7"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5286380" y="3143254"/>
            <a:ext cx="857256" cy="785818"/>
          </a:xfrm>
          <a:prstGeom prst="flowChartConnector">
            <a:avLst/>
          </a:prstGeom>
          <a:blipFill>
            <a:blip r:embed="rId7" cstate="print">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0-#ppt_w/2"/>
                                          </p:val>
                                        </p:tav>
                                        <p:tav tm="100000">
                                          <p:val>
                                            <p:strVal val="#ppt_x"/>
                                          </p:val>
                                        </p:tav>
                                      </p:tavLst>
                                    </p:anim>
                                    <p:anim calcmode="lin" valueType="num">
                                      <p:cBhvr additive="base">
                                        <p:cTn id="26" dur="2000" fill="hold"/>
                                        <p:tgtEl>
                                          <p:spTgt spid="10"/>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0-#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2000" fill="hold"/>
                                        <p:tgtEl>
                                          <p:spTgt spid="9"/>
                                        </p:tgtEl>
                                        <p:attrNameLst>
                                          <p:attrName>ppt_x</p:attrName>
                                        </p:attrNameLst>
                                      </p:cBhvr>
                                      <p:tavLst>
                                        <p:tav tm="0">
                                          <p:val>
                                            <p:strVal val="0-#ppt_w/2"/>
                                          </p:val>
                                        </p:tav>
                                        <p:tav tm="100000">
                                          <p:val>
                                            <p:strVal val="#ppt_x"/>
                                          </p:val>
                                        </p:tav>
                                      </p:tavLst>
                                    </p:anim>
                                    <p:anim calcmode="lin" valueType="num">
                                      <p:cBhvr additive="base">
                                        <p:cTn id="38" dur="20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6"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1+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6"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1+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11"/>
                                        </p:tgtEl>
                                        <p:attrNameLst>
                                          <p:attrName>ppt_x</p:attrName>
                                        </p:attrNameLst>
                                      </p:cBhvr>
                                      <p:tavLst>
                                        <p:tav tm="0">
                                          <p:val>
                                            <p:strVal val="ppt_x"/>
                                          </p:val>
                                        </p:tav>
                                        <p:tav tm="100000">
                                          <p:val>
                                            <p:strVal val="1+ppt_w/2"/>
                                          </p:val>
                                        </p:tav>
                                      </p:tavLst>
                                    </p:anim>
                                    <p:anim calcmode="lin" valueType="num">
                                      <p:cBhvr additive="base">
                                        <p:cTn id="90" dur="2000"/>
                                        <p:tgtEl>
                                          <p:spTgt spid="11"/>
                                        </p:tgtEl>
                                        <p:attrNameLst>
                                          <p:attrName>ppt_y</p:attrName>
                                        </p:attrNameLst>
                                      </p:cBhvr>
                                      <p:tavLst>
                                        <p:tav tm="0">
                                          <p:val>
                                            <p:strVal val="ppt_y"/>
                                          </p:val>
                                        </p:tav>
                                        <p:tav tm="100000">
                                          <p:val>
                                            <p:strVal val="1+ppt_h/2"/>
                                          </p:val>
                                        </p:tav>
                                      </p:tavLst>
                                    </p:anim>
                                    <p:set>
                                      <p:cBhvr>
                                        <p:cTn id="91" dur="1" fill="hold">
                                          <p:stCondLst>
                                            <p:cond delay="1999"/>
                                          </p:stCondLst>
                                        </p:cTn>
                                        <p:tgtEl>
                                          <p:spTgt spid="11"/>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5"/>
                                        </p:tgtEl>
                                        <p:attrNameLst>
                                          <p:attrName>ppt_x</p:attrName>
                                        </p:attrNameLst>
                                      </p:cBhvr>
                                      <p:tavLst>
                                        <p:tav tm="0">
                                          <p:val>
                                            <p:strVal val="ppt_x"/>
                                          </p:val>
                                        </p:tav>
                                        <p:tav tm="100000">
                                          <p:val>
                                            <p:strVal val="0-ppt_w/2"/>
                                          </p:val>
                                        </p:tav>
                                      </p:tavLst>
                                    </p:anim>
                                    <p:anim calcmode="lin" valueType="num">
                                      <p:cBhvr additive="base">
                                        <p:cTn id="94" dur="2000"/>
                                        <p:tgtEl>
                                          <p:spTgt spid="5"/>
                                        </p:tgtEl>
                                        <p:attrNameLst>
                                          <p:attrName>ppt_y</p:attrName>
                                        </p:attrNameLst>
                                      </p:cBhvr>
                                      <p:tavLst>
                                        <p:tav tm="0">
                                          <p:val>
                                            <p:strVal val="ppt_y"/>
                                          </p:val>
                                        </p:tav>
                                        <p:tav tm="100000">
                                          <p:val>
                                            <p:strVal val="1+ppt_h/2"/>
                                          </p:val>
                                        </p:tav>
                                      </p:tavLst>
                                    </p:anim>
                                    <p:set>
                                      <p:cBhvr>
                                        <p:cTn id="95" dur="1" fill="hold">
                                          <p:stCondLst>
                                            <p:cond delay="1999"/>
                                          </p:stCondLst>
                                        </p:cTn>
                                        <p:tgtEl>
                                          <p:spTgt spid="5"/>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9"/>
                                        </p:tgtEl>
                                        <p:attrNameLst>
                                          <p:attrName>ppt_x</p:attrName>
                                        </p:attrNameLst>
                                      </p:cBhvr>
                                      <p:tavLst>
                                        <p:tav tm="0">
                                          <p:val>
                                            <p:strVal val="ppt_x"/>
                                          </p:val>
                                        </p:tav>
                                        <p:tav tm="100000">
                                          <p:val>
                                            <p:strVal val="0-ppt_w/2"/>
                                          </p:val>
                                        </p:tav>
                                      </p:tavLst>
                                    </p:anim>
                                    <p:anim calcmode="lin" valueType="num">
                                      <p:cBhvr additive="base">
                                        <p:cTn id="98" dur="2000"/>
                                        <p:tgtEl>
                                          <p:spTgt spid="9"/>
                                        </p:tgtEl>
                                        <p:attrNameLst>
                                          <p:attrName>ppt_y</p:attrName>
                                        </p:attrNameLst>
                                      </p:cBhvr>
                                      <p:tavLst>
                                        <p:tav tm="0">
                                          <p:val>
                                            <p:strVal val="ppt_y"/>
                                          </p:val>
                                        </p:tav>
                                        <p:tav tm="100000">
                                          <p:val>
                                            <p:strVal val="1+ppt_h/2"/>
                                          </p:val>
                                        </p:tav>
                                      </p:tavLst>
                                    </p:anim>
                                    <p:set>
                                      <p:cBhvr>
                                        <p:cTn id="99" dur="1" fill="hold">
                                          <p:stCondLst>
                                            <p:cond delay="1999"/>
                                          </p:stCondLst>
                                        </p:cTn>
                                        <p:tgtEl>
                                          <p:spTgt spid="9"/>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13"/>
                                        </p:tgtEl>
                                        <p:attrNameLst>
                                          <p:attrName>ppt_x</p:attrName>
                                        </p:attrNameLst>
                                      </p:cBhvr>
                                      <p:tavLst>
                                        <p:tav tm="0">
                                          <p:val>
                                            <p:strVal val="ppt_x"/>
                                          </p:val>
                                        </p:tav>
                                        <p:tav tm="100000">
                                          <p:val>
                                            <p:strVal val="0-ppt_w/2"/>
                                          </p:val>
                                        </p:tav>
                                      </p:tavLst>
                                    </p:anim>
                                    <p:anim calcmode="lin" valueType="num">
                                      <p:cBhvr additive="base">
                                        <p:cTn id="102" dur="2000"/>
                                        <p:tgtEl>
                                          <p:spTgt spid="13"/>
                                        </p:tgtEl>
                                        <p:attrNameLst>
                                          <p:attrName>ppt_y</p:attrName>
                                        </p:attrNameLst>
                                      </p:cBhvr>
                                      <p:tavLst>
                                        <p:tav tm="0">
                                          <p:val>
                                            <p:strVal val="ppt_y"/>
                                          </p:val>
                                        </p:tav>
                                        <p:tav tm="100000">
                                          <p:val>
                                            <p:strVal val="1+ppt_h/2"/>
                                          </p:val>
                                        </p:tav>
                                      </p:tavLst>
                                    </p:anim>
                                    <p:set>
                                      <p:cBhvr>
                                        <p:cTn id="103" dur="1" fill="hold">
                                          <p:stCondLst>
                                            <p:cond delay="1999"/>
                                          </p:stCondLst>
                                        </p:cTn>
                                        <p:tgtEl>
                                          <p:spTgt spid="13"/>
                                        </p:tgtEl>
                                        <p:attrNameLst>
                                          <p:attrName>style.visibility</p:attrName>
                                        </p:attrNameLst>
                                      </p:cBhvr>
                                      <p:to>
                                        <p:strVal val="hidden"/>
                                      </p:to>
                                    </p:set>
                                  </p:childTnLst>
                                </p:cTn>
                              </p:par>
                              <p:par>
                                <p:cTn id="104" presetID="2" presetClass="exit" presetSubtype="3" fill="hold" grpId="2"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0-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3" fill="hold" grpId="2"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0-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3"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1+ppt_w/2"/>
                                          </p:val>
                                        </p:tav>
                                      </p:tavLst>
                                    </p:anim>
                                    <p:anim calcmode="lin" valueType="num">
                                      <p:cBhvr additive="base">
                                        <p:cTn id="114" dur="2000"/>
                                        <p:tgtEl>
                                          <p:spTgt spid="12"/>
                                        </p:tgtEl>
                                        <p:attrNameLst>
                                          <p:attrName>ppt_y</p:attrName>
                                        </p:attrNameLst>
                                      </p:cBhvr>
                                      <p:tavLst>
                                        <p:tav tm="0">
                                          <p:val>
                                            <p:strVal val="ppt_y"/>
                                          </p:val>
                                        </p:tav>
                                        <p:tav tm="100000">
                                          <p:val>
                                            <p:strVal val="0-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10"/>
                                        </p:tgtEl>
                                        <p:attrNameLst>
                                          <p:attrName>ppt_x</p:attrName>
                                        </p:attrNameLst>
                                      </p:cBhvr>
                                      <p:tavLst>
                                        <p:tav tm="0">
                                          <p:val>
                                            <p:strVal val="ppt_x"/>
                                          </p:val>
                                        </p:tav>
                                        <p:tav tm="100000">
                                          <p:val>
                                            <p:strVal val="0-ppt_w/2"/>
                                          </p:val>
                                        </p:tav>
                                      </p:tavLst>
                                    </p:anim>
                                    <p:anim calcmode="lin" valueType="num">
                                      <p:cBhvr additive="base">
                                        <p:cTn id="122" dur="2000"/>
                                        <p:tgtEl>
                                          <p:spTgt spid="10"/>
                                        </p:tgtEl>
                                        <p:attrNameLst>
                                          <p:attrName>ppt_y</p:attrName>
                                        </p:attrNameLst>
                                      </p:cBhvr>
                                      <p:tavLst>
                                        <p:tav tm="0">
                                          <p:val>
                                            <p:strVal val="ppt_y"/>
                                          </p:val>
                                        </p:tav>
                                        <p:tav tm="100000">
                                          <p:val>
                                            <p:strVal val="0-ppt_h/2"/>
                                          </p:val>
                                        </p:tav>
                                      </p:tavLst>
                                    </p:anim>
                                    <p:set>
                                      <p:cBhvr>
                                        <p:cTn id="123" dur="1" fill="hold">
                                          <p:stCondLst>
                                            <p:cond delay="1999"/>
                                          </p:stCondLst>
                                        </p:cTn>
                                        <p:tgtEl>
                                          <p:spTgt spid="10"/>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23" presetClass="entr" presetSubtype="27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strVal val="2/3*#ppt_w"/>
                                          </p:val>
                                        </p:tav>
                                        <p:tav tm="100000">
                                          <p:val>
                                            <p:strVal val="#ppt_w"/>
                                          </p:val>
                                        </p:tav>
                                      </p:tavLst>
                                    </p:anim>
                                    <p:anim calcmode="lin" valueType="num">
                                      <p:cBhvr>
                                        <p:cTn id="155" dur="2000" fill="hold"/>
                                        <p:tgtEl>
                                          <p:spTgt spid="2"/>
                                        </p:tgtEl>
                                        <p:attrNameLst>
                                          <p:attrName>ppt_h</p:attrName>
                                        </p:attrNameLst>
                                      </p:cBhvr>
                                      <p:tavLst>
                                        <p:tav tm="0">
                                          <p:val>
                                            <p:strVal val="2/3*#ppt_h"/>
                                          </p:val>
                                        </p:tav>
                                        <p:tav tm="100000">
                                          <p:val>
                                            <p:strVal val="#ppt_h"/>
                                          </p:val>
                                        </p:tav>
                                      </p:tavLst>
                                    </p:anim>
                                  </p:childTnLst>
                                </p:cTn>
                              </p:par>
                              <p:par>
                                <p:cTn id="156" presetID="4" presetClass="entr" presetSubtype="32"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ox(out)">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6">
            <a:lumMod val="75000"/>
          </a:schemeClr>
        </a:solidFill>
        <a:effectLst/>
      </p:bgPr>
    </p:bg>
    <p:spTree>
      <p:nvGrpSpPr>
        <p:cNvPr id="1" name=""/>
        <p:cNvGrpSpPr/>
        <p:nvPr/>
      </p:nvGrpSpPr>
      <p:grpSpPr>
        <a:xfrm>
          <a:off x="0" y="0"/>
          <a:ext cx="0" cy="0"/>
          <a:chOff x="0" y="0"/>
          <a:chExt cx="0" cy="0"/>
        </a:xfrm>
      </p:grpSpPr>
      <p:pic>
        <p:nvPicPr>
          <p:cNvPr id="2" name="1 Imagen" descr="santorini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18903031">
            <a:off x="4118436" y="54655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8903031">
            <a:off x="4118436" y="118949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8903031">
            <a:off x="4118436" y="197531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8903031">
            <a:off x="4118436" y="261825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8903031">
            <a:off x="4118436" y="339678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8903031">
            <a:off x="4118436" y="403972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8903031">
            <a:off x="2332486" y="54655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18903031">
            <a:off x="2332486" y="118949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18903031">
            <a:off x="2332486" y="197531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Lágrima"/>
          <p:cNvSpPr/>
          <p:nvPr/>
        </p:nvSpPr>
        <p:spPr>
          <a:xfrm rot="18903031">
            <a:off x="2332486" y="261825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Lágrima"/>
          <p:cNvSpPr/>
          <p:nvPr/>
        </p:nvSpPr>
        <p:spPr>
          <a:xfrm rot="18903031">
            <a:off x="2332486" y="3396780"/>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Lágrima"/>
          <p:cNvSpPr/>
          <p:nvPr/>
        </p:nvSpPr>
        <p:spPr>
          <a:xfrm rot="18903031">
            <a:off x="2332486" y="4039722"/>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Lágrima"/>
          <p:cNvSpPr/>
          <p:nvPr/>
        </p:nvSpPr>
        <p:spPr>
          <a:xfrm rot="18903031">
            <a:off x="5832949" y="54655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Lágrima"/>
          <p:cNvSpPr/>
          <p:nvPr/>
        </p:nvSpPr>
        <p:spPr>
          <a:xfrm rot="18903031">
            <a:off x="5832949" y="118949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Lágrima"/>
          <p:cNvSpPr/>
          <p:nvPr/>
        </p:nvSpPr>
        <p:spPr>
          <a:xfrm rot="18903031">
            <a:off x="5832949" y="197531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Lágrima"/>
          <p:cNvSpPr/>
          <p:nvPr/>
        </p:nvSpPr>
        <p:spPr>
          <a:xfrm rot="18903031">
            <a:off x="5832949" y="261825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Lágrima"/>
          <p:cNvSpPr/>
          <p:nvPr/>
        </p:nvSpPr>
        <p:spPr>
          <a:xfrm rot="18903031">
            <a:off x="5832949" y="3396781"/>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Lágrima"/>
          <p:cNvSpPr/>
          <p:nvPr/>
        </p:nvSpPr>
        <p:spPr>
          <a:xfrm rot="18903031">
            <a:off x="5832949" y="4039723"/>
            <a:ext cx="914400" cy="914400"/>
          </a:xfrm>
          <a:prstGeom prst="teardrop">
            <a:avLst>
              <a:gd name="adj" fmla="val 148339"/>
            </a:avLst>
          </a:prstGeom>
          <a:gradFill flip="none" rotWithShape="1">
            <a:gsLst>
              <a:gs pos="45000">
                <a:schemeClr val="bg1">
                  <a:alpha val="48000"/>
                </a:schemeClr>
              </a:gs>
              <a:gs pos="50000">
                <a:srgbClr val="FFCC99">
                  <a:shade val="67500"/>
                  <a:satMod val="115000"/>
                </a:srgbClr>
              </a:gs>
              <a:gs pos="100000">
                <a:srgbClr val="FFCC99">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pic>
        <p:nvPicPr>
          <p:cNvPr id="7170" name="Picture 2" descr="Rendered Image"/>
          <p:cNvPicPr>
            <a:picLocks noChangeAspect="1" noChangeArrowheads="1"/>
          </p:cNvPicPr>
          <p:nvPr/>
        </p:nvPicPr>
        <p:blipFill>
          <a:blip r:embed="rId3">
            <a:lum bright="-40000" contrast="40000"/>
          </a:blip>
          <a:srcRect/>
          <a:stretch>
            <a:fillRect/>
          </a:stretch>
        </p:blipFill>
        <p:spPr bwMode="auto">
          <a:xfrm rot="20682400">
            <a:off x="3500430" y="3286130"/>
            <a:ext cx="1905000" cy="1266826"/>
          </a:xfrm>
          <a:prstGeom prst="rect">
            <a:avLst/>
          </a:prstGeom>
          <a:noFill/>
        </p:spPr>
      </p:pic>
      <p:sp>
        <p:nvSpPr>
          <p:cNvPr id="22" name="21 Rectángulo"/>
          <p:cNvSpPr/>
          <p:nvPr/>
        </p:nvSpPr>
        <p:spPr>
          <a:xfrm>
            <a:off x="-857288" y="-642960"/>
            <a:ext cx="10429948" cy="6286544"/>
          </a:xfrm>
          <a:prstGeom prst="rect">
            <a:avLst/>
          </a:prstGeom>
          <a:gradFill flip="none" rotWithShape="1">
            <a:gsLst>
              <a:gs pos="0">
                <a:schemeClr val="tx1"/>
              </a:gs>
              <a:gs pos="50000">
                <a:srgbClr val="0066FF">
                  <a:shade val="67500"/>
                  <a:satMod val="115000"/>
                </a:srgbClr>
              </a:gs>
              <a:gs pos="100000">
                <a:srgbClr val="0066FF">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8" presetClass="emph" presetSubtype="0" fill="hold" grpId="1" nodeType="withEffect">
                                  <p:stCondLst>
                                    <p:cond delay="0"/>
                                  </p:stCondLst>
                                  <p:childTnLst>
                                    <p:animRot by="21600000">
                                      <p:cBhvr>
                                        <p:cTn id="80" dur="2000" fill="hold"/>
                                        <p:tgtEl>
                                          <p:spTgt spid="9"/>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10"/>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11"/>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2"/>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3"/>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4"/>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5"/>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6"/>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7"/>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8"/>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9"/>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2000"/>
                            </p:stCondLst>
                            <p:childTnLst>
                              <p:par>
                                <p:cTn id="104" presetID="2" presetClass="exit" presetSubtype="4" fill="hold" grpId="1"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1"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1"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1"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1"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4" fill="hold" grpId="2" nodeType="withEffect">
                                  <p:stCondLst>
                                    <p:cond delay="0"/>
                                  </p:stCondLst>
                                  <p:childTnLst>
                                    <p:anim calcmode="lin" valueType="num">
                                      <p:cBhvr additive="base">
                                        <p:cTn id="169" dur="2000"/>
                                        <p:tgtEl>
                                          <p:spTgt spid="19"/>
                                        </p:tgtEl>
                                        <p:attrNameLst>
                                          <p:attrName>ppt_x</p:attrName>
                                        </p:attrNameLst>
                                      </p:cBhvr>
                                      <p:tavLst>
                                        <p:tav tm="0">
                                          <p:val>
                                            <p:strVal val="ppt_x"/>
                                          </p:val>
                                        </p:tav>
                                        <p:tav tm="100000">
                                          <p:val>
                                            <p:strVal val="ppt_x"/>
                                          </p:val>
                                        </p:tav>
                                      </p:tavLst>
                                    </p:anim>
                                    <p:anim calcmode="lin" valueType="num">
                                      <p:cBhvr additive="base">
                                        <p:cTn id="170" dur="2000"/>
                                        <p:tgtEl>
                                          <p:spTgt spid="19"/>
                                        </p:tgtEl>
                                        <p:attrNameLst>
                                          <p:attrName>ppt_y</p:attrName>
                                        </p:attrNameLst>
                                      </p:cBhvr>
                                      <p:tavLst>
                                        <p:tav tm="0">
                                          <p:val>
                                            <p:strVal val="ppt_y"/>
                                          </p:val>
                                        </p:tav>
                                        <p:tav tm="100000">
                                          <p:val>
                                            <p:strVal val="1+ppt_h/2"/>
                                          </p:val>
                                        </p:tav>
                                      </p:tavLst>
                                    </p:anim>
                                    <p:set>
                                      <p:cBhvr>
                                        <p:cTn id="171" dur="1" fill="hold">
                                          <p:stCondLst>
                                            <p:cond delay="1999"/>
                                          </p:stCondLst>
                                        </p:cTn>
                                        <p:tgtEl>
                                          <p:spTgt spid="19"/>
                                        </p:tgtEl>
                                        <p:attrNameLst>
                                          <p:attrName>style.visibility</p:attrName>
                                        </p:attrNameLst>
                                      </p:cBhvr>
                                      <p:to>
                                        <p:strVal val="hidden"/>
                                      </p:to>
                                    </p:set>
                                  </p:childTnLst>
                                </p:cTn>
                              </p:par>
                              <p:par>
                                <p:cTn id="172" presetID="2" presetClass="exit" presetSubtype="4" fill="hold" grpId="2"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ppt_x"/>
                                          </p:val>
                                        </p:tav>
                                      </p:tavLst>
                                    </p:anim>
                                    <p:anim calcmode="lin" valueType="num">
                                      <p:cBhvr additive="base">
                                        <p:cTn id="174" dur="2000"/>
                                        <p:tgtEl>
                                          <p:spTgt spid="20"/>
                                        </p:tgtEl>
                                        <p:attrNameLst>
                                          <p:attrName>ppt_y</p:attrName>
                                        </p:attrNameLst>
                                      </p:cBhvr>
                                      <p:tavLst>
                                        <p:tav tm="0">
                                          <p:val>
                                            <p:strVal val="ppt_y"/>
                                          </p:val>
                                        </p:tav>
                                        <p:tav tm="100000">
                                          <p:val>
                                            <p:strVal val="1+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17" presetClass="entr" presetSubtype="1"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ppt_x</p:attrName>
                                        </p:attrNameLst>
                                      </p:cBhvr>
                                      <p:tavLst>
                                        <p:tav tm="0">
                                          <p:val>
                                            <p:strVal val="#ppt_x"/>
                                          </p:val>
                                        </p:tav>
                                        <p:tav tm="100000">
                                          <p:val>
                                            <p:strVal val="#ppt_x"/>
                                          </p:val>
                                        </p:tav>
                                      </p:tavLst>
                                    </p:anim>
                                    <p:anim calcmode="lin" valueType="num">
                                      <p:cBhvr>
                                        <p:cTn id="179" dur="2000" fill="hold"/>
                                        <p:tgtEl>
                                          <p:spTgt spid="2"/>
                                        </p:tgtEl>
                                        <p:attrNameLst>
                                          <p:attrName>ppt_y</p:attrName>
                                        </p:attrNameLst>
                                      </p:cBhvr>
                                      <p:tavLst>
                                        <p:tav tm="0">
                                          <p:val>
                                            <p:strVal val="#ppt_y-#ppt_h/2"/>
                                          </p:val>
                                        </p:tav>
                                        <p:tav tm="100000">
                                          <p:val>
                                            <p:strVal val="#ppt_y"/>
                                          </p:val>
                                        </p:tav>
                                      </p:tavLst>
                                    </p:anim>
                                    <p:anim calcmode="lin" valueType="num">
                                      <p:cBhvr>
                                        <p:cTn id="180" dur="2000" fill="hold"/>
                                        <p:tgtEl>
                                          <p:spTgt spid="2"/>
                                        </p:tgtEl>
                                        <p:attrNameLst>
                                          <p:attrName>ppt_w</p:attrName>
                                        </p:attrNameLst>
                                      </p:cBhvr>
                                      <p:tavLst>
                                        <p:tav tm="0">
                                          <p:val>
                                            <p:strVal val="#ppt_w"/>
                                          </p:val>
                                        </p:tav>
                                        <p:tav tm="100000">
                                          <p:val>
                                            <p:strVal val="#ppt_w"/>
                                          </p:val>
                                        </p:tav>
                                      </p:tavLst>
                                    </p:anim>
                                    <p:anim calcmode="lin" valueType="num">
                                      <p:cBhvr>
                                        <p:cTn id="181" dur="2000" fill="hold"/>
                                        <p:tgtEl>
                                          <p:spTgt spid="2"/>
                                        </p:tgtEl>
                                        <p:attrNameLst>
                                          <p:attrName>ppt_h</p:attrName>
                                        </p:attrNameLst>
                                      </p:cBhvr>
                                      <p:tavLst>
                                        <p:tav tm="0">
                                          <p:val>
                                            <p:fltVal val="0"/>
                                          </p:val>
                                        </p:tav>
                                        <p:tav tm="100000">
                                          <p:val>
                                            <p:strVal val="#ppt_h"/>
                                          </p:val>
                                        </p:tav>
                                      </p:tavLst>
                                    </p:anim>
                                  </p:childTnLst>
                                </p:cTn>
                              </p:par>
                            </p:childTnLst>
                          </p:cTn>
                        </p:par>
                        <p:par>
                          <p:cTn id="182" fill="hold">
                            <p:stCondLst>
                              <p:cond delay="4000"/>
                            </p:stCondLst>
                            <p:childTnLst>
                              <p:par>
                                <p:cTn id="183" presetID="52" presetClass="entr" presetSubtype="0" fill="hold" nodeType="afterEffect">
                                  <p:stCondLst>
                                    <p:cond delay="0"/>
                                  </p:stCondLst>
                                  <p:childTnLst>
                                    <p:set>
                                      <p:cBhvr>
                                        <p:cTn id="184" dur="1" fill="hold">
                                          <p:stCondLst>
                                            <p:cond delay="0"/>
                                          </p:stCondLst>
                                        </p:cTn>
                                        <p:tgtEl>
                                          <p:spTgt spid="7170"/>
                                        </p:tgtEl>
                                        <p:attrNameLst>
                                          <p:attrName>style.visibility</p:attrName>
                                        </p:attrNameLst>
                                      </p:cBhvr>
                                      <p:to>
                                        <p:strVal val="visible"/>
                                      </p:to>
                                    </p:set>
                                    <p:animScale>
                                      <p:cBhvr>
                                        <p:cTn id="185" dur="1000" decel="50000" fill="hold">
                                          <p:stCondLst>
                                            <p:cond delay="0"/>
                                          </p:stCondLst>
                                        </p:cTn>
                                        <p:tgtEl>
                                          <p:spTgt spid="71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6" dur="1000" decel="50000" fill="hold">
                                          <p:stCondLst>
                                            <p:cond delay="0"/>
                                          </p:stCondLst>
                                        </p:cTn>
                                        <p:tgtEl>
                                          <p:spTgt spid="7170"/>
                                        </p:tgtEl>
                                        <p:attrNameLst>
                                          <p:attrName>ppt_x</p:attrName>
                                          <p:attrName>ppt_y</p:attrName>
                                        </p:attrNameLst>
                                      </p:cBhvr>
                                    </p:animMotion>
                                    <p:animEffect transition="in" filter="fade">
                                      <p:cBhvr>
                                        <p:cTn id="187" dur="10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2"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SANTORINI GRECI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-SANTORINI GRECIA-</Template>
  <TotalTime>0</TotalTime>
  <Words>276</Words>
  <Application>Microsoft Office PowerPoint</Application>
  <PresentationFormat>Presentación en pantalla (16:9)</PresentationFormat>
  <Paragraphs>7</Paragraphs>
  <Slides>46</Slides>
  <Notes>0</Notes>
  <HiddenSlides>0</HiddenSlides>
  <MMClips>1</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-SANTORINI GRECIA-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2016-10-17T15:26:17Z</dcterms:created>
  <dcterms:modified xsi:type="dcterms:W3CDTF">2016-10-17T15:30:43Z</dcterms:modified>
</cp:coreProperties>
</file>