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59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embeddedFontLst>
    <p:embeddedFont>
      <p:font typeface="Kristen ITC" panose="03050502040202030202" pitchFamily="66" charset="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Georgia" panose="02040502050405020303" pitchFamily="18" charset="0"/>
      <p:regular r:id="rId17"/>
      <p:bold r:id="rId18"/>
      <p:italic r:id="rId19"/>
      <p:boldItalic r:id="rId20"/>
    </p:embeddedFont>
  </p:embeddedFontLst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xodqcwjaT3tTwRCJi90Vg==" hashData="Nz9QsrqPEzYBPHFSwRC2LRmpEq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756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74C03-023C-4710-82C5-F9B3A2A430D4}" type="datetimeFigureOut">
              <a:rPr lang="es-US" smtClean="0"/>
              <a:t>1/20/2023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2E880-6412-4BFE-81FF-1E5ED34CCA2E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424231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74C03-023C-4710-82C5-F9B3A2A430D4}" type="datetimeFigureOut">
              <a:rPr lang="es-US" smtClean="0"/>
              <a:t>1/20/2023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2E880-6412-4BFE-81FF-1E5ED34CCA2E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307385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74C03-023C-4710-82C5-F9B3A2A430D4}" type="datetimeFigureOut">
              <a:rPr lang="es-US" smtClean="0"/>
              <a:t>1/20/2023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2E880-6412-4BFE-81FF-1E5ED34CCA2E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860320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74C03-023C-4710-82C5-F9B3A2A430D4}" type="datetimeFigureOut">
              <a:rPr lang="es-US" smtClean="0"/>
              <a:t>1/20/2023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2E880-6412-4BFE-81FF-1E5ED34CCA2E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3459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74C03-023C-4710-82C5-F9B3A2A430D4}" type="datetimeFigureOut">
              <a:rPr lang="es-US" smtClean="0"/>
              <a:t>1/20/2023</a:t>
            </a:fld>
            <a:endParaRPr lang="es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2E880-6412-4BFE-81FF-1E5ED34CCA2E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319435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74C03-023C-4710-82C5-F9B3A2A430D4}" type="datetimeFigureOut">
              <a:rPr lang="es-US" smtClean="0"/>
              <a:t>1/20/2023</a:t>
            </a:fld>
            <a:endParaRPr lang="es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2E880-6412-4BFE-81FF-1E5ED34CCA2E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527001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74C03-023C-4710-82C5-F9B3A2A430D4}" type="datetimeFigureOut">
              <a:rPr lang="es-US" smtClean="0"/>
              <a:t>1/20/2023</a:t>
            </a:fld>
            <a:endParaRPr lang="es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2E880-6412-4BFE-81FF-1E5ED34CCA2E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358310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74C03-023C-4710-82C5-F9B3A2A430D4}" type="datetimeFigureOut">
              <a:rPr lang="es-US" smtClean="0"/>
              <a:t>1/20/2023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2E880-6412-4BFE-81FF-1E5ED34CCA2E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157136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74C03-023C-4710-82C5-F9B3A2A430D4}" type="datetimeFigureOut">
              <a:rPr lang="es-US" smtClean="0"/>
              <a:t>1/20/2023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2E880-6412-4BFE-81FF-1E5ED34CCA2E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56207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74C03-023C-4710-82C5-F9B3A2A430D4}" type="datetimeFigureOut">
              <a:rPr lang="es-US" smtClean="0"/>
              <a:t>1/20/2023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2E880-6412-4BFE-81FF-1E5ED34CCA2E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958345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74C03-023C-4710-82C5-F9B3A2A430D4}" type="datetimeFigureOut">
              <a:rPr lang="es-US" smtClean="0"/>
              <a:t>1/20/2023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2E880-6412-4BFE-81FF-1E5ED34CCA2E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605672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74C03-023C-4710-82C5-F9B3A2A430D4}" type="datetimeFigureOut">
              <a:rPr lang="es-US" smtClean="0"/>
              <a:t>1/20/2023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2E880-6412-4BFE-81FF-1E5ED34CCA2E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144800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microsoft.com/office/2007/relationships/hdphoto" Target="../media/hdphoto2.wdp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microsoft.com/office/2007/relationships/hdphoto" Target="../media/hdphoto1.wdp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18" Type="http://schemas.openxmlformats.org/officeDocument/2006/relationships/image" Target="../media/image3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6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9.png"/><Relationship Id="rId9" Type="http://schemas.openxmlformats.org/officeDocument/2006/relationships/image" Target="../media/image3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294" y="-872836"/>
            <a:ext cx="9753600" cy="67818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61" b="44950"/>
          <a:stretch/>
        </p:blipFill>
        <p:spPr>
          <a:xfrm rot="5215779">
            <a:off x="3554005" y="762944"/>
            <a:ext cx="1360092" cy="410815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971550"/>
            <a:ext cx="4648200" cy="32004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02160" y="191262"/>
            <a:ext cx="3392424" cy="4800603"/>
          </a:xfrm>
          <a:prstGeom prst="rect">
            <a:avLst/>
          </a:prstGeom>
        </p:spPr>
      </p:pic>
      <p:sp>
        <p:nvSpPr>
          <p:cNvPr id="10" name="9 Elipse"/>
          <p:cNvSpPr/>
          <p:nvPr/>
        </p:nvSpPr>
        <p:spPr>
          <a:xfrm>
            <a:off x="4119267" y="288087"/>
            <a:ext cx="163276" cy="152400"/>
          </a:xfrm>
          <a:prstGeom prst="ellipse">
            <a:avLst/>
          </a:prstGeom>
          <a:blipFill>
            <a:blip r:embed="rId7"/>
            <a:tile tx="0" ty="0" sx="100000" sy="100000" flip="none" algn="tl"/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184" y="3441993"/>
            <a:ext cx="5413664" cy="1459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80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/>
        <p:sndAc>
          <p:stSnd>
            <p:snd r:embed="rId2" name="Mediterraneo-Colonna Sonora-.wav"/>
          </p:stSnd>
        </p:sndAc>
      </p:transition>
    </mc:Choice>
    <mc:Fallback xmlns="">
      <p:transition spd="slow" advClick="0" advTm="12000">
        <p:fade/>
        <p:sndAc>
          <p:stSnd>
            <p:snd r:embed="rId9" name="Mediterraneo-Colonna Sonora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0"/>
            <a:ext cx="9240982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0"/>
            <a:ext cx="9240982" cy="51435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664" y="0"/>
            <a:ext cx="924098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27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4000">
        <p14:prism dir="d" isContent="1" isInverted="1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0"/>
            <a:ext cx="8458200" cy="2257425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sp>
        <p:nvSpPr>
          <p:cNvPr id="2" name="1 Rectángulo"/>
          <p:cNvSpPr/>
          <p:nvPr/>
        </p:nvSpPr>
        <p:spPr>
          <a:xfrm>
            <a:off x="1752600" y="2269569"/>
            <a:ext cx="69342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Santorini</a:t>
            </a:r>
            <a:r>
              <a:rPr lang="es-E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es una de las islas Cícladas en el mar Egeo. </a:t>
            </a:r>
          </a:p>
          <a:p>
            <a:r>
              <a:rPr lang="es-E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Fue devastada por una erupción volcánica en el siglo XVI a. C., </a:t>
            </a:r>
          </a:p>
          <a:p>
            <a:r>
              <a:rPr lang="es-E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dio forma a su paisaje accidentado. </a:t>
            </a:r>
          </a:p>
          <a:p>
            <a:r>
              <a:rPr lang="es-E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Las casas cúbicas encaladas en sus 2 ciudades principales, </a:t>
            </a:r>
          </a:p>
          <a:p>
            <a:r>
              <a:rPr lang="es-ES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Fira</a:t>
            </a:r>
            <a:r>
              <a:rPr lang="es-E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y </a:t>
            </a:r>
            <a:r>
              <a:rPr lang="es-ES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Oia</a:t>
            </a:r>
            <a:r>
              <a:rPr lang="es-E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se aferran a los acantilados </a:t>
            </a:r>
          </a:p>
          <a:p>
            <a:r>
              <a:rPr lang="es-E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sobre un cráter subterráneo. </a:t>
            </a:r>
          </a:p>
          <a:p>
            <a:r>
              <a:rPr lang="es-E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Estas tienen vista al mar, </a:t>
            </a:r>
            <a:r>
              <a:rPr lang="es-ES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las </a:t>
            </a:r>
            <a:r>
              <a:rPr lang="es-E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pequeñas islas al oeste y las playas </a:t>
            </a:r>
          </a:p>
          <a:p>
            <a:r>
              <a:rPr lang="es-E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piedras de lava blancas, rojas y negras.</a:t>
            </a:r>
          </a:p>
          <a:p>
            <a:endParaRPr lang="es-ES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587"/>
          <a:stretch/>
        </p:blipFill>
        <p:spPr>
          <a:xfrm rot="12186517" flipH="1">
            <a:off x="40350" y="214592"/>
            <a:ext cx="2159314" cy="4614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66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0">
        <p14:prism dir="u" isContent="1" isInverted="1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0"/>
            <a:ext cx="92202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255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5000">
        <p14:prism dir="d" isContent="1" isInverted="1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8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8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19753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979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prism dir="r" isContent="1" isInverted="1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3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09" y="1352550"/>
            <a:ext cx="6942491" cy="379095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3" name="2 Rectángulo"/>
          <p:cNvSpPr/>
          <p:nvPr/>
        </p:nvSpPr>
        <p:spPr>
          <a:xfrm>
            <a:off x="2895600" y="285750"/>
            <a:ext cx="49149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Fira</a:t>
            </a:r>
            <a:r>
              <a:rPr lang="es-E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es la capital de </a:t>
            </a:r>
            <a:r>
              <a:rPr lang="es-ES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Santorini</a:t>
            </a:r>
            <a:r>
              <a:rPr lang="es-E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 </a:t>
            </a:r>
          </a:p>
          <a:p>
            <a:r>
              <a:rPr lang="es-ES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una </a:t>
            </a:r>
            <a:r>
              <a:rPr lang="es-E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pequeña ciudad con característicos </a:t>
            </a:r>
          </a:p>
          <a:p>
            <a:r>
              <a:rPr lang="es-E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callejones dominados por el blanco y el azul.</a:t>
            </a:r>
            <a:endParaRPr lang="es-US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09" y="1352550"/>
            <a:ext cx="6942491" cy="379095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81" y="1"/>
            <a:ext cx="2743200" cy="5107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65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7000">
        <p14:prism dir="u" isContent="1" isInverted="1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6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0"/>
            <a:ext cx="9220200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0"/>
            <a:ext cx="9220200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0"/>
            <a:ext cx="92202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83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3000">
        <p14:prism isContent="1" isInverted="1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0"/>
            <a:ext cx="92202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88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prism dir="d" isContent="1" isInverted="1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7650"/>
            <a:ext cx="9220200" cy="539115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8682">
            <a:off x="917012" y="618148"/>
            <a:ext cx="2279453" cy="4243755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2952750"/>
            <a:ext cx="3809685" cy="1176431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356754"/>
            <a:ext cx="4522858" cy="122519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947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2000">
        <p:pull/>
      </p:transition>
    </mc:Choice>
    <mc:Fallback xmlns="">
      <p:transition spd="slow" advClick="0" advTm="12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US" altLang="es-U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6000" b="1">
                <a:latin typeface="Kristen ITC" pitchFamily="66" charset="0"/>
              </a:rPr>
              <a:t>¿Te ha gustado?</a:t>
            </a:r>
            <a:r>
              <a:rPr lang="es-ES" altLang="es-US" sz="4800">
                <a:latin typeface="Kristen ITC" pitchFamily="66" charset="0"/>
              </a:rPr>
              <a:t> </a:t>
            </a:r>
            <a:br>
              <a:rPr lang="es-ES" altLang="es-US" sz="4800">
                <a:latin typeface="Kristen ITC" pitchFamily="66" charset="0"/>
              </a:rPr>
            </a:br>
            <a:r>
              <a:rPr lang="es-ES" altLang="es-US" sz="4400">
                <a:latin typeface="Kristen ITC" pitchFamily="66" charset="0"/>
              </a:rPr>
              <a:t>Puedes ver más entrando </a:t>
            </a:r>
            <a:br>
              <a:rPr lang="es-ES" altLang="es-US" sz="4400">
                <a:latin typeface="Kristen ITC" pitchFamily="66" charset="0"/>
              </a:rPr>
            </a:br>
            <a:r>
              <a:rPr lang="es-ES" altLang="es-U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U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US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132</Words>
  <Application>Microsoft Office PowerPoint</Application>
  <PresentationFormat>Presentación en pantalla (16:9)</PresentationFormat>
  <Paragraphs>14</Paragraphs>
  <Slides>10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5" baseType="lpstr">
      <vt:lpstr>Arial</vt:lpstr>
      <vt:lpstr>Kristen ITC</vt:lpstr>
      <vt:lpstr>Calibri</vt:lpstr>
      <vt:lpstr>Georgia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26</cp:revision>
  <dcterms:created xsi:type="dcterms:W3CDTF">2023-01-19T02:42:52Z</dcterms:created>
  <dcterms:modified xsi:type="dcterms:W3CDTF">2023-01-20T19:16:16Z</dcterms:modified>
</cp:coreProperties>
</file>