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8" d="100"/>
          <a:sy n="78" d="100"/>
        </p:scale>
        <p:origin x="60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0A98A-EBDD-4A9D-961E-BC1D3413303B}" type="datetimeFigureOut">
              <a:rPr lang="es-ES" smtClean="0"/>
              <a:t>05/09/2015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5D82-872A-4B25-95C0-B16F6D0FA5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4325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0A98A-EBDD-4A9D-961E-BC1D3413303B}" type="datetimeFigureOut">
              <a:rPr lang="es-ES" smtClean="0"/>
              <a:t>05/09/2015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5D82-872A-4B25-95C0-B16F6D0FA5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4062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0A98A-EBDD-4A9D-961E-BC1D3413303B}" type="datetimeFigureOut">
              <a:rPr lang="es-ES" smtClean="0"/>
              <a:t>05/09/2015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5D82-872A-4B25-95C0-B16F6D0FA5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9842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0A98A-EBDD-4A9D-961E-BC1D3413303B}" type="datetimeFigureOut">
              <a:rPr lang="es-ES" smtClean="0"/>
              <a:t>05/09/2015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5D82-872A-4B25-95C0-B16F6D0FA5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5848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0A98A-EBDD-4A9D-961E-BC1D3413303B}" type="datetimeFigureOut">
              <a:rPr lang="es-ES" smtClean="0"/>
              <a:t>05/09/2015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5D82-872A-4B25-95C0-B16F6D0FA5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1801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0A98A-EBDD-4A9D-961E-BC1D3413303B}" type="datetimeFigureOut">
              <a:rPr lang="es-ES" smtClean="0"/>
              <a:t>05/09/2015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5D82-872A-4B25-95C0-B16F6D0FA5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1908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0A98A-EBDD-4A9D-961E-BC1D3413303B}" type="datetimeFigureOut">
              <a:rPr lang="es-ES" smtClean="0"/>
              <a:t>05/09/2015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5D82-872A-4B25-95C0-B16F6D0FA5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2558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0A98A-EBDD-4A9D-961E-BC1D3413303B}" type="datetimeFigureOut">
              <a:rPr lang="es-ES" smtClean="0"/>
              <a:t>05/09/2015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5D82-872A-4B25-95C0-B16F6D0FA5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801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0A98A-EBDD-4A9D-961E-BC1D3413303B}" type="datetimeFigureOut">
              <a:rPr lang="es-ES" smtClean="0"/>
              <a:t>05/09/2015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5D82-872A-4B25-95C0-B16F6D0FA5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0141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0A98A-EBDD-4A9D-961E-BC1D3413303B}" type="datetimeFigureOut">
              <a:rPr lang="es-ES" smtClean="0"/>
              <a:t>05/09/2015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5D82-872A-4B25-95C0-B16F6D0FA5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7437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0A98A-EBDD-4A9D-961E-BC1D3413303B}" type="datetimeFigureOut">
              <a:rPr lang="es-ES" smtClean="0"/>
              <a:t>05/09/2015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5D82-872A-4B25-95C0-B16F6D0FA5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73045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762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chemeClr val="accent5">
                <a:lumMod val="75000"/>
              </a:schemeClr>
            </a:gs>
            <a:gs pos="48000">
              <a:schemeClr val="accent4">
                <a:lumMod val="20000"/>
                <a:lumOff val="80000"/>
              </a:schemeClr>
            </a:gs>
            <a:gs pos="0">
              <a:schemeClr val="accent1">
                <a:lumMod val="5000"/>
                <a:lumOff val="95000"/>
              </a:schemeClr>
            </a:gs>
            <a:gs pos="92000">
              <a:schemeClr val="accent5">
                <a:lumMod val="7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0A98A-EBDD-4A9D-961E-BC1D3413303B}" type="datetimeFigureOut">
              <a:rPr lang="es-ES" smtClean="0"/>
              <a:t>05/09/2015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95D82-872A-4B25-95C0-B16F6D0FA5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4427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594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2.png"/><Relationship Id="rId18" Type="http://schemas.openxmlformats.org/officeDocument/2006/relationships/image" Target="../media/image3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8.png"/><Relationship Id="rId11" Type="http://schemas.openxmlformats.org/officeDocument/2006/relationships/image" Target="../media/image3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7.png"/><Relationship Id="rId9" Type="http://schemas.openxmlformats.org/officeDocument/2006/relationships/image" Target="../media/image3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b="1" dirty="0" smtClean="0">
                <a:solidFill>
                  <a:srgbClr val="0070C0"/>
                </a:solidFill>
              </a:rPr>
              <a:t>La isla de </a:t>
            </a:r>
            <a:r>
              <a:rPr lang="es-ES" b="1" dirty="0" err="1" smtClean="0">
                <a:solidFill>
                  <a:srgbClr val="0070C0"/>
                </a:solidFill>
              </a:rPr>
              <a:t>Santorini</a:t>
            </a:r>
            <a:endParaRPr lang="es-ES" b="1" dirty="0">
              <a:solidFill>
                <a:srgbClr val="0070C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sz="5400" dirty="0" smtClean="0">
                <a:solidFill>
                  <a:srgbClr val="0070C0"/>
                </a:solidFill>
              </a:rPr>
              <a:t>El paraíso</a:t>
            </a:r>
            <a:endParaRPr lang="es-ES" sz="5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600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  <p:sndAc>
          <p:stSnd>
            <p:snd r:embed="rId2" name="Sapore di sale.wav"/>
          </p:stSnd>
        </p:sndAc>
      </p:transition>
    </mc:Choice>
    <mc:Fallback xmlns="">
      <p:transition spd="slow">
        <p:fade/>
        <p:sndAc>
          <p:stSnd>
            <p:snd r:embed="rId3" name="Sapore di sa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909637"/>
            <a:ext cx="5143500" cy="503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148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2101">
            <a:off x="494648" y="955557"/>
            <a:ext cx="6911993" cy="459573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6848" y="1828800"/>
            <a:ext cx="3623863" cy="189710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6848" y="4268914"/>
            <a:ext cx="3333750" cy="212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68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28" y="676459"/>
            <a:ext cx="3718560" cy="248213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911" y="2270155"/>
            <a:ext cx="7536478" cy="4285743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4584192" y="512064"/>
            <a:ext cx="70957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8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La boda soñada</a:t>
            </a:r>
            <a:endParaRPr lang="es-ES" sz="88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625" y="4026407"/>
            <a:ext cx="2194751" cy="2194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36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089" y="880655"/>
            <a:ext cx="7620000" cy="5715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974233" y="0"/>
            <a:ext cx="8363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El fondo marino</a:t>
            </a:r>
            <a:endParaRPr lang="es-ES" sz="48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870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285" y="392712"/>
            <a:ext cx="8715103" cy="394358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037" y="4544814"/>
            <a:ext cx="3361374" cy="203783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4207" y="4544814"/>
            <a:ext cx="3566867" cy="203783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170" y="4336296"/>
            <a:ext cx="2550278" cy="2550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67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4750" y="952500"/>
            <a:ext cx="7302500" cy="4953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6757" y="2718815"/>
            <a:ext cx="2207532" cy="185432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0" y="2451076"/>
            <a:ext cx="2255393" cy="2048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462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475" y="1136903"/>
            <a:ext cx="8543109" cy="533944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844475" y="316992"/>
            <a:ext cx="85431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</a:rPr>
              <a:t>El Paraíso</a:t>
            </a:r>
            <a:endParaRPr lang="es-ES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anose="02070A03080606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986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931" y="1081826"/>
            <a:ext cx="8290125" cy="549874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682931" y="158496"/>
            <a:ext cx="82901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 smtClean="0">
                <a:solidFill>
                  <a:schemeClr val="bg1">
                    <a:lumMod val="9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La noche de </a:t>
            </a:r>
            <a:r>
              <a:rPr lang="es-ES" sz="5400" b="1" dirty="0" err="1" smtClean="0">
                <a:solidFill>
                  <a:schemeClr val="bg1">
                    <a:lumMod val="9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Santorini</a:t>
            </a:r>
            <a:r>
              <a:rPr lang="es-ES" sz="5400" b="1" dirty="0" smtClean="0">
                <a:solidFill>
                  <a:schemeClr val="bg1">
                    <a:lumMod val="9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…</a:t>
            </a:r>
            <a:endParaRPr lang="es-ES" sz="5400" b="1" dirty="0">
              <a:solidFill>
                <a:schemeClr val="bg1">
                  <a:lumMod val="95000"/>
                </a:schemeClr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55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94963">
            <a:off x="328476" y="561562"/>
            <a:ext cx="2284094" cy="152037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141" y="1531268"/>
            <a:ext cx="5348288" cy="356678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3722">
            <a:off x="9455765" y="526454"/>
            <a:ext cx="2392245" cy="159058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44969">
            <a:off x="509451" y="4742200"/>
            <a:ext cx="2560320" cy="172565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4725">
            <a:off x="9315980" y="4586749"/>
            <a:ext cx="2167346" cy="2036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50697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1877" y="269748"/>
            <a:ext cx="693455" cy="63512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46" y="269748"/>
            <a:ext cx="693455" cy="63512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77" y="5766815"/>
            <a:ext cx="773792" cy="99936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94719" y="5772911"/>
            <a:ext cx="778029" cy="99936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510" y="5953125"/>
            <a:ext cx="786435" cy="86106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5199532" y="6198989"/>
            <a:ext cx="2377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Yaizuke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9041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49</Words>
  <Application>Microsoft Office PowerPoint</Application>
  <PresentationFormat>Panorámica</PresentationFormat>
  <Paragraphs>10</Paragraphs>
  <Slides>12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22" baseType="lpstr">
      <vt:lpstr>Andalus</vt:lpstr>
      <vt:lpstr>Arial</vt:lpstr>
      <vt:lpstr>Bodoni MT Black</vt:lpstr>
      <vt:lpstr>Calibri</vt:lpstr>
      <vt:lpstr>Calibri Light</vt:lpstr>
      <vt:lpstr>Cooper Black</vt:lpstr>
      <vt:lpstr>Edwardian Script ITC</vt:lpstr>
      <vt:lpstr>Kristen ITC</vt:lpstr>
      <vt:lpstr>Tema de Office</vt:lpstr>
      <vt:lpstr>Diseño predeterminado</vt:lpstr>
      <vt:lpstr>La isla de Santorini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isla de Santorini</dc:title>
  <dc:creator>wakinona</dc:creator>
  <cp:lastModifiedBy>wakinona</cp:lastModifiedBy>
  <cp:revision>15</cp:revision>
  <dcterms:created xsi:type="dcterms:W3CDTF">2015-09-03T10:46:15Z</dcterms:created>
  <dcterms:modified xsi:type="dcterms:W3CDTF">2015-09-05T16:50:56Z</dcterms:modified>
</cp:coreProperties>
</file>