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1"/>
  </p:notesMasterIdLst>
  <p:sldIdLst>
    <p:sldId id="272" r:id="rId3"/>
    <p:sldId id="330" r:id="rId4"/>
    <p:sldId id="331" r:id="rId5"/>
    <p:sldId id="289" r:id="rId6"/>
    <p:sldId id="288" r:id="rId7"/>
    <p:sldId id="287" r:id="rId8"/>
    <p:sldId id="285" r:id="rId9"/>
    <p:sldId id="284" r:id="rId10"/>
    <p:sldId id="304" r:id="rId11"/>
    <p:sldId id="283" r:id="rId12"/>
    <p:sldId id="282" r:id="rId13"/>
    <p:sldId id="265" r:id="rId14"/>
    <p:sldId id="280" r:id="rId15"/>
    <p:sldId id="279" r:id="rId16"/>
    <p:sldId id="278" r:id="rId17"/>
    <p:sldId id="276" r:id="rId18"/>
    <p:sldId id="277" r:id="rId19"/>
    <p:sldId id="270" r:id="rId20"/>
    <p:sldId id="275" r:id="rId21"/>
    <p:sldId id="274" r:id="rId22"/>
    <p:sldId id="273" r:id="rId23"/>
    <p:sldId id="269" r:id="rId24"/>
    <p:sldId id="268" r:id="rId25"/>
    <p:sldId id="267" r:id="rId26"/>
    <p:sldId id="263" r:id="rId27"/>
    <p:sldId id="266" r:id="rId28"/>
    <p:sldId id="315" r:id="rId29"/>
    <p:sldId id="261" r:id="rId30"/>
    <p:sldId id="260" r:id="rId31"/>
    <p:sldId id="299" r:id="rId32"/>
    <p:sldId id="316" r:id="rId33"/>
    <p:sldId id="259" r:id="rId34"/>
    <p:sldId id="313" r:id="rId35"/>
    <p:sldId id="314" r:id="rId36"/>
    <p:sldId id="312" r:id="rId37"/>
    <p:sldId id="318" r:id="rId38"/>
    <p:sldId id="309" r:id="rId39"/>
    <p:sldId id="308" r:id="rId40"/>
    <p:sldId id="311" r:id="rId41"/>
    <p:sldId id="307" r:id="rId42"/>
    <p:sldId id="301" r:id="rId43"/>
    <p:sldId id="294" r:id="rId44"/>
    <p:sldId id="302" r:id="rId45"/>
    <p:sldId id="271" r:id="rId46"/>
    <p:sldId id="300" r:id="rId47"/>
    <p:sldId id="298" r:id="rId48"/>
    <p:sldId id="295" r:id="rId49"/>
    <p:sldId id="296" r:id="rId50"/>
    <p:sldId id="293" r:id="rId51"/>
    <p:sldId id="292" r:id="rId52"/>
    <p:sldId id="321" r:id="rId53"/>
    <p:sldId id="320" r:id="rId54"/>
    <p:sldId id="291" r:id="rId55"/>
    <p:sldId id="324" r:id="rId56"/>
    <p:sldId id="323" r:id="rId57"/>
    <p:sldId id="319" r:id="rId58"/>
    <p:sldId id="329" r:id="rId59"/>
    <p:sldId id="328" r:id="rId60"/>
    <p:sldId id="326" r:id="rId61"/>
    <p:sldId id="322" r:id="rId62"/>
    <p:sldId id="290" r:id="rId63"/>
    <p:sldId id="257" r:id="rId64"/>
    <p:sldId id="327" r:id="rId65"/>
    <p:sldId id="305" r:id="rId66"/>
    <p:sldId id="256" r:id="rId67"/>
    <p:sldId id="281" r:id="rId68"/>
    <p:sldId id="286" r:id="rId69"/>
    <p:sldId id="332" r:id="rId7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F17irCe1D7tVj4mfq6bhA" hashData="nna8zG/g8muN86ZQPLQOsSfNTZ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3399"/>
    <a:srgbClr val="4B4BFF"/>
    <a:srgbClr val="FFCC00"/>
    <a:srgbClr val="FF9933"/>
    <a:srgbClr val="CC9900"/>
    <a:srgbClr val="FF3300"/>
    <a:srgbClr val="FF9999"/>
    <a:srgbClr val="00602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1887" autoAdjust="0"/>
  </p:normalViewPr>
  <p:slideViewPr>
    <p:cSldViewPr>
      <p:cViewPr>
        <p:scale>
          <a:sx n="50" d="100"/>
          <a:sy n="50" d="100"/>
        </p:scale>
        <p:origin x="-510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38721E-3740-412E-BB6F-1218D9F0EC7E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CA6BC-52F8-4007-A741-088C7E8B1D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CA6BC-52F8-4007-A741-088C7E8B1D34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4D0D2-4236-438E-B1CC-0D6E8724169E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09B84-BBA7-4F00-82DF-D195CDD7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4D0D2-4236-438E-B1CC-0D6E8724169E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09B84-BBA7-4F00-82DF-D195CDD7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4D0D2-4236-438E-B1CC-0D6E8724169E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09B84-BBA7-4F00-82DF-D195CDD7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4D0D2-4236-438E-B1CC-0D6E8724169E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09B84-BBA7-4F00-82DF-D195CDD7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4D0D2-4236-438E-B1CC-0D6E8724169E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09B84-BBA7-4F00-82DF-D195CDD7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4D0D2-4236-438E-B1CC-0D6E8724169E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09B84-BBA7-4F00-82DF-D195CDD7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4D0D2-4236-438E-B1CC-0D6E8724169E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09B84-BBA7-4F00-82DF-D195CDD7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4D0D2-4236-438E-B1CC-0D6E8724169E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09B84-BBA7-4F00-82DF-D195CDD7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4D0D2-4236-438E-B1CC-0D6E8724169E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09B84-BBA7-4F00-82DF-D195CDD7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4D0D2-4236-438E-B1CC-0D6E8724169E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09B84-BBA7-4F00-82DF-D195CDD7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4D0D2-4236-438E-B1CC-0D6E8724169E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09B84-BBA7-4F00-82DF-D195CDD7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2D2894-C7C8-4895-A21C-CD5FBF1DEE9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4D0D2-4236-438E-B1CC-0D6E8724169E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09B84-BBA7-4F00-82DF-D195CDD7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1C74BA7-648D-4DC8-9298-09DD2F42114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19" Type="http://schemas.openxmlformats.org/officeDocument/2006/relationships/image" Target="../media/image16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5.png"/><Relationship Id="rId7" Type="http://schemas.openxmlformats.org/officeDocument/2006/relationships/image" Target="../media/image8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5786446" cy="6858000"/>
          </a:xfrm>
          <a:prstGeom prst="rect">
            <a:avLst/>
          </a:prstGeom>
          <a:gradFill flip="none" rotWithShape="1">
            <a:gsLst>
              <a:gs pos="4000">
                <a:schemeClr val="bg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4" name="33 Rectángulo"/>
          <p:cNvSpPr/>
          <p:nvPr/>
        </p:nvSpPr>
        <p:spPr>
          <a:xfrm>
            <a:off x="5857884" y="0"/>
            <a:ext cx="3286116" cy="6858000"/>
          </a:xfrm>
          <a:prstGeom prst="rect">
            <a:avLst/>
          </a:prstGeom>
          <a:blipFill dpi="0" rotWithShape="1">
            <a:blip r:embed="rId5">
              <a:lum bright="-1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9634" name="Picture 2" descr="Rendered Image"/>
          <p:cNvPicPr>
            <a:picLocks noChangeAspect="1" noChangeArrowheads="1"/>
          </p:cNvPicPr>
          <p:nvPr/>
        </p:nvPicPr>
        <p:blipFill>
          <a:blip r:embed="rId6">
            <a:lum bright="10000" contrast="20000"/>
          </a:blip>
          <a:srcRect/>
          <a:stretch>
            <a:fillRect/>
          </a:stretch>
        </p:blipFill>
        <p:spPr bwMode="auto">
          <a:xfrm>
            <a:off x="7786710" y="285728"/>
            <a:ext cx="738188" cy="772886"/>
          </a:xfrm>
          <a:prstGeom prst="rect">
            <a:avLst/>
          </a:prstGeom>
          <a:noFill/>
        </p:spPr>
      </p:pic>
      <p:pic>
        <p:nvPicPr>
          <p:cNvPr id="69636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10000" contrast="20000"/>
          </a:blip>
          <a:srcRect/>
          <a:stretch>
            <a:fillRect/>
          </a:stretch>
        </p:blipFill>
        <p:spPr bwMode="auto">
          <a:xfrm>
            <a:off x="7929586" y="1285860"/>
            <a:ext cx="523875" cy="695325"/>
          </a:xfrm>
          <a:prstGeom prst="rect">
            <a:avLst/>
          </a:prstGeom>
          <a:noFill/>
        </p:spPr>
      </p:pic>
      <p:pic>
        <p:nvPicPr>
          <p:cNvPr id="69638" name="Picture 6" descr="Rendered Image"/>
          <p:cNvPicPr>
            <a:picLocks noChangeAspect="1" noChangeArrowheads="1"/>
          </p:cNvPicPr>
          <p:nvPr/>
        </p:nvPicPr>
        <p:blipFill>
          <a:blip r:embed="rId8">
            <a:lum bright="10000" contrast="20000"/>
          </a:blip>
          <a:srcRect/>
          <a:stretch>
            <a:fillRect/>
          </a:stretch>
        </p:blipFill>
        <p:spPr bwMode="auto">
          <a:xfrm>
            <a:off x="7858148" y="2143116"/>
            <a:ext cx="619125" cy="695325"/>
          </a:xfrm>
          <a:prstGeom prst="rect">
            <a:avLst/>
          </a:prstGeom>
          <a:noFill/>
        </p:spPr>
      </p:pic>
      <p:pic>
        <p:nvPicPr>
          <p:cNvPr id="24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10000" contrast="20000"/>
          </a:blip>
          <a:srcRect/>
          <a:stretch>
            <a:fillRect/>
          </a:stretch>
        </p:blipFill>
        <p:spPr bwMode="auto">
          <a:xfrm>
            <a:off x="7929586" y="3071810"/>
            <a:ext cx="523875" cy="695325"/>
          </a:xfrm>
          <a:prstGeom prst="rect">
            <a:avLst/>
          </a:prstGeom>
          <a:noFill/>
        </p:spPr>
      </p:pic>
      <p:pic>
        <p:nvPicPr>
          <p:cNvPr id="69640" name="Picture 8" descr="Rendered Image"/>
          <p:cNvPicPr>
            <a:picLocks noChangeAspect="1" noChangeArrowheads="1"/>
          </p:cNvPicPr>
          <p:nvPr/>
        </p:nvPicPr>
        <p:blipFill>
          <a:blip r:embed="rId9">
            <a:lum bright="10000" contrast="20000"/>
          </a:blip>
          <a:srcRect/>
          <a:stretch>
            <a:fillRect/>
          </a:stretch>
        </p:blipFill>
        <p:spPr bwMode="auto">
          <a:xfrm>
            <a:off x="7858148" y="3857628"/>
            <a:ext cx="552450" cy="733426"/>
          </a:xfrm>
          <a:prstGeom prst="rect">
            <a:avLst/>
          </a:prstGeom>
          <a:noFill/>
        </p:spPr>
      </p:pic>
      <p:pic>
        <p:nvPicPr>
          <p:cNvPr id="69642" name="Picture 10" descr="Rendered Image"/>
          <p:cNvPicPr>
            <a:picLocks noChangeAspect="1" noChangeArrowheads="1"/>
          </p:cNvPicPr>
          <p:nvPr/>
        </p:nvPicPr>
        <p:blipFill>
          <a:blip r:embed="rId10">
            <a:lum bright="10000" contrast="20000"/>
          </a:blip>
          <a:srcRect/>
          <a:stretch>
            <a:fillRect/>
          </a:stretch>
        </p:blipFill>
        <p:spPr bwMode="auto">
          <a:xfrm>
            <a:off x="7929586" y="4714884"/>
            <a:ext cx="352425" cy="695325"/>
          </a:xfrm>
          <a:prstGeom prst="rect">
            <a:avLst/>
          </a:prstGeom>
          <a:noFill/>
        </p:spPr>
      </p:pic>
      <p:pic>
        <p:nvPicPr>
          <p:cNvPr id="69644" name="Picture 12" descr="Rendered Image"/>
          <p:cNvPicPr>
            <a:picLocks noChangeAspect="1" noChangeArrowheads="1"/>
          </p:cNvPicPr>
          <p:nvPr/>
        </p:nvPicPr>
        <p:blipFill>
          <a:blip r:embed="rId11">
            <a:lum bright="10000" contrast="20000"/>
          </a:blip>
          <a:srcRect/>
          <a:stretch>
            <a:fillRect/>
          </a:stretch>
        </p:blipFill>
        <p:spPr bwMode="auto">
          <a:xfrm>
            <a:off x="7715272" y="5643578"/>
            <a:ext cx="685800" cy="695325"/>
          </a:xfrm>
          <a:prstGeom prst="rect">
            <a:avLst/>
          </a:prstGeom>
          <a:noFill/>
        </p:spPr>
      </p:pic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12">
            <a:grayscl/>
            <a:lum bright="10000" contrast="40000"/>
          </a:blip>
          <a:srcRect/>
          <a:stretch>
            <a:fillRect/>
          </a:stretch>
        </p:blipFill>
        <p:spPr bwMode="auto">
          <a:xfrm>
            <a:off x="6643702" y="357166"/>
            <a:ext cx="523875" cy="561975"/>
          </a:xfrm>
          <a:prstGeom prst="rect">
            <a:avLst/>
          </a:prstGeom>
          <a:noFill/>
        </p:spPr>
      </p:pic>
      <p:pic>
        <p:nvPicPr>
          <p:cNvPr id="11" name="Picture 4" descr="Rendered Image"/>
          <p:cNvPicPr>
            <a:picLocks noChangeAspect="1" noChangeArrowheads="1"/>
          </p:cNvPicPr>
          <p:nvPr/>
        </p:nvPicPr>
        <p:blipFill>
          <a:blip r:embed="rId13">
            <a:grayscl/>
            <a:lum bright="10000" contrast="40000"/>
          </a:blip>
          <a:srcRect/>
          <a:stretch>
            <a:fillRect/>
          </a:stretch>
        </p:blipFill>
        <p:spPr bwMode="auto">
          <a:xfrm>
            <a:off x="6643702" y="1000108"/>
            <a:ext cx="552450" cy="600076"/>
          </a:xfrm>
          <a:prstGeom prst="rect">
            <a:avLst/>
          </a:prstGeom>
          <a:noFill/>
        </p:spPr>
      </p:pic>
      <p:pic>
        <p:nvPicPr>
          <p:cNvPr id="12" name="Picture 6" descr="Rendered Image"/>
          <p:cNvPicPr>
            <a:picLocks noChangeAspect="1" noChangeArrowheads="1"/>
          </p:cNvPicPr>
          <p:nvPr/>
        </p:nvPicPr>
        <p:blipFill>
          <a:blip r:embed="rId14">
            <a:grayscl/>
            <a:lum bright="10000" contrast="40000"/>
          </a:blip>
          <a:srcRect/>
          <a:stretch>
            <a:fillRect/>
          </a:stretch>
        </p:blipFill>
        <p:spPr bwMode="auto">
          <a:xfrm>
            <a:off x="6500826" y="1643050"/>
            <a:ext cx="752475" cy="561975"/>
          </a:xfrm>
          <a:prstGeom prst="rect">
            <a:avLst/>
          </a:prstGeom>
          <a:noFill/>
        </p:spPr>
      </p:pic>
      <p:pic>
        <p:nvPicPr>
          <p:cNvPr id="13" name="Picture 8" descr="Rendered Image"/>
          <p:cNvPicPr>
            <a:picLocks noChangeAspect="1" noChangeArrowheads="1"/>
          </p:cNvPicPr>
          <p:nvPr/>
        </p:nvPicPr>
        <p:blipFill>
          <a:blip r:embed="rId15">
            <a:grayscl/>
            <a:lum bright="10000" contrast="40000"/>
          </a:blip>
          <a:srcRect/>
          <a:stretch>
            <a:fillRect/>
          </a:stretch>
        </p:blipFill>
        <p:spPr bwMode="auto">
          <a:xfrm>
            <a:off x="6572264" y="2285992"/>
            <a:ext cx="561975" cy="561975"/>
          </a:xfrm>
          <a:prstGeom prst="rect">
            <a:avLst/>
          </a:prstGeom>
          <a:noFill/>
        </p:spPr>
      </p:pic>
      <p:pic>
        <p:nvPicPr>
          <p:cNvPr id="26" name="Picture 4" descr="Rendered Image"/>
          <p:cNvPicPr>
            <a:picLocks noChangeAspect="1" noChangeArrowheads="1"/>
          </p:cNvPicPr>
          <p:nvPr/>
        </p:nvPicPr>
        <p:blipFill>
          <a:blip r:embed="rId16">
            <a:grayscl/>
            <a:lum bright="10000" contrast="40000"/>
          </a:blip>
          <a:srcRect/>
          <a:stretch>
            <a:fillRect/>
          </a:stretch>
        </p:blipFill>
        <p:spPr bwMode="auto">
          <a:xfrm>
            <a:off x="6643702" y="3000372"/>
            <a:ext cx="504825" cy="561975"/>
          </a:xfrm>
          <a:prstGeom prst="rect">
            <a:avLst/>
          </a:prstGeom>
          <a:noFill/>
        </p:spPr>
      </p:pic>
      <p:pic>
        <p:nvPicPr>
          <p:cNvPr id="14" name="Picture 10" descr="Rendered Image"/>
          <p:cNvPicPr>
            <a:picLocks noChangeAspect="1" noChangeArrowheads="1"/>
          </p:cNvPicPr>
          <p:nvPr/>
        </p:nvPicPr>
        <p:blipFill>
          <a:blip r:embed="rId17">
            <a:grayscl/>
            <a:lum bright="10000" contrast="40000"/>
          </a:blip>
          <a:srcRect/>
          <a:stretch>
            <a:fillRect/>
          </a:stretch>
        </p:blipFill>
        <p:spPr bwMode="auto">
          <a:xfrm>
            <a:off x="6643702" y="3714752"/>
            <a:ext cx="523875" cy="561975"/>
          </a:xfrm>
          <a:prstGeom prst="rect">
            <a:avLst/>
          </a:prstGeom>
          <a:noFill/>
        </p:spPr>
      </p:pic>
      <p:pic>
        <p:nvPicPr>
          <p:cNvPr id="15" name="Picture 12" descr="Rendered Image"/>
          <p:cNvPicPr>
            <a:picLocks noChangeAspect="1" noChangeArrowheads="1"/>
          </p:cNvPicPr>
          <p:nvPr/>
        </p:nvPicPr>
        <p:blipFill>
          <a:blip r:embed="rId18">
            <a:grayscl/>
            <a:lum bright="10000" contrast="40000"/>
          </a:blip>
          <a:srcRect/>
          <a:stretch>
            <a:fillRect/>
          </a:stretch>
        </p:blipFill>
        <p:spPr bwMode="auto">
          <a:xfrm>
            <a:off x="6786578" y="4429132"/>
            <a:ext cx="285750" cy="561975"/>
          </a:xfrm>
          <a:prstGeom prst="rect">
            <a:avLst/>
          </a:prstGeom>
          <a:noFill/>
        </p:spPr>
      </p:pic>
      <p:pic>
        <p:nvPicPr>
          <p:cNvPr id="16" name="Picture 14" descr="Rendered Image"/>
          <p:cNvPicPr>
            <a:picLocks noChangeAspect="1" noChangeArrowheads="1"/>
          </p:cNvPicPr>
          <p:nvPr/>
        </p:nvPicPr>
        <p:blipFill>
          <a:blip r:embed="rId19">
            <a:grayscl/>
            <a:lum bright="10000" contrast="40000"/>
          </a:blip>
          <a:srcRect/>
          <a:stretch>
            <a:fillRect/>
          </a:stretch>
        </p:blipFill>
        <p:spPr bwMode="auto">
          <a:xfrm>
            <a:off x="6643702" y="5143512"/>
            <a:ext cx="457200" cy="600076"/>
          </a:xfrm>
          <a:prstGeom prst="rect">
            <a:avLst/>
          </a:prstGeom>
          <a:noFill/>
        </p:spPr>
      </p:pic>
      <p:pic>
        <p:nvPicPr>
          <p:cNvPr id="17" name="Picture 16" descr="Rendered Image"/>
          <p:cNvPicPr>
            <a:picLocks noChangeAspect="1" noChangeArrowheads="1"/>
          </p:cNvPicPr>
          <p:nvPr/>
        </p:nvPicPr>
        <p:blipFill>
          <a:blip r:embed="rId20">
            <a:grayscl/>
            <a:lum bright="10000" contrast="40000"/>
          </a:blip>
          <a:srcRect/>
          <a:stretch>
            <a:fillRect/>
          </a:stretch>
        </p:blipFill>
        <p:spPr bwMode="auto">
          <a:xfrm>
            <a:off x="6643702" y="5929330"/>
            <a:ext cx="561975" cy="561975"/>
          </a:xfrm>
          <a:prstGeom prst="rect">
            <a:avLst/>
          </a:prstGeom>
          <a:noFill/>
        </p:spPr>
      </p:pic>
      <p:sp>
        <p:nvSpPr>
          <p:cNvPr id="21" name="20 CuadroTexto"/>
          <p:cNvSpPr txBox="1"/>
          <p:nvPr/>
        </p:nvSpPr>
        <p:spPr>
          <a:xfrm>
            <a:off x="3143240" y="6286520"/>
            <a:ext cx="21450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Raquel</a:t>
            </a:r>
            <a:endParaRPr lang="es-ES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>
    <p:sndAc>
      <p:stSnd loop="1">
        <p:snd r:embed="rId3" name="LEO ALEMAN - Venecia sin ti (instrumental pian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9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69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696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nstockphoto369479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ondola-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011" y="0"/>
            <a:ext cx="9112989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90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nales-de-ven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n_image_0.size.luna-hotel-baglioni-venice-venice-italy-106795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Tn6e9Y0oC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02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ning-Alfresco-Venice-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02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1631tri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at-venice-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02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4"/>
            <a:ext cx="9144000" cy="683121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02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02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7" y="0"/>
            <a:ext cx="913510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262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02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581"/>
            <a:ext cx="9144000" cy="680483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06"/>
            <a:ext cx="9144000" cy="684238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B4B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90" y="0"/>
            <a:ext cx="911741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B4B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65" y="0"/>
            <a:ext cx="911147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B4B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taly_001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te-Afternoon-Venice-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99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na_Hotel_Baglion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096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ice 75 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ice Italy 1345109999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ice_Italy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ice_Italy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ice_italy_tourism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ice-italy-25081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ice-italy-623708_1024_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324"/>
            <a:ext cx="9144000" cy="681335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47" y="0"/>
            <a:ext cx="910550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ice-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3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origin_Bilzu-paka-II-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n_image_2.size.bauer-hotel-venice-venice-italy-106775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20878228">
            <a:off x="928662" y="5072074"/>
            <a:ext cx="2324100" cy="14763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Presentación en pantalla (4:3)</PresentationFormat>
  <Paragraphs>17</Paragraphs>
  <Slides>68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38</cp:revision>
  <dcterms:created xsi:type="dcterms:W3CDTF">2013-11-22T20:19:50Z</dcterms:created>
  <dcterms:modified xsi:type="dcterms:W3CDTF">2013-11-23T02:07:29Z</dcterms:modified>
</cp:coreProperties>
</file>