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3" r:id="rId3"/>
  </p:sldMasterIdLst>
  <p:notesMasterIdLst>
    <p:notesMasterId r:id="rId63"/>
  </p:notesMasterIdLst>
  <p:sldIdLst>
    <p:sldId id="316" r:id="rId4"/>
    <p:sldId id="469" r:id="rId5"/>
    <p:sldId id="430" r:id="rId6"/>
    <p:sldId id="462" r:id="rId7"/>
    <p:sldId id="475" r:id="rId8"/>
    <p:sldId id="505" r:id="rId9"/>
    <p:sldId id="502" r:id="rId10"/>
    <p:sldId id="478" r:id="rId11"/>
    <p:sldId id="476" r:id="rId12"/>
    <p:sldId id="453" r:id="rId13"/>
    <p:sldId id="461" r:id="rId14"/>
    <p:sldId id="471" r:id="rId15"/>
    <p:sldId id="472" r:id="rId16"/>
    <p:sldId id="473" r:id="rId17"/>
    <p:sldId id="477" r:id="rId18"/>
    <p:sldId id="474" r:id="rId19"/>
    <p:sldId id="463" r:id="rId20"/>
    <p:sldId id="464" r:id="rId21"/>
    <p:sldId id="466" r:id="rId22"/>
    <p:sldId id="503" r:id="rId23"/>
    <p:sldId id="467" r:id="rId24"/>
    <p:sldId id="455" r:id="rId25"/>
    <p:sldId id="457" r:id="rId26"/>
    <p:sldId id="458" r:id="rId27"/>
    <p:sldId id="480" r:id="rId28"/>
    <p:sldId id="460" r:id="rId29"/>
    <p:sldId id="456" r:id="rId30"/>
    <p:sldId id="481" r:id="rId31"/>
    <p:sldId id="483" r:id="rId32"/>
    <p:sldId id="484" r:id="rId33"/>
    <p:sldId id="485" r:id="rId34"/>
    <p:sldId id="486" r:id="rId35"/>
    <p:sldId id="487" r:id="rId36"/>
    <p:sldId id="490" r:id="rId37"/>
    <p:sldId id="498" r:id="rId38"/>
    <p:sldId id="489" r:id="rId39"/>
    <p:sldId id="507" r:id="rId40"/>
    <p:sldId id="491" r:id="rId41"/>
    <p:sldId id="506" r:id="rId42"/>
    <p:sldId id="492" r:id="rId43"/>
    <p:sldId id="500" r:id="rId44"/>
    <p:sldId id="493" r:id="rId45"/>
    <p:sldId id="494" r:id="rId46"/>
    <p:sldId id="482" r:id="rId47"/>
    <p:sldId id="495" r:id="rId48"/>
    <p:sldId id="496" r:id="rId49"/>
    <p:sldId id="499" r:id="rId50"/>
    <p:sldId id="501" r:id="rId51"/>
    <p:sldId id="497" r:id="rId52"/>
    <p:sldId id="488" r:id="rId53"/>
    <p:sldId id="468" r:id="rId54"/>
    <p:sldId id="513" r:id="rId55"/>
    <p:sldId id="511" r:id="rId56"/>
    <p:sldId id="512" r:id="rId57"/>
    <p:sldId id="510" r:id="rId58"/>
    <p:sldId id="514" r:id="rId59"/>
    <p:sldId id="509" r:id="rId60"/>
    <p:sldId id="317" r:id="rId61"/>
    <p:sldId id="508" r:id="rId62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WeX1uUamdF19dZluOb1fQ==" hashData="taufkIbdyR9BaK8/D9PqD8j84T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9933FF"/>
    <a:srgbClr val="CCFF66"/>
    <a:srgbClr val="6600FF"/>
    <a:srgbClr val="3B32EE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50" d="100"/>
          <a:sy n="50" d="100"/>
        </p:scale>
        <p:origin x="-1422" y="-558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heme" Target="theme/theme1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12/09/2021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09638" y="685800"/>
            <a:ext cx="50387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09638" y="685800"/>
            <a:ext cx="50387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09638" y="685800"/>
            <a:ext cx="50387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6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12/09/2021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12/09/2021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11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12/09/2021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12/09/2021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12/09/2021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12/09/2021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12/09/2021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61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12/09/2021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12/09/2021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12/09/2021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49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6" y="274649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12/09/2021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12/09/2021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444217" y="6356363"/>
            <a:ext cx="31922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224452" y="6356363"/>
            <a:ext cx="2352146" cy="365125"/>
          </a:xfrm>
          <a:prstGeom prst="rect">
            <a:avLst/>
          </a:prstGeom>
        </p:spPr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844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315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61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12/09/2021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61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61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4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2.wav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3.wav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62.jpeg"/><Relationship Id="rId4" Type="http://schemas.openxmlformats.org/officeDocument/2006/relationships/image" Target="../media/image2.gif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68.png"/><Relationship Id="rId18" Type="http://schemas.openxmlformats.org/officeDocument/2006/relationships/image" Target="../media/image71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0.png"/><Relationship Id="rId2" Type="http://schemas.openxmlformats.org/officeDocument/2006/relationships/slideLayout" Target="../slideLayouts/slideLayout13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4.png"/><Relationship Id="rId11" Type="http://schemas.openxmlformats.org/officeDocument/2006/relationships/image" Target="../media/image6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3.png"/><Relationship Id="rId9" Type="http://schemas.openxmlformats.org/officeDocument/2006/relationships/image" Target="../media/image6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10296897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50" y="5857910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8" y="4572027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14860" y="548680"/>
            <a:ext cx="9399094" cy="466115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ROMANGORDO</a:t>
            </a:r>
          </a:p>
          <a:p>
            <a:pPr algn="ctr"/>
            <a:r>
              <a:rPr lang="es-ES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</a:t>
            </a:r>
            <a:r>
              <a:rPr lang="es-ES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 pueblo de los </a:t>
            </a:r>
          </a:p>
          <a:p>
            <a:pPr algn="ctr"/>
            <a:r>
              <a:rPr lang="es-ES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trampantojos</a:t>
            </a:r>
          </a:p>
          <a:p>
            <a:pPr algn="ctr"/>
            <a:r>
              <a:rPr lang="es-ES" sz="2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(Cáceres)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6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  <p:sndAc>
          <p:stSnd loop="1">
            <p:snd r:embed="rId2" name="Mantovani &amp; His Orchestra - Vaya Con Dios-212-sec.wav"/>
          </p:stSnd>
        </p:sndAc>
      </p:transition>
    </mc:Choice>
    <mc:Fallback xmlns="">
      <p:transition spd="slow" advTm="14000">
        <p:fade/>
        <p:sndAc>
          <p:stSnd loop="1">
            <p:snd r:embed="rId7" name="Mantovani &amp; His Orchestra - Vaya Con Dios-212-se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omangordo, un museo de pintura al aire libre | Ho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10080625" cy="721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2671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511921" y="764705"/>
            <a:ext cx="7031893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Un pueblo con identidad propia. Decenas de fachadas y puertas están pintadas recordando las distintas profesiones que tuvieron los habitantes de Romangordo. Es un fiel reflejo del  trabajo que ejercieron no hace tantos </a:t>
            </a:r>
            <a:r>
              <a:rPr lang="es-ES" altLang="es-ES" sz="28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años. Hay </a:t>
            </a:r>
            <a:r>
              <a:rPr lang="es-ES" altLang="es-ES" sz="28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numerosas fotografías y  el comentario de muchas de ellas, las profesiones y vida de los lugareños, </a:t>
            </a:r>
            <a:r>
              <a:rPr lang="es-ES" altLang="es-ES" sz="28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así </a:t>
            </a:r>
            <a:r>
              <a:rPr lang="es-ES" altLang="es-ES" sz="28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como una interesante reflexión sobre la ESPAÑA VACÍA, tan de actualidad en estos momentos.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3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14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2000">
        <p14:shred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omangordo, el pueblo cacereño donde nada es lo que pare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166"/>
            <a:ext cx="10080625" cy="874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0449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os trampantojos de Romangordo Imágenes que marcan la identidad de un  pueblo&amp;#39; … | Arte urbano, Trampantojo, Fotos tris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4925" y="0"/>
            <a:ext cx="103030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774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Romangor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-1467544"/>
            <a:ext cx="10080624" cy="9073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8205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Romangordo pinturas murales. | Pintura mural, Murales, Pintu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6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3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9809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000">
        <p14:shred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omangordo, un museo de pintura al aire libre | Ho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9000"/>
            <a:ext cx="10256807" cy="68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3774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OMANGORDO.EL PUEBLO DE LOS TRAMPANTOJOS. (Cáceres Diciembre 2018)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11336" y="9130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1218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mangordo ruta trampantoj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873" y="16396"/>
            <a:ext cx="10257396" cy="6841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06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omangordo, el pueblo cacereño que &amp;quot;engaña&amp;quot; con arte al visitante | Gente |  Agencia EF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514"/>
            <a:ext cx="10080625" cy="6875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530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iudad-dormida: 1/12/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266" y="23266"/>
            <a:ext cx="10057359" cy="6839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612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omangordo pinturas murales. | Arte publico, Murales, Producción artíst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2819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011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os trampantojos de Romangordo atraen a más de 22.000 visitantes - El  Periódico Extremadu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490" y="-15974"/>
            <a:ext cx="10092837" cy="6873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995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475508" y="1740196"/>
            <a:ext cx="7704856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«Cuando vimos que venía mucha gente de visita, supimos que no podíamos pararlo», insiste, instando a otras poblaciones a buscar iniciativas de este tipo, que no por económicas tienen que carecer de óptimos resultados. La prueba de ello es más que palpable, y puede visitarse en Romangordo, a cualquier hora todos los días del año</a:t>
            </a:r>
            <a:r>
              <a:rPr lang="es-ES" altLang="es-ES" sz="28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..</a:t>
            </a:r>
            <a:endParaRPr lang="es-ES" altLang="es-ES" sz="2800" b="1" i="1" dirty="0">
              <a:solidFill>
                <a:srgbClr val="00B0F0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3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0923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9000">
        <p14:shred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lusión o realidad? Recorrido por los trampantojos de Romangordo, Cáce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014" y="-9500"/>
            <a:ext cx="10254902" cy="703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9828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Qué ver en Romangordo? ver museos y rutas de trampantoj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22126"/>
            <a:ext cx="10120492" cy="6835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509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Los trampantojos de Romangordo, donde nada es lo que pare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1186"/>
            <a:ext cx="10084325" cy="6869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1564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Los Trampantojos de Romangordo - Reserva de la Biosfera de Monfragüe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511" y="-76200"/>
            <a:ext cx="10403839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970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Romangordo, el pueblo cacereño donde nada es lo que pare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721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968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iudad-dormida: Romangordo, el pueblo de los trampantojos / Romangordo,  Cáceres (Extremadura, España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17289" y="2"/>
            <a:ext cx="10729192" cy="7027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97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mangordo, imágenes que marcan la identidad de un pueblo – Romangor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0589"/>
            <a:ext cx="10080625" cy="6952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880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omangordo y su ruta de trampantojos | SE HACE CAMINO AL AND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257" y="0"/>
            <a:ext cx="102819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3576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omangordo, el pueblo cacereño donde nada es lo que pare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49" y="476672"/>
            <a:ext cx="10175985" cy="566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356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6192440" y="1340768"/>
            <a:ext cx="3508673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FFFF00"/>
                </a:solidFill>
                <a:latin typeface="Microsoft Sans Serif" pitchFamily="34" charset="0"/>
                <a:cs typeface="Microsoft Sans Serif" pitchFamily="34" charset="0"/>
              </a:rPr>
              <a:t>¿Cuántas pinturas hay en </a:t>
            </a:r>
            <a:r>
              <a:rPr lang="es-ES" altLang="es-ES" sz="2400" b="1" i="1" dirty="0" smtClean="0">
                <a:solidFill>
                  <a:srgbClr val="FFFF00"/>
                </a:solidFill>
                <a:latin typeface="Microsoft Sans Serif" pitchFamily="34" charset="0"/>
                <a:cs typeface="Microsoft Sans Serif" pitchFamily="34" charset="0"/>
              </a:rPr>
              <a:t>Romangordo? </a:t>
            </a:r>
            <a:r>
              <a:rPr lang="es-ES" altLang="es-ES" sz="24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Resultado </a:t>
            </a:r>
            <a:r>
              <a:rPr lang="es-ES" altLang="es-ES" sz="24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de imagen </a:t>
            </a:r>
            <a:r>
              <a:rPr lang="es-ES" altLang="es-ES" sz="24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deromangordo pinturas Seis </a:t>
            </a:r>
            <a:r>
              <a:rPr lang="es-ES" altLang="es-ES" sz="24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murales y casi 50 puertas de corrales y cocheras pintadas recrean distintas escenas de la vida rural. Un museo al aire libre abierto las 24 horas del día todos los días del </a:t>
            </a:r>
            <a:r>
              <a:rPr lang="es-ES" altLang="es-ES" sz="24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año.</a:t>
            </a:r>
            <a:endParaRPr lang="es-ES" altLang="es-ES" sz="2400" b="1" i="1" dirty="0">
              <a:solidFill>
                <a:srgbClr val="00B0F0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3" y="5306266"/>
            <a:ext cx="1588311" cy="1366752"/>
          </a:xfrm>
          <a:prstGeom prst="rect">
            <a:avLst/>
          </a:prstGeom>
          <a:noFill/>
        </p:spPr>
      </p:pic>
      <p:pic>
        <p:nvPicPr>
          <p:cNvPr id="4" name="Picture 2" descr="Romangordo, imágenes que marcan la identidad de un pueblo – Romangord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-747464"/>
            <a:ext cx="5993903" cy="7991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634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000">
        <p14:shred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omangordo y su ruta de trampantojos | SE HACE CAMINO AL AND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29344"/>
            <a:ext cx="10325972" cy="6887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999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l Ayuntamiento organiza una excursión a Romangordo | LOGROSÁN AL DÍ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829" y="0"/>
            <a:ext cx="103127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673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mangordo, el pueblo cacereño donde nada es lo que parece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4522344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Romangordo y sus trampantojos:... - Viajandoenfurgo.com | Facebo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22345" y="-1"/>
            <a:ext cx="555828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770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os Trampantojos de Romangordo (Cáceres) | Romangordo es un … | Flick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0871" y="-15652"/>
            <a:ext cx="102819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382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rte Trampantojo de Romangordo – ESTATE UN RA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8550"/>
            <a:ext cx="10440913" cy="705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844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Márcate una ruta por los trampantojos de Romangordo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4262" y="19844"/>
            <a:ext cx="10224888" cy="6912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040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  <p:sndAc>
          <p:stSnd>
            <p:snd r:embed="rId2" name="Romantic Guitar 5.wav"/>
          </p:stSnd>
        </p:sndAc>
      </p:transition>
    </mc:Choice>
    <mc:Fallback xmlns="">
      <p:transition spd="slow" advTm="8000">
        <p:fade/>
        <p:sndAc>
          <p:stSnd>
            <p:snd r:embed="rId4" name="Romantic Guitar 5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uertas y paredes de Romangordo se llenan de vida . Ho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93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700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omangordo, imágenes que marcan la identidad de un pueblo – Romangor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586" y="-24408"/>
            <a:ext cx="1006303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6744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Comenzar yincana turística Ruta de los Trampantojos de Romangord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Comenzar yincana turística Ruta de los Trampantojos de Romangordo"/>
          <p:cNvSpPr>
            <a:spLocks noChangeAspect="1" noChangeArrowheads="1"/>
          </p:cNvSpPr>
          <p:nvPr/>
        </p:nvSpPr>
        <p:spPr bwMode="auto">
          <a:xfrm>
            <a:off x="307975" y="793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7937"/>
            <a:ext cx="10170911" cy="685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894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omangor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2951" y="-99392"/>
            <a:ext cx="10403577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118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omangordo y sus trampantojos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8280" y="-195808"/>
            <a:ext cx="10587154" cy="7059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9338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Fachadas Romangordo 04 20171014 | la casa de las puntas con resaka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717" y="9129"/>
            <a:ext cx="9832047" cy="6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9270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ALGUNAS DE LAS COSAS QUE ME GUSTAN: Los trampantojos de Romangor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14327" y="-1251520"/>
            <a:ext cx="7648973" cy="9756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847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Romangordo, Cáce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3025" y="1538"/>
            <a:ext cx="10092451" cy="6856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8977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Romangordo, imágenes que marcan la identidad de un pueblo – Romangor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477" y="0"/>
            <a:ext cx="103121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04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Romangordo, ruta de los trampantojos - Pasaporte a Wonderl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50910" y="-243407"/>
            <a:ext cx="10647806" cy="7390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5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Romangordo: Ruta de los trampantojos | Anaís Mamma Be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4602"/>
            <a:ext cx="10080625" cy="6892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679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achadas Romangordo 02 20171014 | la casa de las puntas con resaka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7359" y="-173584"/>
            <a:ext cx="10048016" cy="7031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132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Los trampantojos de Romangordo - El Periódico Extremadu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86167" y="0"/>
            <a:ext cx="106667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01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Romangordo y sus trampantojos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000" y="0"/>
            <a:ext cx="102842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93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XTREMOS DEL DUERO: murales. romangordo. cáceres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11" y="0"/>
            <a:ext cx="103127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99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  <p:sndAc>
          <p:stSnd>
            <p:snd r:embed="rId2" name="GIOVANNI_MARRADI_-_Garden_of_dreams_and_Poeme..wav"/>
          </p:stSnd>
        </p:sndAc>
      </p:transition>
    </mc:Choice>
    <mc:Fallback xmlns="">
      <p:transition spd="slow" advTm="8000">
        <p:fade/>
        <p:sndAc>
          <p:stSnd>
            <p:snd r:embed="rId4" name="GIOVANNI_MARRADI_-_Garden_of_dreams_and_Poeme.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Romangordo, ruta de los trampantojos - Pasaporte a Wonderl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0832"/>
            <a:ext cx="10080625" cy="7564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672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Arte Trampantojo de Romangordo – ESTATE UN RA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16272" y="-20167"/>
            <a:ext cx="10296897" cy="686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255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Vivencias de un Viveño : Romangordo y sus trampantojos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4256" y="-761256"/>
            <a:ext cx="10159008" cy="7619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462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omangordo, un destino al que regresar - Atención a la Discapacidad -  Mensajeros de la Paz Extremadura - O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90" y="-321171"/>
            <a:ext cx="10076036" cy="717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2460" y="254556"/>
            <a:ext cx="46987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Un </a:t>
            </a:r>
            <a:r>
              <a:rPr lang="es-ES" dirty="0"/>
              <a:t>grupo de </a:t>
            </a:r>
            <a:r>
              <a:rPr lang="es-ES" dirty="0" smtClean="0"/>
              <a:t>excursionistas </a:t>
            </a:r>
            <a:r>
              <a:rPr lang="es-ES" dirty="0"/>
              <a:t>en Romangordo</a:t>
            </a:r>
          </a:p>
        </p:txBody>
      </p:sp>
    </p:spTree>
    <p:extLst>
      <p:ext uri="{BB962C8B-B14F-4D97-AF65-F5344CB8AC3E}">
        <p14:creationId xmlns:p14="http://schemas.microsoft.com/office/powerpoint/2010/main" val="1815225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mangordo, un museo de pintura al aire libre | Ho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93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544367" y="373306"/>
            <a:ext cx="42592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Un grupo de excursionistas en Romangordo</a:t>
            </a:r>
          </a:p>
        </p:txBody>
      </p:sp>
    </p:spTree>
    <p:extLst>
      <p:ext uri="{BB962C8B-B14F-4D97-AF65-F5344CB8AC3E}">
        <p14:creationId xmlns:p14="http://schemas.microsoft.com/office/powerpoint/2010/main" val="1734915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Un grupo de mayores visita los trampantojos de Romangordo | La Zarza - Ho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764704"/>
            <a:ext cx="10267632" cy="528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084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e paseo en Romangordo entre trampantojos y aromas - Álbums - Mensajeros de  la Paz Extremadura - O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349" y="0"/>
            <a:ext cx="10099973" cy="7080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781471" y="216932"/>
            <a:ext cx="18308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dirty="0"/>
              <a:t>E</a:t>
            </a:r>
            <a:r>
              <a:rPr lang="es-ES" dirty="0" smtClean="0"/>
              <a:t>xcursionistas </a:t>
            </a:r>
            <a:r>
              <a:rPr lang="es-ES" dirty="0"/>
              <a:t>en </a:t>
            </a:r>
            <a:endParaRPr lang="es-ES" dirty="0" smtClean="0"/>
          </a:p>
          <a:p>
            <a:pPr algn="r"/>
            <a:r>
              <a:rPr lang="es-ES" dirty="0" smtClean="0"/>
              <a:t>Romangordo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8932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e paseo en Romangordo entre trampantojos y aromas - Álbums - Mensajeros de  la Paz Extremadura - O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10067136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00900" y="476672"/>
            <a:ext cx="46987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Un grupo de excursionistas en Romangordo</a:t>
            </a:r>
          </a:p>
        </p:txBody>
      </p:sp>
    </p:spTree>
    <p:extLst>
      <p:ext uri="{BB962C8B-B14F-4D97-AF65-F5344CB8AC3E}">
        <p14:creationId xmlns:p14="http://schemas.microsoft.com/office/powerpoint/2010/main" val="3471773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omangordo y su ruta de trampantojos | SE HACE CAMINO AL AND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" y="19422"/>
            <a:ext cx="1028198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775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omangordo y sus trampantojos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42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82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14:shred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iudad-dormida: 1/12/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784" y="0"/>
            <a:ext cx="102837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779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5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11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5" y="1067210"/>
            <a:ext cx="3856521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12 de septiembre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11:31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6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302" y="3276600"/>
            <a:ext cx="336021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0080625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093988">
            <a:off x="4536281" y="838200"/>
            <a:ext cx="532033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OMANGOR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ROMANGORDO</Template>
  <TotalTime>13</TotalTime>
  <Words>268</Words>
  <Application>Microsoft Office PowerPoint</Application>
  <PresentationFormat>Personalizado</PresentationFormat>
  <Paragraphs>27</Paragraphs>
  <Slides>59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59</vt:i4>
      </vt:variant>
    </vt:vector>
  </HeadingPairs>
  <TitlesOfParts>
    <vt:vector size="62" baseType="lpstr">
      <vt:lpstr>ROMANGORDO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10</cp:revision>
  <dcterms:created xsi:type="dcterms:W3CDTF">2021-09-12T09:31:01Z</dcterms:created>
  <dcterms:modified xsi:type="dcterms:W3CDTF">2021-09-12T09:44:16Z</dcterms:modified>
</cp:coreProperties>
</file>