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87" r:id="rId3"/>
    <p:sldId id="259" r:id="rId4"/>
    <p:sldId id="257" r:id="rId5"/>
    <p:sldId id="285" r:id="rId6"/>
    <p:sldId id="260" r:id="rId7"/>
    <p:sldId id="261" r:id="rId8"/>
    <p:sldId id="263" r:id="rId9"/>
    <p:sldId id="264" r:id="rId10"/>
    <p:sldId id="265" r:id="rId11"/>
    <p:sldId id="277" r:id="rId12"/>
    <p:sldId id="268" r:id="rId13"/>
    <p:sldId id="269" r:id="rId14"/>
    <p:sldId id="270" r:id="rId15"/>
    <p:sldId id="288" r:id="rId16"/>
    <p:sldId id="272" r:id="rId17"/>
    <p:sldId id="275" r:id="rId18"/>
    <p:sldId id="278" r:id="rId19"/>
    <p:sldId id="284" r:id="rId20"/>
    <p:sldId id="279" r:id="rId21"/>
    <p:sldId id="281" r:id="rId22"/>
    <p:sldId id="280" r:id="rId23"/>
    <p:sldId id="283" r:id="rId24"/>
    <p:sldId id="286" r:id="rId25"/>
    <p:sldId id="289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C1Qsq5c6tK4RKKan1UJnA==" hashData="IHnxV904x/qCLumnGuLjyOKWg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0726361-1DD3-4169-B8C3-22FB186D2B40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9A3F39-A2F7-4D73-9624-32E5E2DDDC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3CDD45-305A-4142-B599-88B9B693F852}" type="slidenum">
              <a:rPr lang="en-US"/>
              <a:pPr/>
              <a:t>1</a:t>
            </a:fld>
            <a:endParaRPr lang="en-US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8DF07-FA7E-45AC-8716-F4FA5DFCBA71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56ED0-505F-4ECC-BFC4-12F16C651F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8BFEC-E54D-4E26-B548-B0BB40B9F224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1AC66-A4CC-4022-8EF6-D1EB888813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DF5C0-83EA-49D2-9C2E-E1332CAE6AEA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39B18-C023-44A5-A7A3-C3E5F03011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18DCA-1F07-442A-836C-DE9397CE1BAD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57FA1-E848-467C-9E7B-5F9461BE9B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1B900-F5B0-43D8-8626-1F1352D66196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B8CB4-C6CD-479A-9BED-C0190DA680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9A472-F63D-4BE2-BD8C-466A442C0C7C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C01B1-C558-419E-B584-1D8D938820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049A5-F6FE-4531-A3FF-D098E6BFA9A6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6A727-8CD0-4A7F-9533-C54ADDCFCA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F6847-A589-4187-9856-B2F1E28A30D1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1E2A3-F9BE-4BDB-8DDE-896A866406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8B20A-55C4-468B-8422-566E58C2FC98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F60DC-EAE5-4C24-BF36-0D9E49BA2A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65655-F420-48F2-A61A-E93B8461FB1D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B67CD-3218-4198-A844-6288B24E04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3F08D-1C8E-45E2-AE83-18895DAF0C66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C4052-F7E3-440C-8ED6-391A3B773E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6B0420-F3CB-48F1-A27B-CB81CD3DA04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3495FF-593B-4B6A-BE8A-CD97EA88187E}" type="datetimeFigureOut">
              <a:rPr lang="es-ES"/>
              <a:pPr>
                <a:defRPr/>
              </a:pPr>
              <a:t>05/02/2015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AFF67F-06FA-4ABD-8C39-198CDA987E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5799105-2639-416E-ACB5-94D7F869FB90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Colise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463"/>
            <a:ext cx="912018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907704" y="404664"/>
            <a:ext cx="6696744" cy="369332"/>
          </a:xfrm>
          <a:prstGeom prst="rect">
            <a:avLst/>
          </a:prstGeom>
          <a:noFill/>
        </p:spPr>
        <p:txBody>
          <a:bodyPr>
            <a:prstTxWarp prst="textDoubleWave1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FF0000"/>
                </a:solidFill>
                <a:latin typeface="+mn-lt"/>
                <a:cs typeface="+mn-cs"/>
              </a:rPr>
              <a:t>Roma 2015</a:t>
            </a:r>
          </a:p>
        </p:txBody>
      </p:sp>
      <p:pic>
        <p:nvPicPr>
          <p:cNvPr id="4" name="3 Imagen" descr="imag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5013176"/>
            <a:ext cx="2376264" cy="184482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Click="0" advTm="7000">
    <p:circle/>
    <p:sndAc>
      <p:stSnd>
        <p:snd r:embed="rId3" name="Andrea Bocelli &amp; Sarah Brightman Sucho- Time To Say Goodby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caza de pietro Bernini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463"/>
            <a:ext cx="9120188" cy="6840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675842" y="332656"/>
            <a:ext cx="779232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Fontana de la Barcaccia</a:t>
            </a:r>
          </a:p>
        </p:txBody>
      </p:sp>
    </p:spTree>
  </p:cSld>
  <p:clrMapOvr>
    <a:masterClrMapping/>
  </p:clrMapOvr>
  <p:transition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uente de la Abejas de Bernini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195736" y="5229200"/>
            <a:ext cx="6552728" cy="1368152"/>
          </a:xfrm>
          <a:prstGeom prst="rect">
            <a:avLst/>
          </a:prstGeom>
          <a:noFill/>
        </p:spPr>
        <p:txBody>
          <a:bodyPr>
            <a:prstTxWarp prst="textChevronInverted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0000"/>
                  </a:solidFill>
                </a:ln>
                <a:latin typeface="+mn-lt"/>
                <a:cs typeface="+mn-cs"/>
              </a:rPr>
              <a:t>Fuente de las abejas</a:t>
            </a:r>
          </a:p>
        </p:txBody>
      </p:sp>
    </p:spTree>
  </p:cSld>
  <p:clrMapOvr>
    <a:masterClrMapping/>
  </p:clrMapOvr>
  <p:transition spd="slow" advClick="0" advTm="8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za del Tritón. Lorenzo Bernini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0000" cy="68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3347864" y="5013176"/>
            <a:ext cx="5328592" cy="1368152"/>
          </a:xfrm>
          <a:prstGeom prst="rect">
            <a:avLst/>
          </a:prstGeom>
          <a:noFill/>
        </p:spPr>
        <p:txBody>
          <a:bodyPr>
            <a:prstTxWarp prst="textStop">
              <a:avLst>
                <a:gd name="adj" fmla="val 14286"/>
              </a:avLst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Plaza del Tritón</a:t>
            </a:r>
          </a:p>
        </p:txBody>
      </p:sp>
    </p:spTree>
  </p:cSld>
  <p:clrMapOvr>
    <a:masterClrMapping/>
  </p:clrMapOvr>
  <p:transition spd="slow" advClick="0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Ara Pacis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912018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436096" y="5445224"/>
            <a:ext cx="3222357" cy="92333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Ara Pacis</a:t>
            </a:r>
          </a:p>
        </p:txBody>
      </p:sp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rnacina  en una calle de Roma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912018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419872" y="4725144"/>
            <a:ext cx="5472608" cy="1944216"/>
          </a:xfrm>
          <a:prstGeom prst="rect">
            <a:avLst/>
          </a:prstGeom>
          <a:noFill/>
        </p:spPr>
        <p:txBody>
          <a:bodyPr>
            <a:prstTxWarp prst="textTriangle">
              <a:avLst>
                <a:gd name="adj" fmla="val 28236"/>
              </a:avLst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0000"/>
                  </a:solidFill>
                </a:ln>
                <a:latin typeface="+mn-lt"/>
                <a:cs typeface="+mn-cs"/>
              </a:rPr>
              <a:t>Hornacina en una calle </a:t>
            </a:r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ería Borghe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47664" y="5301208"/>
            <a:ext cx="6552728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Galería </a:t>
            </a:r>
            <a:r>
              <a:rPr lang="es-ES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Borghese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4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987824" y="4437112"/>
            <a:ext cx="5472608" cy="2204864"/>
          </a:xfrm>
          <a:prstGeom prst="rect">
            <a:avLst/>
          </a:prstGeom>
          <a:noFill/>
        </p:spPr>
        <p:txBody>
          <a:bodyPr>
            <a:prstTxWarp prst="textArchUpPour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n>
                  <a:solidFill>
                    <a:srgbClr val="FF0000"/>
                  </a:solidFill>
                </a:ln>
                <a:latin typeface="+mn-lt"/>
                <a:cs typeface="+mn-cs"/>
              </a:rPr>
              <a:t>Isla Tiberina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la Tiberi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a de Coppedé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16013" y="6165850"/>
            <a:ext cx="56880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0000"/>
                </a:solidFill>
                <a:latin typeface="Lucida Sans Unicode" pitchFamily="34" charset="0"/>
              </a:rPr>
              <a:t>Entrada al barrio de Coppedé</a:t>
            </a: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G_05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912018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5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5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5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"/>
            <a:ext cx="9120000" cy="6840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27584" y="5229200"/>
            <a:ext cx="784887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Puente Sant´Angelo</a:t>
            </a:r>
            <a:endParaRPr lang="es-E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laza Navona de 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9072000" cy="6804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79512" y="5301208"/>
            <a:ext cx="880721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Fuente de los Cuatro </a:t>
            </a:r>
            <a:r>
              <a:rPr lang="es-ES" sz="54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Rios</a:t>
            </a:r>
            <a:endParaRPr lang="es-E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9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G_05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995936" y="5445224"/>
            <a:ext cx="472116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Plaza </a:t>
            </a:r>
            <a:r>
              <a:rPr lang="es-ES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Navona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56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912018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za del Popo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912018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987824" y="5373216"/>
            <a:ext cx="581761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Fuente de Noche</a:t>
            </a:r>
          </a:p>
        </p:txBody>
      </p:sp>
    </p:spTree>
  </p:cSld>
  <p:clrMapOvr>
    <a:masterClrMapping/>
  </p:clrMapOvr>
  <p:transition spd="slow" advClick="0"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5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7463"/>
            <a:ext cx="9120187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932040" y="5589240"/>
            <a:ext cx="391806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Las Cortes </a:t>
            </a:r>
          </a:p>
        </p:txBody>
      </p:sp>
    </p:spTree>
  </p:cSld>
  <p:clrMapOvr>
    <a:masterClrMapping/>
  </p:clrMapOvr>
  <p:transition spd="slow" advClick="0" advTm="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ente en la vía Giul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899592" y="5013176"/>
            <a:ext cx="786946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Fuente del Mascherone</a:t>
            </a:r>
          </a:p>
        </p:txBody>
      </p:sp>
    </p:spTree>
  </p:cSld>
  <p:clrMapOvr>
    <a:masterClrMapping/>
  </p:clrMapOvr>
  <p:transition spd="slow" advClick="0" advTm="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4 CuadroTexto"/>
          <p:cNvSpPr txBox="1">
            <a:spLocks noChangeArrowheads="1"/>
          </p:cNvSpPr>
          <p:nvPr/>
        </p:nvSpPr>
        <p:spPr bwMode="auto">
          <a:xfrm>
            <a:off x="5940424" y="6237288"/>
            <a:ext cx="288004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s-ES">
              <a:latin typeface="Lucida Sans Unicode" pitchFamily="34" charset="0"/>
            </a:endParaRPr>
          </a:p>
        </p:txBody>
      </p:sp>
      <p:pic>
        <p:nvPicPr>
          <p:cNvPr id="6" name="5 Imagen" descr="IMG_05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4432785" cy="460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puente-sant-angeloq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88640"/>
            <a:ext cx="4104000" cy="547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8 CuadroTexto"/>
          <p:cNvSpPr txBox="1"/>
          <p:nvPr/>
        </p:nvSpPr>
        <p:spPr>
          <a:xfrm>
            <a:off x="251520" y="5085184"/>
            <a:ext cx="4032448" cy="720080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es-ES" dirty="0" smtClean="0">
                <a:ln>
                  <a:solidFill>
                    <a:srgbClr val="FF0000"/>
                  </a:solidFill>
                </a:ln>
              </a:rPr>
              <a:t>Plaza de la Minerva</a:t>
            </a:r>
            <a:endParaRPr lang="es-ES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967536" y="5949280"/>
            <a:ext cx="3780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C00000"/>
                </a:solidFill>
                <a:latin typeface="+mj-lt"/>
              </a:rPr>
              <a:t>Puente Sant¨Angelo</a:t>
            </a:r>
            <a:endParaRPr lang="es-ES" sz="2800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ransition spd="slow" advClick="0" advTm="1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eatro romano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4 CuadroTexto"/>
          <p:cNvSpPr txBox="1"/>
          <p:nvPr/>
        </p:nvSpPr>
        <p:spPr>
          <a:xfrm>
            <a:off x="5652120" y="5661248"/>
            <a:ext cx="3312368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FF0000"/>
                </a:solidFill>
                <a:latin typeface="Algerian" pitchFamily="82" charset="0"/>
                <a:cs typeface="+mn-cs"/>
              </a:rPr>
              <a:t>Teatro romano</a:t>
            </a:r>
          </a:p>
        </p:txBody>
      </p:sp>
    </p:spTree>
  </p:cSld>
  <p:clrMapOvr>
    <a:masterClrMapping/>
  </p:clrMapOvr>
  <p:transition spd="slow" advClick="0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rnacina en un pat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6632"/>
            <a:ext cx="3312368" cy="48691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2 Imagen" descr="IMG_05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88640"/>
            <a:ext cx="3419872" cy="482453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3779838" y="404813"/>
            <a:ext cx="16557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rgbClr val="C00000"/>
                </a:solidFill>
                <a:latin typeface="Lucida Sans Unicode" pitchFamily="34" charset="0"/>
              </a:rPr>
              <a:t>Diseño y fotografía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851275" y="1773238"/>
            <a:ext cx="1441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C00000"/>
                </a:solidFill>
                <a:latin typeface="Lucida Sans Unicode" pitchFamily="34" charset="0"/>
              </a:rPr>
              <a:t>Rodríguez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4067175" y="1412875"/>
            <a:ext cx="1152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C00000"/>
                </a:solidFill>
                <a:latin typeface="Lucida Sans Unicode" pitchFamily="34" charset="0"/>
              </a:rPr>
              <a:t>María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4211638" y="2492375"/>
            <a:ext cx="12239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C00000"/>
                </a:solidFill>
                <a:latin typeface="Lucida Sans Unicode" pitchFamily="34" charset="0"/>
              </a:rPr>
              <a:t>Roma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3563938" y="3213100"/>
            <a:ext cx="194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C00000"/>
                </a:solidFill>
                <a:latin typeface="Lucida Sans Unicode" pitchFamily="34" charset="0"/>
              </a:rPr>
              <a:t>22-01-2015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971550" y="5229225"/>
            <a:ext cx="6913563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FF0000"/>
                </a:solidFill>
                <a:latin typeface="+mj-lt"/>
                <a:cs typeface="+mn-cs"/>
              </a:rPr>
              <a:t>Música: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 smtClean="0">
                <a:solidFill>
                  <a:srgbClr val="FF0000"/>
                </a:solidFill>
                <a:latin typeface="+mj-lt"/>
                <a:cs typeface="+mn-cs"/>
              </a:rPr>
              <a:t>Andrea Bocelli.</a:t>
            </a:r>
            <a:endParaRPr lang="es-ES" sz="2400" dirty="0">
              <a:solidFill>
                <a:srgbClr val="FF0000"/>
              </a:solidFill>
              <a:latin typeface="+mj-lt"/>
              <a:cs typeface="+mn-cs"/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000"/>
                            </p:stCondLst>
                            <p:childTnLst>
                              <p:par>
                                <p:cTn id="5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106</Words>
  <Application>Microsoft Office PowerPoint</Application>
  <PresentationFormat>Presentación en pantalla (4:3)</PresentationFormat>
  <Paragraphs>41</Paragraphs>
  <Slides>24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María</dc:creator>
  <cp:lastModifiedBy>Margarita</cp:lastModifiedBy>
  <cp:revision>51</cp:revision>
  <dcterms:created xsi:type="dcterms:W3CDTF">2015-01-29T18:35:08Z</dcterms:created>
  <dcterms:modified xsi:type="dcterms:W3CDTF">2015-02-05T20:03:36Z</dcterms:modified>
</cp:coreProperties>
</file>