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7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6" r:id="rId42"/>
    <p:sldId id="297" r:id="rId43"/>
    <p:sldId id="298" r:id="rId44"/>
    <p:sldId id="299" r:id="rId45"/>
    <p:sldId id="300" r:id="rId46"/>
    <p:sldId id="301" r:id="rId47"/>
    <p:sldId id="307" r:id="rId48"/>
    <p:sldId id="303" r:id="rId49"/>
    <p:sldId id="306" r:id="rId50"/>
    <p:sldId id="305" r:id="rId51"/>
    <p:sldId id="308" r:id="rId52"/>
    <p:sldId id="309" r:id="rId53"/>
    <p:sldId id="310" r:id="rId54"/>
    <p:sldId id="311" r:id="rId55"/>
    <p:sldId id="312" r:id="rId56"/>
    <p:sldId id="314" r:id="rId57"/>
    <p:sldId id="316" r:id="rId58"/>
    <p:sldId id="318" r:id="rId59"/>
    <p:sldId id="319" r:id="rId60"/>
    <p:sldId id="320" r:id="rId61"/>
    <p:sldId id="321" r:id="rId62"/>
    <p:sldId id="322" r:id="rId63"/>
    <p:sldId id="323" r:id="rId64"/>
    <p:sldId id="324" r:id="rId65"/>
    <p:sldId id="325" r:id="rId66"/>
    <p:sldId id="327" r:id="rId67"/>
    <p:sldId id="328" r:id="rId68"/>
    <p:sldId id="329" r:id="rId6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CtL5bKOJrq1VRP8hGTRbQ" hashData="ut0voxSwpw315PeMVYBxtYp6vy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0000"/>
    <a:srgbClr val="0000CC"/>
    <a:srgbClr val="21AD9C"/>
    <a:srgbClr val="1B3F6B"/>
    <a:srgbClr val="2A63A8"/>
    <a:srgbClr val="FF5050"/>
    <a:srgbClr val="CF9B3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12" autoAdjust="0"/>
    <p:restoredTop sz="94660"/>
  </p:normalViewPr>
  <p:slideViewPr>
    <p:cSldViewPr>
      <p:cViewPr>
        <p:scale>
          <a:sx n="70" d="100"/>
          <a:sy n="70" d="100"/>
        </p:scale>
        <p:origin x="-528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E78354-1B3B-4A22-9AA7-458B36BF7828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E3F496-770B-4B35-AEEE-C3747C3CD2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E3F496-770B-4B35-AEEE-C3747C3CD2B1}" type="slidenum">
              <a:rPr lang="es-ES" smtClean="0"/>
              <a:pPr/>
              <a:t>33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08F5-E9C5-4D59-B300-14D399907C48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70E3-3442-411C-84B6-57667FB36B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08F5-E9C5-4D59-B300-14D399907C48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70E3-3442-411C-84B6-57667FB36B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08F5-E9C5-4D59-B300-14D399907C48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70E3-3442-411C-84B6-57667FB36B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08F5-E9C5-4D59-B300-14D399907C48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70E3-3442-411C-84B6-57667FB36B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08F5-E9C5-4D59-B300-14D399907C48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70E3-3442-411C-84B6-57667FB36B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08F5-E9C5-4D59-B300-14D399907C48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70E3-3442-411C-84B6-57667FB36B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08F5-E9C5-4D59-B300-14D399907C48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70E3-3442-411C-84B6-57667FB36B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08F5-E9C5-4D59-B300-14D399907C48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70E3-3442-411C-84B6-57667FB36B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08F5-E9C5-4D59-B300-14D399907C48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70E3-3442-411C-84B6-57667FB36B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08F5-E9C5-4D59-B300-14D399907C48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70E3-3442-411C-84B6-57667FB36B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08F5-E9C5-4D59-B300-14D399907C48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E70E3-3442-411C-84B6-57667FB36B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D6275-0720-4D11-92A2-AB8CDF679CD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9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B08F5-E9C5-4D59-B300-14D399907C48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E70E3-3442-411C-84B6-57667FB36B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7C47C0F-ABF8-4B2F-BC0A-6C1B90AEB9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9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7.png"/><Relationship Id="rId7" Type="http://schemas.openxmlformats.org/officeDocument/2006/relationships/image" Target="../media/image8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3 Marcador de contenido" descr="url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9" name="8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48974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 cmpd="thinThick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0" y="0"/>
            <a:ext cx="9144000" cy="3429000"/>
          </a:xfrm>
          <a:prstGeom prst="triangle">
            <a:avLst>
              <a:gd name="adj" fmla="val 49574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 cmpd="thinThick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-1178720" y="1178720"/>
            <a:ext cx="6858002" cy="4500562"/>
          </a:xfrm>
          <a:prstGeom prst="triangle">
            <a:avLst>
              <a:gd name="adj" fmla="val 50111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 cmpd="thinThick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>
              <a:gd name="adj" fmla="val 50679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 cmpd="thinThick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cooltext1093497614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tretch>
            <a:fillRect/>
          </a:stretch>
        </p:blipFill>
        <p:spPr>
          <a:xfrm>
            <a:off x="2143108" y="0"/>
            <a:ext cx="2933334" cy="838095"/>
          </a:xfrm>
          <a:prstGeom prst="rect">
            <a:avLst/>
          </a:prstGeom>
        </p:spPr>
      </p:pic>
      <p:pic>
        <p:nvPicPr>
          <p:cNvPr id="20" name="19 Imagen" descr="cooltext1093497796.png"/>
          <p:cNvPicPr>
            <a:picLocks noChangeAspect="1"/>
          </p:cNvPicPr>
          <p:nvPr/>
        </p:nvPicPr>
        <p:blipFill>
          <a:blip r:embed="rId5">
            <a:lum bright="-10000" contrast="40000"/>
          </a:blip>
          <a:stretch>
            <a:fillRect/>
          </a:stretch>
        </p:blipFill>
        <p:spPr>
          <a:xfrm>
            <a:off x="5429256" y="0"/>
            <a:ext cx="1815873" cy="838095"/>
          </a:xfrm>
          <a:prstGeom prst="rect">
            <a:avLst/>
          </a:prstGeom>
        </p:spPr>
      </p:pic>
      <p:pic>
        <p:nvPicPr>
          <p:cNvPr id="21" name="20 Imagen" descr="cooltext1093498115.png"/>
          <p:cNvPicPr>
            <a:picLocks noChangeAspect="1"/>
          </p:cNvPicPr>
          <p:nvPr/>
        </p:nvPicPr>
        <p:blipFill>
          <a:blip r:embed="rId6">
            <a:lum bright="-10000" contrast="40000"/>
          </a:blip>
          <a:stretch>
            <a:fillRect/>
          </a:stretch>
        </p:blipFill>
        <p:spPr>
          <a:xfrm>
            <a:off x="642910" y="785794"/>
            <a:ext cx="3682540" cy="838095"/>
          </a:xfrm>
          <a:prstGeom prst="rect">
            <a:avLst/>
          </a:prstGeom>
        </p:spPr>
      </p:pic>
      <p:pic>
        <p:nvPicPr>
          <p:cNvPr id="22" name="21 Imagen" descr="cooltext1093498243.png"/>
          <p:cNvPicPr>
            <a:picLocks noChangeAspect="1"/>
          </p:cNvPicPr>
          <p:nvPr/>
        </p:nvPicPr>
        <p:blipFill>
          <a:blip r:embed="rId7">
            <a:lum bright="-10000" contrast="40000"/>
          </a:blip>
          <a:stretch>
            <a:fillRect/>
          </a:stretch>
        </p:blipFill>
        <p:spPr>
          <a:xfrm>
            <a:off x="4572000" y="785794"/>
            <a:ext cx="4088889" cy="838095"/>
          </a:xfrm>
          <a:prstGeom prst="rect">
            <a:avLst/>
          </a:prstGeom>
        </p:spPr>
      </p:pic>
      <p:pic>
        <p:nvPicPr>
          <p:cNvPr id="23" name="22 Imagen" descr="cooltext1093498340.png"/>
          <p:cNvPicPr>
            <a:picLocks noChangeAspect="1"/>
          </p:cNvPicPr>
          <p:nvPr/>
        </p:nvPicPr>
        <p:blipFill>
          <a:blip r:embed="rId8">
            <a:lum bright="-10000" contrast="40000"/>
          </a:blip>
          <a:stretch>
            <a:fillRect/>
          </a:stretch>
        </p:blipFill>
        <p:spPr>
          <a:xfrm>
            <a:off x="2928926" y="1714488"/>
            <a:ext cx="1244445" cy="838095"/>
          </a:xfrm>
          <a:prstGeom prst="rect">
            <a:avLst/>
          </a:prstGeom>
        </p:spPr>
      </p:pic>
      <p:pic>
        <p:nvPicPr>
          <p:cNvPr id="24" name="23 Imagen" descr="cooltext1093498430.png"/>
          <p:cNvPicPr>
            <a:picLocks noChangeAspect="1"/>
          </p:cNvPicPr>
          <p:nvPr/>
        </p:nvPicPr>
        <p:blipFill>
          <a:blip r:embed="rId9">
            <a:lum bright="-10000" contrast="40000"/>
          </a:blip>
          <a:stretch>
            <a:fillRect/>
          </a:stretch>
        </p:blipFill>
        <p:spPr>
          <a:xfrm>
            <a:off x="4357686" y="1643050"/>
            <a:ext cx="2095238" cy="838095"/>
          </a:xfrm>
          <a:prstGeom prst="rect">
            <a:avLst/>
          </a:prstGeom>
        </p:spPr>
      </p:pic>
      <p:pic>
        <p:nvPicPr>
          <p:cNvPr id="74754" name="Picture 2" descr="Rendered Image"/>
          <p:cNvPicPr>
            <a:picLocks noChangeAspect="1" noChangeArrowheads="1"/>
          </p:cNvPicPr>
          <p:nvPr/>
        </p:nvPicPr>
        <p:blipFill>
          <a:blip r:embed="rId10">
            <a:lum bright="-10000" contrast="40000"/>
          </a:blip>
          <a:srcRect/>
          <a:stretch>
            <a:fillRect/>
          </a:stretch>
        </p:blipFill>
        <p:spPr bwMode="auto">
          <a:xfrm>
            <a:off x="1785918" y="0"/>
            <a:ext cx="419100" cy="342901"/>
          </a:xfrm>
          <a:prstGeom prst="rect">
            <a:avLst/>
          </a:prstGeom>
          <a:noFill/>
        </p:spPr>
      </p:pic>
      <p:pic>
        <p:nvPicPr>
          <p:cNvPr id="74756" name="Picture 4" descr="Rendered Image"/>
          <p:cNvPicPr>
            <a:picLocks noChangeAspect="1" noChangeArrowheads="1"/>
          </p:cNvPicPr>
          <p:nvPr/>
        </p:nvPicPr>
        <p:blipFill>
          <a:blip r:embed="rId10">
            <a:lum bright="-10000" contrast="40000"/>
          </a:blip>
          <a:srcRect/>
          <a:stretch>
            <a:fillRect/>
          </a:stretch>
        </p:blipFill>
        <p:spPr bwMode="auto">
          <a:xfrm>
            <a:off x="6929454" y="0"/>
            <a:ext cx="419100" cy="342901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3000364" y="6286520"/>
            <a:ext cx="32173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rgbClr val="C00000"/>
                </a:solidFill>
                <a:latin typeface="Matura MT Script Capitals" pitchFamily="66" charset="0"/>
              </a:rPr>
              <a:t>Esta es una creación de </a:t>
            </a:r>
            <a:r>
              <a:rPr lang="es-ES" sz="1600" dirty="0" err="1" smtClean="0">
                <a:solidFill>
                  <a:srgbClr val="C00000"/>
                </a:solidFill>
                <a:latin typeface="Matura MT Script Capitals" pitchFamily="66" charset="0"/>
              </a:rPr>
              <a:t>Jaz-Pac</a:t>
            </a:r>
            <a:endParaRPr lang="es-ES" sz="1600" dirty="0">
              <a:solidFill>
                <a:srgbClr val="C00000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8000">
    <p:zoom/>
    <p:sndAc>
      <p:stSnd loop="1">
        <p:snd r:embed="rId2" name="(01) balli latini_15_hawayana rhumb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ox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umbes.jpg"/>
          <p:cNvPicPr>
            <a:picLocks noGrp="1" noChangeAspect="1"/>
          </p:cNvPicPr>
          <p:nvPr>
            <p:ph idx="1"/>
          </p:nvPr>
        </p:nvPicPr>
        <p:blipFill>
          <a:blip r:embed="rId3"/>
          <a:srcRect l="3030" r="1514"/>
          <a:stretch>
            <a:fillRect/>
          </a:stretch>
        </p:blipFill>
        <p:spPr>
          <a:xfrm>
            <a:off x="2357422" y="0"/>
            <a:ext cx="4500594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avion2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9615349" flipV="1">
            <a:off x="-2541030" y="3048056"/>
            <a:ext cx="1784043" cy="1338509"/>
          </a:xfrm>
          <a:prstGeom prst="rect">
            <a:avLst/>
          </a:prstGeom>
        </p:spPr>
      </p:pic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C 0.03594 0.03704 0.07188 0.07407 0.10452 0.09352 C 0.13733 0.11296 0.16459 0.10741 0.19653 0.1162 C 0.2283 0.12523 0.26268 0.13657 0.29479 0.14653 C 0.32691 0.15694 0.35313 0.15787 0.38924 0.17708 C 0.42535 0.19653 0.49132 0.25 0.51181 0.26366 " pathEditMode="relative" rAng="0" ptsTypes="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" y="1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>
              <a:lum bright="-10000" contrast="1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8871005_large_window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1714480" y="1214422"/>
            <a:ext cx="592935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Punta Sal es una de las playas más hermosas y extensas de la costa norte del Perú, ubicada en la región de Tumbes, se caracteriza por la tranquilidad y calidez de sus aguas. La playa se divide en dos, Punta Sal Chica y Punta Sal Grande. La zona sur de la playa es de tipo rocoso con algunas formaciones de pocitas y la zonas norte de la playa es de tipo arenoso. Punta Sal es en pocas palabras, un centro turístico de buena categoría. Cuenta con una buena cantidad de hoteles y deliciosos restaurantes. Sus aguas tibias atraen a muchos turistas en los calurosos meses de enero, febrero y marzo.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los meses de verano se presentan precipitaciones que hacen que las colinas de la playa reverdezcan y le den a punta sal una combinación perfecta que entrega al visitante tranquilidad y paz para chicos y grandes. En los siguientes meses la vegetación desaparece hasta la llegada de la próxima temporada de precipitaciones.</a:t>
            </a:r>
          </a:p>
          <a:p>
            <a:endParaRPr lang="es-E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603e035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074" y="4000504"/>
            <a:ext cx="3214710" cy="3595118"/>
          </a:xfrm>
          <a:prstGeom prst="rect">
            <a:avLst/>
          </a:prstGeom>
        </p:spPr>
      </p:pic>
    </p:spTree>
  </p:cSld>
  <p:clrMapOvr>
    <a:masterClrMapping/>
  </p:clrMapOvr>
  <p:transition spd="slow" advTm="4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4735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142852"/>
            <a:ext cx="9144000" cy="285752"/>
          </a:xfrm>
          <a:prstGeom prst="rect">
            <a:avLst/>
          </a:prstGeom>
          <a:solidFill>
            <a:srgbClr val="CF9B3D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5400000">
            <a:off x="-3000404" y="3286124"/>
            <a:ext cx="6858000" cy="285752"/>
          </a:xfrm>
          <a:prstGeom prst="rect">
            <a:avLst/>
          </a:prstGeom>
          <a:solidFill>
            <a:srgbClr val="CF9B3D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357958"/>
            <a:ext cx="9144000" cy="285752"/>
          </a:xfrm>
          <a:prstGeom prst="rect">
            <a:avLst/>
          </a:prstGeom>
          <a:solidFill>
            <a:srgbClr val="CF9B3D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5400000">
            <a:off x="5286404" y="3286124"/>
            <a:ext cx="6858000" cy="285752"/>
          </a:xfrm>
          <a:prstGeom prst="rect">
            <a:avLst/>
          </a:prstGeom>
          <a:solidFill>
            <a:srgbClr val="CF9B3D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500042"/>
            <a:ext cx="9144000" cy="285752"/>
          </a:xfrm>
          <a:prstGeom prst="rect">
            <a:avLst/>
          </a:prstGeom>
          <a:solidFill>
            <a:srgbClr val="CF9B3D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5400000">
            <a:off x="-2643214" y="3286124"/>
            <a:ext cx="6858000" cy="285752"/>
          </a:xfrm>
          <a:prstGeom prst="rect">
            <a:avLst/>
          </a:prstGeom>
          <a:solidFill>
            <a:srgbClr val="CF9B3D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6000768"/>
            <a:ext cx="9144000" cy="285728"/>
          </a:xfrm>
          <a:prstGeom prst="rect">
            <a:avLst/>
          </a:prstGeom>
          <a:solidFill>
            <a:srgbClr val="CF9B3D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4929214" y="3286124"/>
            <a:ext cx="6858000" cy="285752"/>
          </a:xfrm>
          <a:prstGeom prst="rect">
            <a:avLst/>
          </a:prstGeom>
          <a:solidFill>
            <a:srgbClr val="CF9B3D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6" presetClass="exit" presetSubtype="37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4138864.jpg"/>
          <p:cNvPicPr>
            <a:picLocks noGrp="1" noChangeAspect="1"/>
          </p:cNvPicPr>
          <p:nvPr>
            <p:ph idx="1"/>
          </p:nvPr>
        </p:nvPicPr>
        <p:blipFill>
          <a:blip r:embed="rId2"/>
          <a:srcRect b="5208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14138864.jpg"/>
          <p:cNvPicPr>
            <a:picLocks noChangeAspect="1"/>
          </p:cNvPicPr>
          <p:nvPr/>
        </p:nvPicPr>
        <p:blipFill>
          <a:blip r:embed="rId2"/>
          <a:srcRect b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14138864.jpg"/>
          <p:cNvPicPr>
            <a:picLocks noChangeAspect="1"/>
          </p:cNvPicPr>
          <p:nvPr/>
        </p:nvPicPr>
        <p:blipFill>
          <a:blip r:embed="rId2"/>
          <a:srcRect b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5477011_587606d3a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75477011_587606d3a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75477011_587606d3a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73926c7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714412" y="928670"/>
            <a:ext cx="4643470" cy="6215058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7901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7901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3282_4041963488599_158625239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83282_4041963488599_158625239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83282_4041963488599_158625239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51949083_7a4dfcee7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8051949083_7a4dfcee7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8051949083_7a4dfcee7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e9777ad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4412" y="500042"/>
            <a:ext cx="4598923" cy="6357958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48126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3 Marcador de contenido" descr="bd53f88e-a597-425f-9b13-8f3ba9fe8975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0" y="48126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bd53f88e-a597-425f-9b13-8f3ba9fe8975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0" y="48126"/>
            <a:ext cx="9144000" cy="6858000"/>
          </a:xfrm>
          <a:prstGeom prst="rect">
            <a:avLst/>
          </a:prstGeom>
        </p:spPr>
      </p:pic>
      <p:pic>
        <p:nvPicPr>
          <p:cNvPr id="7" name="3 Marcador de contenido" descr="bd53f88e-a597-425f-9b13-8f3ba9fe8975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446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35760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2d4a9c8f.pn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 flipH="1">
            <a:off x="1142976" y="2714620"/>
            <a:ext cx="4851563" cy="338137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857224" y="0"/>
            <a:ext cx="357190" cy="6858000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1374" y="928670"/>
            <a:ext cx="9072626" cy="357190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858148" y="0"/>
            <a:ext cx="357190" cy="6858000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5715016"/>
            <a:ext cx="9144000" cy="357190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357166"/>
            <a:ext cx="9072626" cy="357190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28596" y="0"/>
            <a:ext cx="357190" cy="6858000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6143644"/>
            <a:ext cx="9144000" cy="357190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286776" y="0"/>
            <a:ext cx="357190" cy="6858000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5413361 (1)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-1"/>
            <a:ext cx="9144000" cy="6858001"/>
          </a:xfrm>
        </p:spPr>
      </p:pic>
      <p:sp>
        <p:nvSpPr>
          <p:cNvPr id="6" name="5 Rectángulo"/>
          <p:cNvSpPr/>
          <p:nvPr/>
        </p:nvSpPr>
        <p:spPr>
          <a:xfrm>
            <a:off x="-1071602" y="0"/>
            <a:ext cx="714380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357190" y="0"/>
            <a:ext cx="71438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57126" y="0"/>
            <a:ext cx="714380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071538" y="0"/>
            <a:ext cx="71438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0"/>
            <a:ext cx="714380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00298" y="0"/>
            <a:ext cx="71438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14678" y="0"/>
            <a:ext cx="714380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929058" y="0"/>
            <a:ext cx="71438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572000" y="0"/>
            <a:ext cx="714380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286412" y="0"/>
            <a:ext cx="71438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000728" y="0"/>
            <a:ext cx="714380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715140" y="0"/>
            <a:ext cx="785818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429520" y="0"/>
            <a:ext cx="85725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286776" y="0"/>
            <a:ext cx="857224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99_107_3680_(2)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99_107_3680_(2)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099_107_3680_(2)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790127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790127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8633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28596" y="0"/>
            <a:ext cx="2643206" cy="2071702"/>
          </a:xfrm>
          <a:prstGeom prst="rect">
            <a:avLst/>
          </a:prstGeom>
          <a:gradFill flip="none" rotWithShape="1">
            <a:gsLst>
              <a:gs pos="48000">
                <a:srgbClr val="03D4A8">
                  <a:alpha val="12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286116" y="0"/>
            <a:ext cx="2643206" cy="2071702"/>
          </a:xfrm>
          <a:prstGeom prst="rect">
            <a:avLst/>
          </a:prstGeom>
          <a:gradFill flip="none" rotWithShape="1">
            <a:gsLst>
              <a:gs pos="48000">
                <a:srgbClr val="03D4A8">
                  <a:alpha val="12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143636" y="0"/>
            <a:ext cx="2643206" cy="2071702"/>
          </a:xfrm>
          <a:prstGeom prst="rect">
            <a:avLst/>
          </a:prstGeom>
          <a:gradFill flip="none" rotWithShape="1">
            <a:gsLst>
              <a:gs pos="48000">
                <a:srgbClr val="03D4A8">
                  <a:alpha val="12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57158" y="2357430"/>
            <a:ext cx="2643206" cy="2071702"/>
          </a:xfrm>
          <a:prstGeom prst="rect">
            <a:avLst/>
          </a:prstGeom>
          <a:gradFill flip="none" rotWithShape="1">
            <a:gsLst>
              <a:gs pos="48000">
                <a:srgbClr val="03D4A8">
                  <a:alpha val="12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357554" y="2357430"/>
            <a:ext cx="2643206" cy="2071702"/>
          </a:xfrm>
          <a:prstGeom prst="rect">
            <a:avLst/>
          </a:prstGeom>
          <a:gradFill flip="none" rotWithShape="1">
            <a:gsLst>
              <a:gs pos="48000">
                <a:srgbClr val="03D4A8">
                  <a:alpha val="12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143636" y="2357430"/>
            <a:ext cx="2643206" cy="2071702"/>
          </a:xfrm>
          <a:prstGeom prst="rect">
            <a:avLst/>
          </a:prstGeom>
          <a:gradFill flip="none" rotWithShape="1">
            <a:gsLst>
              <a:gs pos="48000">
                <a:srgbClr val="03D4A8">
                  <a:alpha val="12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57158" y="4786298"/>
            <a:ext cx="2643206" cy="2071702"/>
          </a:xfrm>
          <a:prstGeom prst="rect">
            <a:avLst/>
          </a:prstGeom>
          <a:gradFill flip="none" rotWithShape="1">
            <a:gsLst>
              <a:gs pos="48000">
                <a:srgbClr val="03D4A8">
                  <a:alpha val="12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357554" y="4786298"/>
            <a:ext cx="2643206" cy="2071702"/>
          </a:xfrm>
          <a:prstGeom prst="rect">
            <a:avLst/>
          </a:prstGeom>
          <a:gradFill flip="none" rotWithShape="1">
            <a:gsLst>
              <a:gs pos="48000">
                <a:srgbClr val="03D4A8">
                  <a:alpha val="12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143636" y="4786298"/>
            <a:ext cx="2643206" cy="2071702"/>
          </a:xfrm>
          <a:prstGeom prst="rect">
            <a:avLst/>
          </a:prstGeom>
          <a:gradFill flip="none" rotWithShape="1">
            <a:gsLst>
              <a:gs pos="48000">
                <a:srgbClr val="03D4A8">
                  <a:alpha val="12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494536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071602" y="0"/>
            <a:ext cx="714380" cy="6858000"/>
          </a:xfrm>
          <a:prstGeom prst="rect">
            <a:avLst/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190" y="0"/>
            <a:ext cx="714380" cy="6858000"/>
          </a:xfrm>
          <a:prstGeom prst="rect">
            <a:avLst/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26" y="0"/>
            <a:ext cx="714380" cy="6858000"/>
          </a:xfrm>
          <a:prstGeom prst="rect">
            <a:avLst/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071538" y="0"/>
            <a:ext cx="714380" cy="6858000"/>
          </a:xfrm>
          <a:prstGeom prst="rect">
            <a:avLst/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785918" y="0"/>
            <a:ext cx="714380" cy="6858000"/>
          </a:xfrm>
          <a:prstGeom prst="rect">
            <a:avLst/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500298" y="0"/>
            <a:ext cx="714380" cy="6858000"/>
          </a:xfrm>
          <a:prstGeom prst="rect">
            <a:avLst/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214678" y="0"/>
            <a:ext cx="714380" cy="6858000"/>
          </a:xfrm>
          <a:prstGeom prst="rect">
            <a:avLst/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929058" y="0"/>
            <a:ext cx="714380" cy="6858000"/>
          </a:xfrm>
          <a:prstGeom prst="rect">
            <a:avLst/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572000" y="0"/>
            <a:ext cx="714380" cy="6858000"/>
          </a:xfrm>
          <a:prstGeom prst="rect">
            <a:avLst/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286412" y="0"/>
            <a:ext cx="714380" cy="6858000"/>
          </a:xfrm>
          <a:prstGeom prst="rect">
            <a:avLst/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000728" y="0"/>
            <a:ext cx="714380" cy="6858000"/>
          </a:xfrm>
          <a:prstGeom prst="rect">
            <a:avLst/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715140" y="0"/>
            <a:ext cx="785818" cy="6858000"/>
          </a:xfrm>
          <a:prstGeom prst="rect">
            <a:avLst/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500958" y="0"/>
            <a:ext cx="857192" cy="6858000"/>
          </a:xfrm>
          <a:prstGeom prst="rect">
            <a:avLst/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215339" y="0"/>
            <a:ext cx="500066" cy="6858000"/>
          </a:xfrm>
          <a:prstGeom prst="rect">
            <a:avLst/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643966" y="0"/>
            <a:ext cx="500034" cy="6858000"/>
          </a:xfrm>
          <a:prstGeom prst="rect">
            <a:avLst/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5328758_c280812c6e_b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accent5">
              <a:lumMod val="50000"/>
              <a:alpha val="6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642918"/>
            <a:ext cx="9144000" cy="5429288"/>
          </a:xfrm>
          <a:prstGeom prst="diamond">
            <a:avLst/>
          </a:prstGeom>
          <a:solidFill>
            <a:schemeClr val="bg2">
              <a:lumMod val="60000"/>
              <a:lumOff val="40000"/>
              <a:alpha val="6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1285860"/>
            <a:ext cx="9144000" cy="4286280"/>
          </a:xfrm>
          <a:prstGeom prst="diamond">
            <a:avLst/>
          </a:prstGeom>
          <a:solidFill>
            <a:schemeClr val="bg2">
              <a:lumMod val="75000"/>
              <a:alpha val="6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1857364"/>
            <a:ext cx="9144000" cy="3000396"/>
          </a:xfrm>
          <a:prstGeom prst="diamond">
            <a:avLst/>
          </a:prstGeom>
          <a:solidFill>
            <a:schemeClr val="bg2">
              <a:lumMod val="75000"/>
              <a:alpha val="6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5332772_cf5f74e75d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>
            <a:off x="0" y="0"/>
            <a:ext cx="9144000" cy="6858000"/>
          </a:xfrm>
          <a:prstGeom prst="moon">
            <a:avLst>
              <a:gd name="adj" fmla="val 33684"/>
            </a:avLst>
          </a:prstGeom>
          <a:solidFill>
            <a:srgbClr val="FF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0" y="0"/>
            <a:ext cx="9144000" cy="6858000"/>
          </a:xfrm>
          <a:prstGeom prst="moon">
            <a:avLst>
              <a:gd name="adj" fmla="val 31842"/>
            </a:avLst>
          </a:prstGeom>
          <a:solidFill>
            <a:srgbClr val="FF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5333768_018005ed5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>
            <a:off x="0" y="0"/>
            <a:ext cx="9144000" cy="6858000"/>
          </a:xfrm>
          <a:prstGeom prst="parallelogram">
            <a:avLst>
              <a:gd name="adj" fmla="val 71160"/>
            </a:avLst>
          </a:prstGeom>
          <a:solidFill>
            <a:srgbClr val="0000CC">
              <a:alpha val="60000"/>
            </a:srgbClr>
          </a:solidFill>
          <a:ln>
            <a:solidFill>
              <a:srgbClr val="0000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0" y="0"/>
            <a:ext cx="9144000" cy="6858000"/>
          </a:xfrm>
          <a:prstGeom prst="parallelogram">
            <a:avLst>
              <a:gd name="adj" fmla="val 65351"/>
            </a:avLst>
          </a:prstGeom>
          <a:solidFill>
            <a:srgbClr val="0000CC">
              <a:alpha val="60000"/>
            </a:srgbClr>
          </a:solidFill>
          <a:ln>
            <a:solidFill>
              <a:srgbClr val="0000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  <p:bldP spid="8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0359476_cd25fa086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5" name="4 Triángulo isósceles"/>
          <p:cNvSpPr/>
          <p:nvPr/>
        </p:nvSpPr>
        <p:spPr>
          <a:xfrm>
            <a:off x="0" y="3929066"/>
            <a:ext cx="9144000" cy="2928934"/>
          </a:xfrm>
          <a:prstGeom prst="triangle">
            <a:avLst/>
          </a:prstGeom>
          <a:solidFill>
            <a:srgbClr val="92D050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0" y="0"/>
            <a:ext cx="9144000" cy="2928934"/>
          </a:xfrm>
          <a:prstGeom prst="triangle">
            <a:avLst>
              <a:gd name="adj" fmla="val 50772"/>
            </a:avLst>
          </a:prstGeom>
          <a:solidFill>
            <a:srgbClr val="92D050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 flipV="1">
            <a:off x="-1464471" y="1464471"/>
            <a:ext cx="6858000" cy="3929058"/>
          </a:xfrm>
          <a:prstGeom prst="triangle">
            <a:avLst/>
          </a:prstGeom>
          <a:solidFill>
            <a:srgbClr val="92D050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3714752" y="1428752"/>
            <a:ext cx="6858000" cy="4000496"/>
          </a:xfrm>
          <a:prstGeom prst="triangle">
            <a:avLst/>
          </a:prstGeom>
          <a:solidFill>
            <a:srgbClr val="92D050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NER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785918" y="857232"/>
            <a:ext cx="6248827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Royal 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Decameron</a:t>
            </a: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  Punta  Sal  Hotel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6" name="5 Lágrima"/>
          <p:cNvSpPr/>
          <p:nvPr/>
        </p:nvSpPr>
        <p:spPr>
          <a:xfrm>
            <a:off x="1357290" y="3143248"/>
            <a:ext cx="3643370" cy="3429024"/>
          </a:xfrm>
          <a:prstGeom prst="teardrop">
            <a:avLst/>
          </a:prstGeom>
          <a:solidFill>
            <a:srgbClr val="C00000">
              <a:alpha val="7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5845388">
            <a:off x="4750138" y="3134899"/>
            <a:ext cx="3544409" cy="3554614"/>
          </a:xfrm>
          <a:prstGeom prst="teardrop">
            <a:avLst/>
          </a:prstGeom>
          <a:solidFill>
            <a:srgbClr val="C00000">
              <a:alpha val="7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711838">
            <a:off x="1230672" y="403746"/>
            <a:ext cx="3643370" cy="3448922"/>
          </a:xfrm>
          <a:prstGeom prst="teardrop">
            <a:avLst/>
          </a:prstGeom>
          <a:solidFill>
            <a:srgbClr val="C00000">
              <a:alpha val="7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800000">
            <a:off x="4357686" y="357166"/>
            <a:ext cx="3643370" cy="3448922"/>
          </a:xfrm>
          <a:prstGeom prst="teardrop">
            <a:avLst/>
          </a:prstGeom>
          <a:solidFill>
            <a:srgbClr val="C00000">
              <a:alpha val="7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51960810_bf6e2ef60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428628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0"/>
            <a:ext cx="428628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24" y="0"/>
            <a:ext cx="428628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0"/>
            <a:ext cx="357222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643042" y="0"/>
            <a:ext cx="428628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071670" y="0"/>
            <a:ext cx="428628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00330" y="0"/>
            <a:ext cx="428628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928926" y="0"/>
            <a:ext cx="428628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357554" y="0"/>
            <a:ext cx="428628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786182" y="0"/>
            <a:ext cx="357222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143372" y="0"/>
            <a:ext cx="428628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572000" y="0"/>
            <a:ext cx="428628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60" y="0"/>
            <a:ext cx="428628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429256" y="0"/>
            <a:ext cx="428628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857884" y="0"/>
            <a:ext cx="428628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286512" y="0"/>
            <a:ext cx="357222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643702" y="0"/>
            <a:ext cx="428628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072330" y="0"/>
            <a:ext cx="428628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500990" y="0"/>
            <a:ext cx="428628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929586" y="0"/>
            <a:ext cx="428628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358214" y="0"/>
            <a:ext cx="428628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715436" y="0"/>
            <a:ext cx="428628" cy="4572008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000"/>
                            </p:stCondLst>
                            <p:childTnLst>
                              <p:par>
                                <p:cTn id="138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16374371_de2439a1e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3116374371_de2439a1e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858216" cy="6858000"/>
          </a:xfrm>
          <a:prstGeom prst="rect">
            <a:avLst/>
          </a:prstGeom>
        </p:spPr>
      </p:pic>
      <p:pic>
        <p:nvPicPr>
          <p:cNvPr id="8" name="7 Imagen" descr="3116374371_de2439a1e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g_img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g_img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pla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pic>
        <p:nvPicPr>
          <p:cNvPr id="5" name="4 Imagen" descr="displa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play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solidFill>
            <a:srgbClr val="0000CC">
              <a:alpha val="6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0" y="2071678"/>
            <a:ext cx="9144000" cy="4786322"/>
          </a:xfrm>
          <a:prstGeom prst="triangle">
            <a:avLst/>
          </a:prstGeom>
          <a:solidFill>
            <a:schemeClr val="bg2">
              <a:lumMod val="60000"/>
              <a:lumOff val="40000"/>
              <a:alpha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3500438"/>
            <a:ext cx="9144000" cy="3357562"/>
          </a:xfrm>
          <a:prstGeom prst="triangle">
            <a:avLst/>
          </a:prstGeom>
          <a:solidFill>
            <a:schemeClr val="bg2">
              <a:lumMod val="40000"/>
              <a:lumOff val="60000"/>
              <a:alpha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5072074"/>
            <a:ext cx="9144000" cy="1785926"/>
          </a:xfrm>
          <a:prstGeom prst="triangle">
            <a:avLst/>
          </a:prstGeom>
          <a:solidFill>
            <a:schemeClr val="bg2">
              <a:lumMod val="20000"/>
              <a:lumOff val="80000"/>
              <a:alpha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xit" presetSubtype="37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play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0" y="6572272"/>
            <a:ext cx="9144000" cy="331446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0"/>
            <a:ext cx="285752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01090" y="0"/>
            <a:ext cx="357190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500042"/>
            <a:ext cx="9144000" cy="28575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14348" y="0"/>
            <a:ext cx="357190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6143644"/>
            <a:ext cx="9144000" cy="285728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072462" y="0"/>
            <a:ext cx="357190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play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281"/>
            <a:ext cx="9144000" cy="6834719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2143108" cy="6858000"/>
          </a:xfrm>
          <a:prstGeom prst="diamond">
            <a:avLst/>
          </a:prstGeom>
          <a:gradFill flip="none" rotWithShape="1">
            <a:gsLst>
              <a:gs pos="78000">
                <a:srgbClr val="CCCCFF">
                  <a:alpha val="27000"/>
                </a:srgb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214546" y="0"/>
            <a:ext cx="2357454" cy="6858000"/>
          </a:xfrm>
          <a:prstGeom prst="diamond">
            <a:avLst/>
          </a:prstGeom>
          <a:gradFill flip="none" rotWithShape="1">
            <a:gsLst>
              <a:gs pos="78000">
                <a:srgbClr val="CCCCFF">
                  <a:alpha val="27000"/>
                </a:srgb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00562" y="0"/>
            <a:ext cx="2357454" cy="6858000"/>
          </a:xfrm>
          <a:prstGeom prst="diamond">
            <a:avLst/>
          </a:prstGeom>
          <a:gradFill flip="none" rotWithShape="1">
            <a:gsLst>
              <a:gs pos="78000">
                <a:srgbClr val="CCCCFF">
                  <a:alpha val="27000"/>
                </a:srgb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6786546" y="0"/>
            <a:ext cx="2357454" cy="6858000"/>
          </a:xfrm>
          <a:prstGeom prst="diamond">
            <a:avLst/>
          </a:prstGeom>
          <a:gradFill flip="none" rotWithShape="1">
            <a:gsLst>
              <a:gs pos="78000">
                <a:srgbClr val="CCCCFF">
                  <a:alpha val="27000"/>
                </a:srgbClr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PIM2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071602" y="0"/>
            <a:ext cx="71438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357190" y="0"/>
            <a:ext cx="71438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26" y="0"/>
            <a:ext cx="71438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0"/>
            <a:ext cx="71438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85918" y="0"/>
            <a:ext cx="71438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298" y="0"/>
            <a:ext cx="71438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214678" y="0"/>
            <a:ext cx="71438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20" y="0"/>
            <a:ext cx="71438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572032" y="0"/>
            <a:ext cx="71438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286348" y="0"/>
            <a:ext cx="78585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072198" y="0"/>
            <a:ext cx="785818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858016" y="0"/>
            <a:ext cx="785818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643834" y="0"/>
            <a:ext cx="785818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429620" y="0"/>
            <a:ext cx="71438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_galle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0"/>
            <a:ext cx="9144000" cy="3143248"/>
          </a:xfrm>
          <a:prstGeom prst="trapezoid">
            <a:avLst/>
          </a:prstGeom>
          <a:solidFill>
            <a:srgbClr val="FF505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3786190"/>
            <a:ext cx="9144000" cy="3071810"/>
          </a:xfrm>
          <a:prstGeom prst="trapezoid">
            <a:avLst/>
          </a:prstGeom>
          <a:solidFill>
            <a:srgbClr val="FF505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77bd3cc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1856" y="0"/>
            <a:ext cx="4082144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rcRect l="3062" t="5208" r="4690" b="6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rcRect l="3062" t="5208" r="4690" b="6250"/>
          <a:stretch>
            <a:fillRect/>
          </a:stretch>
        </p:blipFill>
        <p:spPr>
          <a:xfrm>
            <a:off x="20140" y="0"/>
            <a:ext cx="912386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4714876" y="0"/>
            <a:ext cx="4429124" cy="6858000"/>
          </a:xfrm>
          <a:prstGeom prst="moon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4714876" cy="6858000"/>
          </a:xfrm>
          <a:prstGeom prst="moon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643438" cy="6858000"/>
          </a:xfrm>
          <a:prstGeom prst="rtTriangle">
            <a:avLst/>
          </a:prstGeom>
          <a:solidFill>
            <a:srgbClr val="21AD9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4500562" y="0"/>
            <a:ext cx="4643438" cy="6858000"/>
          </a:xfrm>
          <a:prstGeom prst="rtTriangle">
            <a:avLst/>
          </a:prstGeom>
          <a:solidFill>
            <a:srgbClr val="21AD9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0" y="0"/>
            <a:ext cx="9144000" cy="6858000"/>
          </a:xfrm>
          <a:prstGeom prst="flowChartMerge">
            <a:avLst/>
          </a:prstGeom>
          <a:solidFill>
            <a:schemeClr val="accent5">
              <a:lumMod val="75000"/>
              <a:alpha val="80000"/>
            </a:schemeClr>
          </a:solidFill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45af387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214942" y="0"/>
            <a:ext cx="421481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4 Imagen" descr="Imagen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5 Imagen" descr="Imagen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03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4572000" y="0"/>
            <a:ext cx="4572000" cy="4572008"/>
          </a:xfrm>
          <a:prstGeom prst="teardrop">
            <a:avLst/>
          </a:prstGeom>
          <a:solidFill>
            <a:srgbClr val="00B0F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35723" y="-35723"/>
            <a:ext cx="4500562" cy="4572008"/>
          </a:xfrm>
          <a:prstGeom prst="teardrop">
            <a:avLst/>
          </a:prstGeom>
          <a:solidFill>
            <a:srgbClr val="00B0F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28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500042"/>
            <a:ext cx="785786" cy="578645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500042"/>
            <a:ext cx="785786" cy="578645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500198" y="500042"/>
            <a:ext cx="785786" cy="578645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285984" y="500042"/>
            <a:ext cx="785786" cy="578645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071834" y="500042"/>
            <a:ext cx="785786" cy="578645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857620" y="500042"/>
            <a:ext cx="785786" cy="578645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72032" y="500042"/>
            <a:ext cx="785786" cy="578645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357818" y="500042"/>
            <a:ext cx="785786" cy="578645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072198" y="500042"/>
            <a:ext cx="785786" cy="578645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786610" y="500042"/>
            <a:ext cx="785786" cy="578645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572396" y="500042"/>
            <a:ext cx="785786" cy="578645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8358214" y="500042"/>
            <a:ext cx="785786" cy="578645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3055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1143000" y="-1143000"/>
            <a:ext cx="6858000" cy="9144000"/>
          </a:xfrm>
          <a:prstGeom prst="triangle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35727" y="-35727"/>
            <a:ext cx="6858000" cy="6929454"/>
          </a:xfrm>
          <a:prstGeom prst="triangle">
            <a:avLst/>
          </a:prstGeom>
          <a:solidFill>
            <a:srgbClr val="2A63A8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1178719" y="1178719"/>
            <a:ext cx="6858000" cy="4500562"/>
          </a:xfrm>
          <a:prstGeom prst="triangle">
            <a:avLst/>
          </a:prstGeom>
          <a:solidFill>
            <a:srgbClr val="1B3F6B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-sal-2_-lizzy-Argando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unta-sal-2_-lizzy-Argando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salperu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6" name="5 Imagen" descr="puntasalperu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  <p:pic>
        <p:nvPicPr>
          <p:cNvPr id="7" name="6 Imagen" descr="5db9132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1610468"/>
            <a:ext cx="3929090" cy="5247532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salperu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dondear rectángulo de esquina diagonal"/>
          <p:cNvSpPr/>
          <p:nvPr/>
        </p:nvSpPr>
        <p:spPr>
          <a:xfrm>
            <a:off x="0" y="0"/>
            <a:ext cx="4857752" cy="442913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21AD9C">
              <a:alpha val="70000"/>
            </a:srgb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 flipH="1">
            <a:off x="4786314" y="0"/>
            <a:ext cx="4357686" cy="4581532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21AD9C">
              <a:alpha val="70000"/>
            </a:srgb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salperu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3143248"/>
          </a:xfrm>
          <a:prstGeom prst="rtTriangle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3295648"/>
            <a:ext cx="9144000" cy="3562352"/>
          </a:xfrm>
          <a:prstGeom prst="rtTriangle">
            <a:avLst/>
          </a:prstGeom>
          <a:solidFill>
            <a:srgbClr val="FFC000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salperu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puntasalperu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428604"/>
            <a:ext cx="8108973" cy="6081730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puntasalperu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642917"/>
            <a:ext cx="7500990" cy="5625743"/>
          </a:xfrm>
          <a:prstGeom prst="rect">
            <a:avLst/>
          </a:prstGeom>
          <a:ln>
            <a:noFill/>
          </a:ln>
        </p:spPr>
      </p:pic>
      <p:pic>
        <p:nvPicPr>
          <p:cNvPr id="12" name="11 Imagen" descr="puntasalperu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928670"/>
            <a:ext cx="6762797" cy="5072098"/>
          </a:xfrm>
          <a:prstGeom prst="rect">
            <a:avLst/>
          </a:prstGeom>
          <a:ln>
            <a:noFill/>
          </a:ln>
        </p:spPr>
      </p:pic>
      <p:pic>
        <p:nvPicPr>
          <p:cNvPr id="13" name="12 Imagen" descr="puntasalperu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1214421"/>
            <a:ext cx="6143668" cy="4607751"/>
          </a:xfrm>
          <a:prstGeom prst="rect">
            <a:avLst/>
          </a:prstGeom>
          <a:ln>
            <a:noFill/>
          </a:ln>
        </p:spPr>
      </p:pic>
      <p:pic>
        <p:nvPicPr>
          <p:cNvPr id="14" name="13 Imagen" descr="puntasalperu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1428736"/>
            <a:ext cx="5653126" cy="4025531"/>
          </a:xfrm>
          <a:prstGeom prst="rect">
            <a:avLst/>
          </a:prstGeom>
          <a:ln>
            <a:noFill/>
          </a:ln>
        </p:spPr>
      </p:pic>
      <p:pic>
        <p:nvPicPr>
          <p:cNvPr id="15" name="14 Imagen" descr="3d7ef1b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1625021"/>
            <a:ext cx="2428892" cy="5232979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salperu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29000">
                <a:srgbClr val="21AD9C">
                  <a:alpha val="24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29000">
                <a:srgbClr val="21AD9C">
                  <a:alpha val="24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salperu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128264">
            <a:off x="3024040" y="698980"/>
            <a:ext cx="3357554" cy="3286124"/>
          </a:xfrm>
          <a:prstGeom prst="teardrop">
            <a:avLst/>
          </a:prstGeom>
          <a:gradFill flip="none" rotWithShape="1">
            <a:gsLst>
              <a:gs pos="3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128264">
            <a:off x="3211703" y="2669515"/>
            <a:ext cx="2869543" cy="2804855"/>
          </a:xfrm>
          <a:prstGeom prst="teardrop">
            <a:avLst/>
          </a:prstGeom>
          <a:gradFill flip="none" rotWithShape="1">
            <a:gsLst>
              <a:gs pos="3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128264">
            <a:off x="3237400" y="4622571"/>
            <a:ext cx="2546886" cy="2327766"/>
          </a:xfrm>
          <a:prstGeom prst="teardrop">
            <a:avLst/>
          </a:prstGeom>
          <a:gradFill flip="none" rotWithShape="1">
            <a:gsLst>
              <a:gs pos="3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salperu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4214810" cy="5143512"/>
          </a:xfrm>
          <a:prstGeom prst="moon">
            <a:avLst/>
          </a:prstGeom>
          <a:solidFill>
            <a:srgbClr val="7E00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429124" y="0"/>
            <a:ext cx="4714876" cy="5143512"/>
          </a:xfrm>
          <a:prstGeom prst="moon">
            <a:avLst/>
          </a:prstGeom>
          <a:solidFill>
            <a:srgbClr val="7E0000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salperu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5786446" y="0"/>
            <a:ext cx="3357554" cy="3286124"/>
          </a:xfrm>
          <a:prstGeom prst="teardrop">
            <a:avLst/>
          </a:prstGeom>
          <a:gradFill flip="none" rotWithShape="1">
            <a:gsLst>
              <a:gs pos="3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540995">
            <a:off x="3357554" y="1714488"/>
            <a:ext cx="3357554" cy="3286124"/>
          </a:xfrm>
          <a:prstGeom prst="teardrop">
            <a:avLst/>
          </a:prstGeom>
          <a:gradFill flip="none" rotWithShape="1">
            <a:gsLst>
              <a:gs pos="3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40995">
            <a:off x="593915" y="3329081"/>
            <a:ext cx="3357554" cy="3286124"/>
          </a:xfrm>
          <a:prstGeom prst="teardrop">
            <a:avLst/>
          </a:prstGeom>
          <a:gradFill flip="none" rotWithShape="1">
            <a:gsLst>
              <a:gs pos="3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salperu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001549">
            <a:off x="58405" y="-158061"/>
            <a:ext cx="3357554" cy="3286124"/>
          </a:xfrm>
          <a:prstGeom prst="teardrop">
            <a:avLst/>
          </a:prstGeom>
          <a:gradFill flip="none" rotWithShape="1">
            <a:gsLst>
              <a:gs pos="3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5928470">
            <a:off x="2393145" y="1821641"/>
            <a:ext cx="3357554" cy="3286124"/>
          </a:xfrm>
          <a:prstGeom prst="teardrop">
            <a:avLst/>
          </a:prstGeom>
          <a:gradFill flip="none" rotWithShape="1">
            <a:gsLst>
              <a:gs pos="3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5571751">
            <a:off x="5218163" y="3640180"/>
            <a:ext cx="3357554" cy="3286124"/>
          </a:xfrm>
          <a:prstGeom prst="teardrop">
            <a:avLst/>
          </a:prstGeom>
          <a:gradFill flip="none" rotWithShape="1">
            <a:gsLst>
              <a:gs pos="38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salperu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10800000">
            <a:off x="0" y="0"/>
            <a:ext cx="9144000" cy="2928934"/>
          </a:xfrm>
          <a:prstGeom prst="triangle">
            <a:avLst/>
          </a:prstGeom>
          <a:solidFill>
            <a:srgbClr val="FFC000">
              <a:alpha val="8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0800000" flipV="1">
            <a:off x="0" y="3714752"/>
            <a:ext cx="9144000" cy="3143248"/>
          </a:xfrm>
          <a:prstGeom prst="triangle">
            <a:avLst/>
          </a:prstGeom>
          <a:solidFill>
            <a:srgbClr val="FFC000">
              <a:alpha val="8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salperu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untasalperu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25133c4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00098" y="0"/>
            <a:ext cx="4303395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salperu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untasalperu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untasalperu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salperu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untasalperu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untasalperu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salperu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untasalperu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untasalperu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salperu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untasalperu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untasalperu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SalTumbes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</p:spPr>
      </p:pic>
      <p:pic>
        <p:nvPicPr>
          <p:cNvPr id="5" name="4 Imagen" descr="PuntaSalTumbes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salperu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untasalperu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untasalperu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salperu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untasalperu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untasalperu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chayito-Mancora-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Vichayito-Mancora-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Vichayito-Mancora-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5450aa4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14478" y="357166"/>
            <a:ext cx="5652198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CuadroTexto"/>
          <p:cNvSpPr txBox="1"/>
          <p:nvPr/>
        </p:nvSpPr>
        <p:spPr>
          <a:xfrm>
            <a:off x="2000232" y="714356"/>
            <a:ext cx="5368586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Cuando llega la noche de Punta Sal</a:t>
            </a:r>
            <a:endParaRPr lang="es-ES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play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isplay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966229" cy="6858000"/>
          </a:xfrm>
          <a:prstGeom prst="rect">
            <a:avLst/>
          </a:prstGeom>
        </p:spPr>
      </p:pic>
      <p:pic>
        <p:nvPicPr>
          <p:cNvPr id="6" name="5 Imagen" descr="display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g_81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210968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928926" y="500042"/>
            <a:ext cx="322165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Las Palmeras de Punta Sal Hotel</a:t>
            </a:r>
            <a:endParaRPr lang="es-E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g_82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g_808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66968" y="0"/>
            <a:ext cx="9210968" cy="6858000"/>
          </a:xfrm>
        </p:spPr>
      </p:pic>
      <p:pic>
        <p:nvPicPr>
          <p:cNvPr id="5" name="3 Marcador de contenido" descr="img_80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968" y="0"/>
            <a:ext cx="9210968" cy="6858000"/>
          </a:xfrm>
          <a:prstGeom prst="rect">
            <a:avLst/>
          </a:prstGeom>
        </p:spPr>
      </p:pic>
      <p:pic>
        <p:nvPicPr>
          <p:cNvPr id="6" name="3 Marcador de contenido" descr="img_80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968" y="0"/>
            <a:ext cx="9210968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play (2)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isplay (2)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0655916_bb13a7d81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488" y="6000768"/>
            <a:ext cx="45061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atura MT Script Capitals" pitchFamily="66" charset="0"/>
              </a:rPr>
              <a:t>Jazmín – Francisco del Olmo</a:t>
            </a:r>
            <a:endParaRPr lang="es-ES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PUNTA SAL -PARAISO TROPICAL EN PERU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--PUNTA SAL -PARAISO TROPICAL EN PERU--</Template>
  <TotalTime>0</TotalTime>
  <Words>246</Words>
  <Application>Microsoft Office PowerPoint</Application>
  <PresentationFormat>Presentación en pantalla (4:3)</PresentationFormat>
  <Paragraphs>23</Paragraphs>
  <Slides>67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69" baseType="lpstr">
      <vt:lpstr>--PUNTA SAL -PARAISO TROPICAL EN PERU--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2013-06-30T20:46:24Z</dcterms:created>
  <dcterms:modified xsi:type="dcterms:W3CDTF">2013-06-30T20:47:32Z</dcterms:modified>
</cp:coreProperties>
</file>