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4"/>
  </p:notesMasterIdLst>
  <p:sldIdLst>
    <p:sldId id="299" r:id="rId3"/>
    <p:sldId id="303" r:id="rId4"/>
    <p:sldId id="298" r:id="rId5"/>
    <p:sldId id="289" r:id="rId6"/>
    <p:sldId id="302" r:id="rId7"/>
    <p:sldId id="300" r:id="rId8"/>
    <p:sldId id="304" r:id="rId9"/>
    <p:sldId id="297" r:id="rId10"/>
    <p:sldId id="258" r:id="rId11"/>
    <p:sldId id="295" r:id="rId12"/>
    <p:sldId id="293" r:id="rId13"/>
    <p:sldId id="305" r:id="rId14"/>
    <p:sldId id="261" r:id="rId15"/>
    <p:sldId id="259" r:id="rId16"/>
    <p:sldId id="260" r:id="rId17"/>
    <p:sldId id="306" r:id="rId18"/>
    <p:sldId id="264" r:id="rId19"/>
    <p:sldId id="265" r:id="rId20"/>
    <p:sldId id="257" r:id="rId21"/>
    <p:sldId id="268" r:id="rId22"/>
    <p:sldId id="307" r:id="rId23"/>
    <p:sldId id="271" r:id="rId24"/>
    <p:sldId id="270" r:id="rId25"/>
    <p:sldId id="283" r:id="rId26"/>
    <p:sldId id="308" r:id="rId27"/>
    <p:sldId id="269" r:id="rId28"/>
    <p:sldId id="292" r:id="rId29"/>
    <p:sldId id="296" r:id="rId30"/>
    <p:sldId id="309" r:id="rId31"/>
    <p:sldId id="274" r:id="rId32"/>
    <p:sldId id="275" r:id="rId33"/>
    <p:sldId id="276" r:id="rId34"/>
    <p:sldId id="310" r:id="rId35"/>
    <p:sldId id="272" r:id="rId36"/>
    <p:sldId id="273" r:id="rId37"/>
    <p:sldId id="311" r:id="rId38"/>
    <p:sldId id="291" r:id="rId39"/>
    <p:sldId id="294" r:id="rId40"/>
    <p:sldId id="277" r:id="rId41"/>
    <p:sldId id="312" r:id="rId42"/>
    <p:sldId id="288" r:id="rId43"/>
    <p:sldId id="290" r:id="rId44"/>
    <p:sldId id="266" r:id="rId45"/>
    <p:sldId id="313" r:id="rId46"/>
    <p:sldId id="284" r:id="rId47"/>
    <p:sldId id="285" r:id="rId48"/>
    <p:sldId id="314" r:id="rId49"/>
    <p:sldId id="286" r:id="rId50"/>
    <p:sldId id="287" r:id="rId51"/>
    <p:sldId id="282" r:id="rId52"/>
    <p:sldId id="315" r:id="rId5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2u3XKvYqsN0hQ2IcoiO2A" hashData="5VvrhKPSBXTwwCKNzhbETZyDS2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34F0"/>
    <a:srgbClr val="FF6600"/>
    <a:srgbClr val="2B100F"/>
    <a:srgbClr val="AC1E79"/>
    <a:srgbClr val="339966"/>
    <a:srgbClr val="FF9900"/>
    <a:srgbClr val="3399FF"/>
    <a:srgbClr val="CC9900"/>
    <a:srgbClr val="FF99FF"/>
    <a:srgbClr val="6B134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702"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9429B2-BBFE-4653-A340-BBB9066E31E7}" type="datetimeFigureOut">
              <a:rPr lang="es-PE" smtClean="0"/>
              <a:pPr/>
              <a:t>10/08/2018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F52009-FA72-4B8A-BDFA-73D4883C7677}"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EAF52009-FA72-4B8A-BDFA-73D4883C7677}" type="slidenum">
              <a:rPr lang="es-PE" smtClean="0"/>
              <a:pPr/>
              <a:t>46</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982C300-6AD5-47F1-8A1F-7C2A4BC6C8C5}" type="datetimeFigureOut">
              <a:rPr lang="es-PE" smtClean="0"/>
              <a:pPr/>
              <a:t>10/08/2018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598E4DF-EFF5-45F2-99FD-34CE40E8AE7A}"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982C300-6AD5-47F1-8A1F-7C2A4BC6C8C5}" type="datetimeFigureOut">
              <a:rPr lang="es-PE" smtClean="0"/>
              <a:pPr/>
              <a:t>10/08/2018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598E4DF-EFF5-45F2-99FD-34CE40E8AE7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4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5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51.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6829488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CuadroTexto"/>
          <p:cNvSpPr txBox="1"/>
          <p:nvPr/>
        </p:nvSpPr>
        <p:spPr>
          <a:xfrm>
            <a:off x="5857884" y="4435614"/>
            <a:ext cx="2113335" cy="707886"/>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n-US"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Golden  Bridge </a:t>
            </a:r>
          </a:p>
          <a:p>
            <a:pPr algn="ctr"/>
            <a:r>
              <a:rPr lang="en-US"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Vietnam</a:t>
            </a:r>
            <a:endParaRPr lang="es-PE"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a:p>
            <a:endParaRPr lang="es-PE" sz="1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5300" name="Picture 4" descr="Rendered Image"/>
          <p:cNvPicPr>
            <a:picLocks noChangeAspect="1" noChangeArrowheads="1"/>
          </p:cNvPicPr>
          <p:nvPr/>
        </p:nvPicPr>
        <p:blipFill>
          <a:blip r:embed="rId4">
            <a:duotone>
              <a:prstClr val="black"/>
              <a:schemeClr val="accent6">
                <a:tint val="45000"/>
                <a:satMod val="400000"/>
              </a:schemeClr>
            </a:duotone>
            <a:lum contrast="40000"/>
          </a:blip>
          <a:srcRect/>
          <a:stretch>
            <a:fillRect/>
          </a:stretch>
        </p:blipFill>
        <p:spPr bwMode="auto">
          <a:xfrm>
            <a:off x="357158" y="142858"/>
            <a:ext cx="2285984" cy="869151"/>
          </a:xfrm>
          <a:prstGeom prst="rect">
            <a:avLst/>
          </a:prstGeom>
          <a:noFill/>
        </p:spPr>
      </p:pic>
      <p:pic>
        <p:nvPicPr>
          <p:cNvPr id="6" name="5 Imagen" descr="Cool Text - Imponentes 295184217684117.png"/>
          <p:cNvPicPr>
            <a:picLocks noChangeAspect="1"/>
          </p:cNvPicPr>
          <p:nvPr/>
        </p:nvPicPr>
        <p:blipFill>
          <a:blip r:embed="rId5">
            <a:duotone>
              <a:prstClr val="black"/>
              <a:schemeClr val="accent6">
                <a:tint val="45000"/>
                <a:satMod val="400000"/>
              </a:schemeClr>
            </a:duotone>
            <a:lum contrast="40000"/>
          </a:blip>
          <a:stretch>
            <a:fillRect/>
          </a:stretch>
        </p:blipFill>
        <p:spPr>
          <a:xfrm>
            <a:off x="1071538" y="928676"/>
            <a:ext cx="3071834" cy="826107"/>
          </a:xfrm>
          <a:prstGeom prst="rect">
            <a:avLst/>
          </a:prstGeom>
        </p:spPr>
      </p:pic>
      <p:pic>
        <p:nvPicPr>
          <p:cNvPr id="7" name="6 Imagen" descr="Imagen2.png"/>
          <p:cNvPicPr>
            <a:picLocks noChangeAspect="1"/>
          </p:cNvPicPr>
          <p:nvPr/>
        </p:nvPicPr>
        <p:blipFill>
          <a:blip r:embed="rId6" cstate="print">
            <a:duotone>
              <a:schemeClr val="accent6">
                <a:shade val="45000"/>
                <a:satMod val="135000"/>
              </a:schemeClr>
              <a:prstClr val="white"/>
            </a:duotone>
            <a:lum bright="-40000" contrast="40000"/>
          </a:blip>
          <a:stretch>
            <a:fillRect/>
          </a:stretch>
        </p:blipFill>
        <p:spPr>
          <a:xfrm>
            <a:off x="3428992" y="0"/>
            <a:ext cx="1157285" cy="1557604"/>
          </a:xfrm>
          <a:prstGeom prst="rect">
            <a:avLst/>
          </a:prstGeom>
        </p:spPr>
      </p:pic>
      <p:pic>
        <p:nvPicPr>
          <p:cNvPr id="8" name="7 Imagen" descr="Imagen2.png"/>
          <p:cNvPicPr>
            <a:picLocks noChangeAspect="1"/>
          </p:cNvPicPr>
          <p:nvPr/>
        </p:nvPicPr>
        <p:blipFill>
          <a:blip r:embed="rId7" cstate="print">
            <a:duotone>
              <a:schemeClr val="accent6">
                <a:shade val="45000"/>
                <a:satMod val="135000"/>
              </a:schemeClr>
              <a:prstClr val="white"/>
            </a:duotone>
            <a:lum bright="-40000" contrast="40000"/>
          </a:blip>
          <a:stretch>
            <a:fillRect/>
          </a:stretch>
        </p:blipFill>
        <p:spPr>
          <a:xfrm flipH="1">
            <a:off x="4429124" y="0"/>
            <a:ext cx="1119207" cy="1557604"/>
          </a:xfrm>
          <a:prstGeom prst="rect">
            <a:avLst/>
          </a:prstGeom>
        </p:spPr>
      </p:pic>
      <p:pic>
        <p:nvPicPr>
          <p:cNvPr id="9" name="8 Imagen" descr="Imagen2.png"/>
          <p:cNvPicPr>
            <a:picLocks noChangeAspect="1"/>
          </p:cNvPicPr>
          <p:nvPr/>
        </p:nvPicPr>
        <p:blipFill>
          <a:blip r:embed="rId6" cstate="print">
            <a:duotone>
              <a:schemeClr val="accent6">
                <a:shade val="45000"/>
                <a:satMod val="135000"/>
              </a:schemeClr>
              <a:prstClr val="white"/>
            </a:duotone>
            <a:lum bright="-10000" contrast="40000"/>
          </a:blip>
          <a:stretch>
            <a:fillRect/>
          </a:stretch>
        </p:blipFill>
        <p:spPr>
          <a:xfrm>
            <a:off x="2928926" y="1214422"/>
            <a:ext cx="1157285" cy="1557604"/>
          </a:xfrm>
          <a:prstGeom prst="rect">
            <a:avLst/>
          </a:prstGeom>
        </p:spPr>
      </p:pic>
      <p:pic>
        <p:nvPicPr>
          <p:cNvPr id="10" name="9 Imagen" descr="Imagen2.png"/>
          <p:cNvPicPr>
            <a:picLocks noChangeAspect="1"/>
          </p:cNvPicPr>
          <p:nvPr/>
        </p:nvPicPr>
        <p:blipFill>
          <a:blip r:embed="rId7" cstate="print">
            <a:duotone>
              <a:schemeClr val="accent6">
                <a:shade val="45000"/>
                <a:satMod val="135000"/>
              </a:schemeClr>
              <a:prstClr val="white"/>
            </a:duotone>
            <a:lum bright="-10000" contrast="40000"/>
          </a:blip>
          <a:stretch>
            <a:fillRect/>
          </a:stretch>
        </p:blipFill>
        <p:spPr>
          <a:xfrm flipH="1">
            <a:off x="4857752" y="1214428"/>
            <a:ext cx="1119207" cy="1557604"/>
          </a:xfrm>
          <a:prstGeom prst="rect">
            <a:avLst/>
          </a:prstGeom>
        </p:spPr>
      </p:pic>
      <p:pic>
        <p:nvPicPr>
          <p:cNvPr id="11" name="10 Imagen" descr="Imagen2.png"/>
          <p:cNvPicPr>
            <a:picLocks noChangeAspect="1"/>
          </p:cNvPicPr>
          <p:nvPr/>
        </p:nvPicPr>
        <p:blipFill>
          <a:blip r:embed="rId6" cstate="print">
            <a:duotone>
              <a:schemeClr val="accent6">
                <a:shade val="45000"/>
                <a:satMod val="135000"/>
              </a:schemeClr>
              <a:prstClr val="white"/>
            </a:duotone>
            <a:lum bright="-40000" contrast="40000"/>
          </a:blip>
          <a:stretch>
            <a:fillRect/>
          </a:stretch>
        </p:blipFill>
        <p:spPr>
          <a:xfrm>
            <a:off x="2428860" y="2428868"/>
            <a:ext cx="1157285" cy="1557604"/>
          </a:xfrm>
          <a:prstGeom prst="rect">
            <a:avLst/>
          </a:prstGeom>
        </p:spPr>
      </p:pic>
      <p:pic>
        <p:nvPicPr>
          <p:cNvPr id="12" name="11 Imagen" descr="Imagen2.png"/>
          <p:cNvPicPr>
            <a:picLocks noChangeAspect="1"/>
          </p:cNvPicPr>
          <p:nvPr/>
        </p:nvPicPr>
        <p:blipFill>
          <a:blip r:embed="rId7" cstate="print">
            <a:duotone>
              <a:schemeClr val="accent6">
                <a:shade val="45000"/>
                <a:satMod val="135000"/>
              </a:schemeClr>
              <a:prstClr val="white"/>
            </a:duotone>
            <a:lum bright="-40000" contrast="40000"/>
          </a:blip>
          <a:stretch>
            <a:fillRect/>
          </a:stretch>
        </p:blipFill>
        <p:spPr>
          <a:xfrm flipH="1">
            <a:off x="5286380" y="2357436"/>
            <a:ext cx="1119207" cy="1557604"/>
          </a:xfrm>
          <a:prstGeom prst="rect">
            <a:avLst/>
          </a:prstGeom>
        </p:spPr>
      </p:pic>
      <p:pic>
        <p:nvPicPr>
          <p:cNvPr id="13" name="12 Imagen" descr="Imagen2.png"/>
          <p:cNvPicPr>
            <a:picLocks noChangeAspect="1"/>
          </p:cNvPicPr>
          <p:nvPr/>
        </p:nvPicPr>
        <p:blipFill>
          <a:blip r:embed="rId6" cstate="print">
            <a:duotone>
              <a:schemeClr val="accent6">
                <a:shade val="45000"/>
                <a:satMod val="135000"/>
              </a:schemeClr>
              <a:prstClr val="white"/>
            </a:duotone>
            <a:lum contrast="40000"/>
          </a:blip>
          <a:stretch>
            <a:fillRect/>
          </a:stretch>
        </p:blipFill>
        <p:spPr>
          <a:xfrm>
            <a:off x="1857356" y="3571876"/>
            <a:ext cx="1157285" cy="1557604"/>
          </a:xfrm>
          <a:prstGeom prst="rect">
            <a:avLst/>
          </a:prstGeom>
        </p:spPr>
      </p:pic>
      <p:pic>
        <p:nvPicPr>
          <p:cNvPr id="14" name="13 Imagen" descr="Imagen2.png"/>
          <p:cNvPicPr>
            <a:picLocks noChangeAspect="1"/>
          </p:cNvPicPr>
          <p:nvPr/>
        </p:nvPicPr>
        <p:blipFill>
          <a:blip r:embed="rId7" cstate="print">
            <a:duotone>
              <a:schemeClr val="accent6">
                <a:shade val="45000"/>
                <a:satMod val="135000"/>
              </a:schemeClr>
              <a:prstClr val="white"/>
            </a:duotone>
            <a:lum contrast="40000"/>
          </a:blip>
          <a:stretch>
            <a:fillRect/>
          </a:stretch>
        </p:blipFill>
        <p:spPr>
          <a:xfrm flipH="1">
            <a:off x="5786446" y="3585896"/>
            <a:ext cx="1119207" cy="1557604"/>
          </a:xfrm>
          <a:prstGeom prst="rect">
            <a:avLst/>
          </a:prstGeom>
        </p:spPr>
      </p:pic>
      <p:pic>
        <p:nvPicPr>
          <p:cNvPr id="15" name="Picture 14" descr="Rendered Image"/>
          <p:cNvPicPr>
            <a:picLocks noChangeAspect="1" noChangeArrowheads="1"/>
          </p:cNvPicPr>
          <p:nvPr/>
        </p:nvPicPr>
        <p:blipFill>
          <a:blip r:embed="rId8">
            <a:duotone>
              <a:prstClr val="black"/>
              <a:schemeClr val="accent2">
                <a:tint val="45000"/>
                <a:satMod val="400000"/>
              </a:schemeClr>
            </a:duotone>
            <a:lum bright="-40000" contrast="40000"/>
          </a:blip>
          <a:srcRect/>
          <a:stretch>
            <a:fillRect/>
          </a:stretch>
        </p:blipFill>
        <p:spPr bwMode="auto">
          <a:xfrm>
            <a:off x="214282" y="4500576"/>
            <a:ext cx="2037495" cy="334540"/>
          </a:xfrm>
          <a:prstGeom prst="rect">
            <a:avLst/>
          </a:prstGeom>
          <a:noFill/>
        </p:spPr>
      </p:pic>
      <p:pic>
        <p:nvPicPr>
          <p:cNvPr id="16" name="15 Imagen" descr="stock-photo-26829488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Margarita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9"/>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11"/>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3"/>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10"/>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12"/>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4"/>
                                        </p:tgtEl>
                                        <p:attrNameLst>
                                          <p:attrName>r</p:attrName>
                                        </p:attrNameLst>
                                      </p:cBhvr>
                                    </p:animRot>
                                  </p:childTnLst>
                                </p:cTn>
                              </p:par>
                            </p:childTnLst>
                          </p:cTn>
                        </p:par>
                        <p:par>
                          <p:cTn id="55" fill="hold">
                            <p:stCondLst>
                              <p:cond delay="4000"/>
                            </p:stCondLst>
                            <p:childTnLst>
                              <p:par>
                                <p:cTn id="56" presetID="2" presetClass="exit" presetSubtype="12" fill="hold" nodeType="afterEffect">
                                  <p:stCondLst>
                                    <p:cond delay="0"/>
                                  </p:stCondLst>
                                  <p:childTnLst>
                                    <p:anim calcmode="lin" valueType="num">
                                      <p:cBhvr additive="base">
                                        <p:cTn id="57" dur="2000"/>
                                        <p:tgtEl>
                                          <p:spTgt spid="7"/>
                                        </p:tgtEl>
                                        <p:attrNameLst>
                                          <p:attrName>ppt_x</p:attrName>
                                        </p:attrNameLst>
                                      </p:cBhvr>
                                      <p:tavLst>
                                        <p:tav tm="0">
                                          <p:val>
                                            <p:strVal val="ppt_x"/>
                                          </p:val>
                                        </p:tav>
                                        <p:tav tm="100000">
                                          <p:val>
                                            <p:strVal val="0-ppt_w/2"/>
                                          </p:val>
                                        </p:tav>
                                      </p:tavLst>
                                    </p:anim>
                                    <p:anim calcmode="lin" valueType="num">
                                      <p:cBhvr additive="base">
                                        <p:cTn id="58" dur="2000"/>
                                        <p:tgtEl>
                                          <p:spTgt spid="7"/>
                                        </p:tgtEl>
                                        <p:attrNameLst>
                                          <p:attrName>ppt_y</p:attrName>
                                        </p:attrNameLst>
                                      </p:cBhvr>
                                      <p:tavLst>
                                        <p:tav tm="0">
                                          <p:val>
                                            <p:strVal val="ppt_y"/>
                                          </p:val>
                                        </p:tav>
                                        <p:tav tm="100000">
                                          <p:val>
                                            <p:strVal val="1+ppt_h/2"/>
                                          </p:val>
                                        </p:tav>
                                      </p:tavLst>
                                    </p:anim>
                                    <p:set>
                                      <p:cBhvr>
                                        <p:cTn id="59" dur="1" fill="hold">
                                          <p:stCondLst>
                                            <p:cond delay="1999"/>
                                          </p:stCondLst>
                                        </p:cTn>
                                        <p:tgtEl>
                                          <p:spTgt spid="7"/>
                                        </p:tgtEl>
                                        <p:attrNameLst>
                                          <p:attrName>style.visibility</p:attrName>
                                        </p:attrNameLst>
                                      </p:cBhvr>
                                      <p:to>
                                        <p:strVal val="hidden"/>
                                      </p:to>
                                    </p:set>
                                  </p:childTnLst>
                                </p:cTn>
                              </p:par>
                              <p:par>
                                <p:cTn id="60" presetID="2" presetClass="exit" presetSubtype="12" fill="hold" nodeType="withEffect">
                                  <p:stCondLst>
                                    <p:cond delay="0"/>
                                  </p:stCondLst>
                                  <p:childTnLst>
                                    <p:anim calcmode="lin" valueType="num">
                                      <p:cBhvr additive="base">
                                        <p:cTn id="61" dur="2000"/>
                                        <p:tgtEl>
                                          <p:spTgt spid="9"/>
                                        </p:tgtEl>
                                        <p:attrNameLst>
                                          <p:attrName>ppt_x</p:attrName>
                                        </p:attrNameLst>
                                      </p:cBhvr>
                                      <p:tavLst>
                                        <p:tav tm="0">
                                          <p:val>
                                            <p:strVal val="ppt_x"/>
                                          </p:val>
                                        </p:tav>
                                        <p:tav tm="100000">
                                          <p:val>
                                            <p:strVal val="0-ppt_w/2"/>
                                          </p:val>
                                        </p:tav>
                                      </p:tavLst>
                                    </p:anim>
                                    <p:anim calcmode="lin" valueType="num">
                                      <p:cBhvr additive="base">
                                        <p:cTn id="62" dur="2000"/>
                                        <p:tgtEl>
                                          <p:spTgt spid="9"/>
                                        </p:tgtEl>
                                        <p:attrNameLst>
                                          <p:attrName>ppt_y</p:attrName>
                                        </p:attrNameLst>
                                      </p:cBhvr>
                                      <p:tavLst>
                                        <p:tav tm="0">
                                          <p:val>
                                            <p:strVal val="ppt_y"/>
                                          </p:val>
                                        </p:tav>
                                        <p:tav tm="100000">
                                          <p:val>
                                            <p:strVal val="1+ppt_h/2"/>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2000"/>
                                        <p:tgtEl>
                                          <p:spTgt spid="11"/>
                                        </p:tgtEl>
                                        <p:attrNameLst>
                                          <p:attrName>ppt_x</p:attrName>
                                        </p:attrNameLst>
                                      </p:cBhvr>
                                      <p:tavLst>
                                        <p:tav tm="0">
                                          <p:val>
                                            <p:strVal val="ppt_x"/>
                                          </p:val>
                                        </p:tav>
                                        <p:tav tm="100000">
                                          <p:val>
                                            <p:strVal val="0-ppt_w/2"/>
                                          </p:val>
                                        </p:tav>
                                      </p:tavLst>
                                    </p:anim>
                                    <p:anim calcmode="lin" valueType="num">
                                      <p:cBhvr additive="base">
                                        <p:cTn id="66" dur="2000"/>
                                        <p:tgtEl>
                                          <p:spTgt spid="11"/>
                                        </p:tgtEl>
                                        <p:attrNameLst>
                                          <p:attrName>ppt_y</p:attrName>
                                        </p:attrNameLst>
                                      </p:cBhvr>
                                      <p:tavLst>
                                        <p:tav tm="0">
                                          <p:val>
                                            <p:strVal val="ppt_y"/>
                                          </p:val>
                                        </p:tav>
                                        <p:tav tm="100000">
                                          <p:val>
                                            <p:strVal val="1+ppt_h/2"/>
                                          </p:val>
                                        </p:tav>
                                      </p:tavLst>
                                    </p:anim>
                                    <p:set>
                                      <p:cBhvr>
                                        <p:cTn id="67" dur="1" fill="hold">
                                          <p:stCondLst>
                                            <p:cond delay="1999"/>
                                          </p:stCondLst>
                                        </p:cTn>
                                        <p:tgtEl>
                                          <p:spTgt spid="11"/>
                                        </p:tgtEl>
                                        <p:attrNameLst>
                                          <p:attrName>style.visibility</p:attrName>
                                        </p:attrNameLst>
                                      </p:cBhvr>
                                      <p:to>
                                        <p:strVal val="hidden"/>
                                      </p:to>
                                    </p:set>
                                  </p:childTnLst>
                                </p:cTn>
                              </p:par>
                              <p:par>
                                <p:cTn id="68" presetID="2" presetClass="exit" presetSubtype="12" fill="hold" nodeType="withEffect">
                                  <p:stCondLst>
                                    <p:cond delay="0"/>
                                  </p:stCondLst>
                                  <p:childTnLst>
                                    <p:anim calcmode="lin" valueType="num">
                                      <p:cBhvr additive="base">
                                        <p:cTn id="69" dur="2000"/>
                                        <p:tgtEl>
                                          <p:spTgt spid="13"/>
                                        </p:tgtEl>
                                        <p:attrNameLst>
                                          <p:attrName>ppt_x</p:attrName>
                                        </p:attrNameLst>
                                      </p:cBhvr>
                                      <p:tavLst>
                                        <p:tav tm="0">
                                          <p:val>
                                            <p:strVal val="ppt_x"/>
                                          </p:val>
                                        </p:tav>
                                        <p:tav tm="100000">
                                          <p:val>
                                            <p:strVal val="0-ppt_w/2"/>
                                          </p:val>
                                        </p:tav>
                                      </p:tavLst>
                                    </p:anim>
                                    <p:anim calcmode="lin" valueType="num">
                                      <p:cBhvr additive="base">
                                        <p:cTn id="70" dur="2000"/>
                                        <p:tgtEl>
                                          <p:spTgt spid="13"/>
                                        </p:tgtEl>
                                        <p:attrNameLst>
                                          <p:attrName>ppt_y</p:attrName>
                                        </p:attrNameLst>
                                      </p:cBhvr>
                                      <p:tavLst>
                                        <p:tav tm="0">
                                          <p:val>
                                            <p:strVal val="ppt_y"/>
                                          </p:val>
                                        </p:tav>
                                        <p:tav tm="100000">
                                          <p:val>
                                            <p:strVal val="1+ppt_h/2"/>
                                          </p:val>
                                        </p:tav>
                                      </p:tavLst>
                                    </p:anim>
                                    <p:set>
                                      <p:cBhvr>
                                        <p:cTn id="71" dur="1" fill="hold">
                                          <p:stCondLst>
                                            <p:cond delay="1999"/>
                                          </p:stCondLst>
                                        </p:cTn>
                                        <p:tgtEl>
                                          <p:spTgt spid="13"/>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1+ppt_h/2"/>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12"/>
                                        </p:tgtEl>
                                        <p:attrNameLst>
                                          <p:attrName>ppt_x</p:attrName>
                                        </p:attrNameLst>
                                      </p:cBhvr>
                                      <p:tavLst>
                                        <p:tav tm="0">
                                          <p:val>
                                            <p:strVal val="ppt_x"/>
                                          </p:val>
                                        </p:tav>
                                        <p:tav tm="100000">
                                          <p:val>
                                            <p:strVal val="1+ppt_w/2"/>
                                          </p:val>
                                        </p:tav>
                                      </p:tavLst>
                                    </p:anim>
                                    <p:anim calcmode="lin" valueType="num">
                                      <p:cBhvr additive="base">
                                        <p:cTn id="82" dur="2000"/>
                                        <p:tgtEl>
                                          <p:spTgt spid="12"/>
                                        </p:tgtEl>
                                        <p:attrNameLst>
                                          <p:attrName>ppt_y</p:attrName>
                                        </p:attrNameLst>
                                      </p:cBhvr>
                                      <p:tavLst>
                                        <p:tav tm="0">
                                          <p:val>
                                            <p:strVal val="ppt_y"/>
                                          </p:val>
                                        </p:tav>
                                        <p:tav tm="100000">
                                          <p:val>
                                            <p:strVal val="1+ppt_h/2"/>
                                          </p:val>
                                        </p:tav>
                                      </p:tavLst>
                                    </p:anim>
                                    <p:set>
                                      <p:cBhvr>
                                        <p:cTn id="83" dur="1" fill="hold">
                                          <p:stCondLst>
                                            <p:cond delay="1999"/>
                                          </p:stCondLst>
                                        </p:cTn>
                                        <p:tgtEl>
                                          <p:spTgt spid="12"/>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4"/>
                                        </p:tgtEl>
                                        <p:attrNameLst>
                                          <p:attrName>ppt_x</p:attrName>
                                        </p:attrNameLst>
                                      </p:cBhvr>
                                      <p:tavLst>
                                        <p:tav tm="0">
                                          <p:val>
                                            <p:strVal val="ppt_x"/>
                                          </p:val>
                                        </p:tav>
                                        <p:tav tm="100000">
                                          <p:val>
                                            <p:strVal val="1+ppt_w/2"/>
                                          </p:val>
                                        </p:tav>
                                      </p:tavLst>
                                    </p:anim>
                                    <p:anim calcmode="lin" valueType="num">
                                      <p:cBhvr additive="base">
                                        <p:cTn id="86" dur="2000"/>
                                        <p:tgtEl>
                                          <p:spTgt spid="14"/>
                                        </p:tgtEl>
                                        <p:attrNameLst>
                                          <p:attrName>ppt_y</p:attrName>
                                        </p:attrNameLst>
                                      </p:cBhvr>
                                      <p:tavLst>
                                        <p:tav tm="0">
                                          <p:val>
                                            <p:strVal val="ppt_y"/>
                                          </p:val>
                                        </p:tav>
                                        <p:tav tm="100000">
                                          <p:val>
                                            <p:strVal val="1+ppt_h/2"/>
                                          </p:val>
                                        </p:tav>
                                      </p:tavLst>
                                    </p:anim>
                                    <p:set>
                                      <p:cBhvr>
                                        <p:cTn id="87" dur="1" fill="hold">
                                          <p:stCondLst>
                                            <p:cond delay="1999"/>
                                          </p:stCondLst>
                                        </p:cTn>
                                        <p:tgtEl>
                                          <p:spTgt spid="14"/>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8"/>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12"/>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4"/>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11"/>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3"/>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2000"/>
                                        <p:tgtEl>
                                          <p:spTgt spid="2"/>
                                        </p:tgtEl>
                                      </p:cBhvr>
                                    </p:animEffect>
                                  </p:childTnLst>
                                </p:cTn>
                              </p:par>
                            </p:childTnLst>
                          </p:cTn>
                        </p:par>
                        <p:par>
                          <p:cTn id="113" fill="hold">
                            <p:stCondLst>
                              <p:cond delay="8000"/>
                            </p:stCondLst>
                            <p:childTnLst>
                              <p:par>
                                <p:cTn id="114" presetID="29" presetClass="entr" presetSubtype="0" fill="hold" grpId="0" nodeType="afterEffect">
                                  <p:stCondLst>
                                    <p:cond delay="0"/>
                                  </p:stCondLst>
                                  <p:childTnLst>
                                    <p:set>
                                      <p:cBhvr>
                                        <p:cTn id="115" dur="1" fill="hold">
                                          <p:stCondLst>
                                            <p:cond delay="0"/>
                                          </p:stCondLst>
                                        </p:cTn>
                                        <p:tgtEl>
                                          <p:spTgt spid="3"/>
                                        </p:tgtEl>
                                        <p:attrNameLst>
                                          <p:attrName>style.visibility</p:attrName>
                                        </p:attrNameLst>
                                      </p:cBhvr>
                                      <p:to>
                                        <p:strVal val="visible"/>
                                      </p:to>
                                    </p:set>
                                    <p:anim calcmode="lin" valueType="num">
                                      <p:cBhvr>
                                        <p:cTn id="116" dur="2000" fill="hold"/>
                                        <p:tgtEl>
                                          <p:spTgt spid="3"/>
                                        </p:tgtEl>
                                        <p:attrNameLst>
                                          <p:attrName>ppt_x</p:attrName>
                                        </p:attrNameLst>
                                      </p:cBhvr>
                                      <p:tavLst>
                                        <p:tav tm="0">
                                          <p:val>
                                            <p:strVal val="#ppt_x-.2"/>
                                          </p:val>
                                        </p:tav>
                                        <p:tav tm="100000">
                                          <p:val>
                                            <p:strVal val="#ppt_x"/>
                                          </p:val>
                                        </p:tav>
                                      </p:tavLst>
                                    </p:anim>
                                    <p:anim calcmode="lin" valueType="num">
                                      <p:cBhvr>
                                        <p:cTn id="11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8" dur="2000"/>
                                        <p:tgtEl>
                                          <p:spTgt spid="3"/>
                                        </p:tgtEl>
                                      </p:cBhvr>
                                    </p:animEffect>
                                  </p:childTnLst>
                                </p:cTn>
                              </p:par>
                            </p:childTnLst>
                          </p:cTn>
                        </p:par>
                        <p:par>
                          <p:cTn id="119" fill="hold">
                            <p:stCondLst>
                              <p:cond delay="10000"/>
                            </p:stCondLst>
                            <p:childTnLst>
                              <p:par>
                                <p:cTn id="120" presetID="31" presetClass="entr" presetSubtype="0" fill="hold" nodeType="afterEffect">
                                  <p:stCondLst>
                                    <p:cond delay="0"/>
                                  </p:stCondLst>
                                  <p:iterate type="lt">
                                    <p:tmPct val="5000"/>
                                  </p:iterate>
                                  <p:childTnLst>
                                    <p:set>
                                      <p:cBhvr>
                                        <p:cTn id="121" dur="1" fill="hold">
                                          <p:stCondLst>
                                            <p:cond delay="0"/>
                                          </p:stCondLst>
                                        </p:cTn>
                                        <p:tgtEl>
                                          <p:spTgt spid="55300"/>
                                        </p:tgtEl>
                                        <p:attrNameLst>
                                          <p:attrName>style.visibility</p:attrName>
                                        </p:attrNameLst>
                                      </p:cBhvr>
                                      <p:to>
                                        <p:strVal val="visible"/>
                                      </p:to>
                                    </p:set>
                                    <p:anim calcmode="lin" valueType="num">
                                      <p:cBhvr>
                                        <p:cTn id="122" dur="2000" fill="hold"/>
                                        <p:tgtEl>
                                          <p:spTgt spid="55300"/>
                                        </p:tgtEl>
                                        <p:attrNameLst>
                                          <p:attrName>ppt_w</p:attrName>
                                        </p:attrNameLst>
                                      </p:cBhvr>
                                      <p:tavLst>
                                        <p:tav tm="0">
                                          <p:val>
                                            <p:fltVal val="0"/>
                                          </p:val>
                                        </p:tav>
                                        <p:tav tm="100000">
                                          <p:val>
                                            <p:strVal val="#ppt_w"/>
                                          </p:val>
                                        </p:tav>
                                      </p:tavLst>
                                    </p:anim>
                                    <p:anim calcmode="lin" valueType="num">
                                      <p:cBhvr>
                                        <p:cTn id="123" dur="2000" fill="hold"/>
                                        <p:tgtEl>
                                          <p:spTgt spid="55300"/>
                                        </p:tgtEl>
                                        <p:attrNameLst>
                                          <p:attrName>ppt_h</p:attrName>
                                        </p:attrNameLst>
                                      </p:cBhvr>
                                      <p:tavLst>
                                        <p:tav tm="0">
                                          <p:val>
                                            <p:fltVal val="0"/>
                                          </p:val>
                                        </p:tav>
                                        <p:tav tm="100000">
                                          <p:val>
                                            <p:strVal val="#ppt_h"/>
                                          </p:val>
                                        </p:tav>
                                      </p:tavLst>
                                    </p:anim>
                                    <p:anim calcmode="lin" valueType="num">
                                      <p:cBhvr>
                                        <p:cTn id="124" dur="2000" fill="hold"/>
                                        <p:tgtEl>
                                          <p:spTgt spid="55300"/>
                                        </p:tgtEl>
                                        <p:attrNameLst>
                                          <p:attrName>style.rotation</p:attrName>
                                        </p:attrNameLst>
                                      </p:cBhvr>
                                      <p:tavLst>
                                        <p:tav tm="0">
                                          <p:val>
                                            <p:fltVal val="90"/>
                                          </p:val>
                                        </p:tav>
                                        <p:tav tm="100000">
                                          <p:val>
                                            <p:fltVal val="0"/>
                                          </p:val>
                                        </p:tav>
                                      </p:tavLst>
                                    </p:anim>
                                    <p:animEffect transition="in" filter="fade">
                                      <p:cBhvr>
                                        <p:cTn id="125" dur="2000"/>
                                        <p:tgtEl>
                                          <p:spTgt spid="55300"/>
                                        </p:tgtEl>
                                      </p:cBhvr>
                                    </p:animEffect>
                                  </p:childTnLst>
                                </p:cTn>
                              </p:par>
                            </p:childTnLst>
                          </p:cTn>
                        </p:par>
                        <p:par>
                          <p:cTn id="126" fill="hold">
                            <p:stCondLst>
                              <p:cond delay="12000"/>
                            </p:stCondLst>
                            <p:childTnLst>
                              <p:par>
                                <p:cTn id="127" presetID="31" presetClass="entr" presetSubtype="0" fill="hold" nodeType="afterEffect">
                                  <p:stCondLst>
                                    <p:cond delay="0"/>
                                  </p:stCondLst>
                                  <p:iterate type="lt">
                                    <p:tmPct val="5000"/>
                                  </p:iterate>
                                  <p:childTnLst>
                                    <p:set>
                                      <p:cBhvr>
                                        <p:cTn id="128" dur="1" fill="hold">
                                          <p:stCondLst>
                                            <p:cond delay="0"/>
                                          </p:stCondLst>
                                        </p:cTn>
                                        <p:tgtEl>
                                          <p:spTgt spid="6"/>
                                        </p:tgtEl>
                                        <p:attrNameLst>
                                          <p:attrName>style.visibility</p:attrName>
                                        </p:attrNameLst>
                                      </p:cBhvr>
                                      <p:to>
                                        <p:strVal val="visible"/>
                                      </p:to>
                                    </p:set>
                                    <p:anim calcmode="lin" valueType="num">
                                      <p:cBhvr>
                                        <p:cTn id="129" dur="2000" fill="hold"/>
                                        <p:tgtEl>
                                          <p:spTgt spid="6"/>
                                        </p:tgtEl>
                                        <p:attrNameLst>
                                          <p:attrName>ppt_w</p:attrName>
                                        </p:attrNameLst>
                                      </p:cBhvr>
                                      <p:tavLst>
                                        <p:tav tm="0">
                                          <p:val>
                                            <p:fltVal val="0"/>
                                          </p:val>
                                        </p:tav>
                                        <p:tav tm="100000">
                                          <p:val>
                                            <p:strVal val="#ppt_w"/>
                                          </p:val>
                                        </p:tav>
                                      </p:tavLst>
                                    </p:anim>
                                    <p:anim calcmode="lin" valueType="num">
                                      <p:cBhvr>
                                        <p:cTn id="130" dur="2000" fill="hold"/>
                                        <p:tgtEl>
                                          <p:spTgt spid="6"/>
                                        </p:tgtEl>
                                        <p:attrNameLst>
                                          <p:attrName>ppt_h</p:attrName>
                                        </p:attrNameLst>
                                      </p:cBhvr>
                                      <p:tavLst>
                                        <p:tav tm="0">
                                          <p:val>
                                            <p:fltVal val="0"/>
                                          </p:val>
                                        </p:tav>
                                        <p:tav tm="100000">
                                          <p:val>
                                            <p:strVal val="#ppt_h"/>
                                          </p:val>
                                        </p:tav>
                                      </p:tavLst>
                                    </p:anim>
                                    <p:anim calcmode="lin" valueType="num">
                                      <p:cBhvr>
                                        <p:cTn id="131" dur="2000" fill="hold"/>
                                        <p:tgtEl>
                                          <p:spTgt spid="6"/>
                                        </p:tgtEl>
                                        <p:attrNameLst>
                                          <p:attrName>style.rotation</p:attrName>
                                        </p:attrNameLst>
                                      </p:cBhvr>
                                      <p:tavLst>
                                        <p:tav tm="0">
                                          <p:val>
                                            <p:fltVal val="90"/>
                                          </p:val>
                                        </p:tav>
                                        <p:tav tm="100000">
                                          <p:val>
                                            <p:fltVal val="0"/>
                                          </p:val>
                                        </p:tav>
                                      </p:tavLst>
                                    </p:anim>
                                    <p:animEffect transition="in" filter="fade">
                                      <p:cBhvr>
                                        <p:cTn id="132" dur="2000"/>
                                        <p:tgtEl>
                                          <p:spTgt spid="6"/>
                                        </p:tgtEl>
                                      </p:cBhvr>
                                    </p:animEffect>
                                  </p:childTnLst>
                                </p:cTn>
                              </p:par>
                            </p:childTnLst>
                          </p:cTn>
                        </p:par>
                        <p:par>
                          <p:cTn id="133" fill="hold">
                            <p:stCondLst>
                              <p:cond delay="14000"/>
                            </p:stCondLst>
                            <p:childTnLst>
                              <p:par>
                                <p:cTn id="134" presetID="29" presetClass="entr" presetSubtype="0" fill="hold" nodeType="after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p:cTn id="136" dur="2000" fill="hold"/>
                                        <p:tgtEl>
                                          <p:spTgt spid="15"/>
                                        </p:tgtEl>
                                        <p:attrNameLst>
                                          <p:attrName>ppt_x</p:attrName>
                                        </p:attrNameLst>
                                      </p:cBhvr>
                                      <p:tavLst>
                                        <p:tav tm="0">
                                          <p:val>
                                            <p:strVal val="#ppt_x-.2"/>
                                          </p:val>
                                        </p:tav>
                                        <p:tav tm="100000">
                                          <p:val>
                                            <p:strVal val="#ppt_x"/>
                                          </p:val>
                                        </p:tav>
                                      </p:tavLst>
                                    </p:anim>
                                    <p:anim calcmode="lin" valueType="num">
                                      <p:cBhvr>
                                        <p:cTn id="137"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38"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rgbClr val="FF0000">
                <a:tint val="45000"/>
                <a:satMod val="400000"/>
              </a:srgbClr>
            </a:duotone>
            <a:lum contrast="40000"/>
          </a:blip>
          <a:stretch>
            <a:fillRect/>
          </a:stretch>
        </p:blipFill>
        <p:spPr>
          <a:xfrm>
            <a:off x="1000100" y="0"/>
            <a:ext cx="7143800" cy="5143500"/>
          </a:xfrm>
          <a:prstGeom prst="rect">
            <a:avLst/>
          </a:prstGeom>
        </p:spPr>
      </p:pic>
      <p:sp>
        <p:nvSpPr>
          <p:cNvPr id="4" name="3 CuadroTexto"/>
          <p:cNvSpPr txBox="1"/>
          <p:nvPr/>
        </p:nvSpPr>
        <p:spPr>
          <a:xfrm>
            <a:off x="2000232" y="1357304"/>
            <a:ext cx="5286411" cy="2308324"/>
          </a:xfrm>
          <a:prstGeom prst="rect">
            <a:avLst/>
          </a:prstGeom>
          <a:noFill/>
        </p:spPr>
        <p:txBody>
          <a:bodyPr wrap="square" rtlCol="0">
            <a:spAutoFit/>
          </a:bodyPr>
          <a:lstStyle/>
          <a:p>
            <a:pPr fontAlgn="base"/>
            <a:r>
              <a:rPr lang="es-PE" sz="1200" dirty="0" smtClean="0"/>
              <a:t>Las montañas sobre Da </a:t>
            </a:r>
            <a:r>
              <a:rPr lang="es-PE" sz="1200" dirty="0" err="1" smtClean="0"/>
              <a:t>Nang</a:t>
            </a:r>
            <a:r>
              <a:rPr lang="es-PE" sz="1200" dirty="0" smtClean="0"/>
              <a:t> en Vietnam están a punto de convertirse en uno de los destinos turísticos por excelencia tras la colocación de una pieza única en el mundo, un par de manos de gigante que sostienen un puente dorado y brillante frente a las colinas de Ba </a:t>
            </a:r>
            <a:r>
              <a:rPr lang="es-PE" sz="1200" dirty="0" err="1" smtClean="0"/>
              <a:t>Na</a:t>
            </a:r>
            <a:r>
              <a:rPr lang="es-PE" sz="1200" dirty="0" smtClean="0"/>
              <a:t>.</a:t>
            </a:r>
          </a:p>
          <a:p>
            <a:pPr fontAlgn="base"/>
            <a:r>
              <a:rPr lang="es-PE" sz="1200" dirty="0" smtClean="0"/>
              <a:t>El puente </a:t>
            </a:r>
            <a:r>
              <a:rPr lang="es-PE" sz="1200" dirty="0" err="1" smtClean="0"/>
              <a:t>Golden</a:t>
            </a:r>
            <a:r>
              <a:rPr lang="es-PE" sz="1200" dirty="0" smtClean="0"/>
              <a:t> Bridge  se encuentra a 1.400 metros sobre el nivel del mar y ofrece una imagen casi de película. Son 150 metros la longitud de este puente que se divide en ocho tramos bien diferenciados. A lo largo de cada perímetro han decidido colocar una línea de flores de Crisantemo de Lobelia para crear un efecto óptico mucho más fotogénico ya que poco le queda al </a:t>
            </a:r>
            <a:r>
              <a:rPr lang="es-PE" sz="1200" dirty="0" err="1" smtClean="0"/>
              <a:t>Golden</a:t>
            </a:r>
            <a:r>
              <a:rPr lang="es-PE" sz="1200" dirty="0" smtClean="0"/>
              <a:t> Bridge para ser el puente más fotografiado del momento.</a:t>
            </a:r>
          </a:p>
          <a:p>
            <a:pPr fontAlgn="base"/>
            <a:r>
              <a:rPr lang="es-PE" sz="1200" dirty="0" smtClean="0"/>
              <a:t>Las manos de gigante forman parte de una estrategia turística del complejo de montañas Ba </a:t>
            </a:r>
            <a:r>
              <a:rPr lang="es-PE" sz="1200" dirty="0" err="1" smtClean="0"/>
              <a:t>Na</a:t>
            </a:r>
            <a:r>
              <a:rPr lang="es-PE" sz="1200" dirty="0" smtClean="0"/>
              <a:t> </a:t>
            </a:r>
            <a:r>
              <a:rPr lang="es-PE" sz="1200" dirty="0" err="1" smtClean="0"/>
              <a:t>Hills</a:t>
            </a:r>
            <a:r>
              <a:rPr lang="es-PE" sz="1200" dirty="0" smtClean="0"/>
              <a:t>, que fue fundado por los colonos franceses en el año 1919. Aunque la ciudad de Da </a:t>
            </a:r>
            <a:r>
              <a:rPr lang="es-PE" sz="1200" dirty="0" err="1" smtClean="0"/>
              <a:t>Nang</a:t>
            </a:r>
            <a:r>
              <a:rPr lang="es-PE" sz="1200" dirty="0" smtClean="0"/>
              <a:t> tuvo hasta 200 villas, </a:t>
            </a:r>
          </a:p>
          <a:p>
            <a:pPr fontAlgn="base"/>
            <a:r>
              <a:rPr lang="es-PE" sz="1200" dirty="0" smtClean="0"/>
              <a:t>Por el momento no se ha atribuido esta obra a ningún escultor.</a:t>
            </a:r>
          </a:p>
          <a:p>
            <a:endParaRPr lang="es-PE" sz="1200" dirty="0"/>
          </a:p>
        </p:txBody>
      </p:sp>
      <p:sp>
        <p:nvSpPr>
          <p:cNvPr id="6" name="5 Rectángulo"/>
          <p:cNvSpPr/>
          <p:nvPr/>
        </p:nvSpPr>
        <p:spPr>
          <a:xfrm flipH="1">
            <a:off x="0" y="0"/>
            <a:ext cx="285752"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858280" y="0"/>
            <a:ext cx="285720"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0"/>
            <a:ext cx="9358346" cy="5143500"/>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8293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000760" y="4357700"/>
            <a:ext cx="2575129"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Golden  Bridge </a:t>
            </a:r>
          </a:p>
          <a:p>
            <a:pPr algn="ctr"/>
            <a:r>
              <a:rPr 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Vietnam</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3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a:off x="4703009" y="11935"/>
            <a:ext cx="1785858" cy="1905000"/>
          </a:xfrm>
          <a:prstGeom prst="rect">
            <a:avLst/>
          </a:prstGeom>
          <a:effectLst/>
        </p:spPr>
      </p:pic>
      <p:pic>
        <p:nvPicPr>
          <p:cNvPr id="5" name="4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flipV="1">
            <a:off x="2736050" y="-21438"/>
            <a:ext cx="1885950" cy="1928826"/>
          </a:xfrm>
          <a:prstGeom prst="rect">
            <a:avLst/>
          </a:prstGeom>
          <a:effectLst/>
        </p:spPr>
      </p:pic>
      <p:pic>
        <p:nvPicPr>
          <p:cNvPr id="6" name="5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a:off x="4703009" y="1369165"/>
            <a:ext cx="1785858" cy="1905000"/>
          </a:xfrm>
          <a:prstGeom prst="rect">
            <a:avLst/>
          </a:prstGeom>
          <a:effectLst/>
        </p:spPr>
      </p:pic>
      <p:pic>
        <p:nvPicPr>
          <p:cNvPr id="7" name="6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flipV="1">
            <a:off x="2736050" y="1335792"/>
            <a:ext cx="1885950" cy="1928826"/>
          </a:xfrm>
          <a:prstGeom prst="rect">
            <a:avLst/>
          </a:prstGeom>
          <a:effectLst/>
        </p:spPr>
      </p:pic>
      <p:pic>
        <p:nvPicPr>
          <p:cNvPr id="8" name="7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a:off x="4631571" y="2583703"/>
            <a:ext cx="1785858" cy="1905000"/>
          </a:xfrm>
          <a:prstGeom prst="rect">
            <a:avLst/>
          </a:prstGeom>
          <a:effectLst/>
        </p:spPr>
      </p:pic>
      <p:pic>
        <p:nvPicPr>
          <p:cNvPr id="9" name="8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flipV="1">
            <a:off x="2664612" y="2550330"/>
            <a:ext cx="1885950" cy="1928826"/>
          </a:xfrm>
          <a:prstGeom prst="rect">
            <a:avLst/>
          </a:prstGeom>
          <a:effectLst/>
        </p:spPr>
      </p:pic>
      <p:pic>
        <p:nvPicPr>
          <p:cNvPr id="10" name="9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a:off x="4631571" y="3940933"/>
            <a:ext cx="1785858" cy="1905000"/>
          </a:xfrm>
          <a:prstGeom prst="rect">
            <a:avLst/>
          </a:prstGeom>
          <a:effectLst/>
        </p:spPr>
      </p:pic>
      <p:pic>
        <p:nvPicPr>
          <p:cNvPr id="11" name="10 Imagen" descr="Imagen13.png"/>
          <p:cNvPicPr>
            <a:picLocks noChangeAspect="1"/>
          </p:cNvPicPr>
          <p:nvPr/>
        </p:nvPicPr>
        <p:blipFill>
          <a:blip r:embed="rId3">
            <a:duotone>
              <a:prstClr val="black"/>
              <a:schemeClr val="accent6">
                <a:tint val="45000"/>
                <a:satMod val="400000"/>
              </a:schemeClr>
            </a:duotone>
            <a:lum bright="-30000"/>
          </a:blip>
          <a:stretch>
            <a:fillRect/>
          </a:stretch>
        </p:blipFill>
        <p:spPr>
          <a:xfrm rot="5400000" flipV="1">
            <a:off x="2664612" y="3907560"/>
            <a:ext cx="1885950" cy="1928826"/>
          </a:xfrm>
          <a:prstGeom prst="rect">
            <a:avLst/>
          </a:prstGeom>
          <a:effectLst/>
        </p:spPr>
      </p:pic>
      <p:sp>
        <p:nvSpPr>
          <p:cNvPr id="12" name="11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ppt_y"/>
                                          </p:val>
                                        </p:tav>
                                      </p:tavLst>
                                    </p:anim>
                                    <p:set>
                                      <p:cBhvr>
                                        <p:cTn id="71" dur="1" fill="hold">
                                          <p:stCondLst>
                                            <p:cond delay="1999"/>
                                          </p:stCondLst>
                                        </p:cTn>
                                        <p:tgtEl>
                                          <p:spTgt spid="11"/>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1"/>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par>
                          <p:cTn id="108" fill="hold">
                            <p:stCondLst>
                              <p:cond delay="8000"/>
                            </p:stCondLst>
                            <p:childTnLst>
                              <p:par>
                                <p:cTn id="109" presetID="29" presetClass="entr" presetSubtype="0" fill="hold" grpId="0" nodeType="afterEffect">
                                  <p:stCondLst>
                                    <p:cond delay="0"/>
                                  </p:stCondLst>
                                  <p:childTnLst>
                                    <p:set>
                                      <p:cBhvr>
                                        <p:cTn id="110" dur="1" fill="hold">
                                          <p:stCondLst>
                                            <p:cond delay="0"/>
                                          </p:stCondLst>
                                        </p:cTn>
                                        <p:tgtEl>
                                          <p:spTgt spid="3"/>
                                        </p:tgtEl>
                                        <p:attrNameLst>
                                          <p:attrName>style.visibility</p:attrName>
                                        </p:attrNameLst>
                                      </p:cBhvr>
                                      <p:to>
                                        <p:strVal val="visible"/>
                                      </p:to>
                                    </p:set>
                                    <p:anim calcmode="lin" valueType="num">
                                      <p:cBhvr>
                                        <p:cTn id="111" dur="2000" fill="hold"/>
                                        <p:tgtEl>
                                          <p:spTgt spid="3"/>
                                        </p:tgtEl>
                                        <p:attrNameLst>
                                          <p:attrName>ppt_x</p:attrName>
                                        </p:attrNameLst>
                                      </p:cBhvr>
                                      <p:tavLst>
                                        <p:tav tm="0">
                                          <p:val>
                                            <p:strVal val="#ppt_x-.2"/>
                                          </p:val>
                                        </p:tav>
                                        <p:tav tm="100000">
                                          <p:val>
                                            <p:strVal val="#ppt_x"/>
                                          </p:val>
                                        </p:tav>
                                      </p:tavLst>
                                    </p:anim>
                                    <p:anim calcmode="lin" valueType="num">
                                      <p:cBhvr>
                                        <p:cTn id="112"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e es Golden Bridge, un trabajo arquitectónico único en Ba Na Hills, Da Nang, Vietnam. Con 150 metros de larg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14282" y="4143386"/>
            <a:ext cx="2472536"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Golden Bridge </a:t>
            </a:r>
          </a:p>
          <a:p>
            <a:pPr algn="ctr"/>
            <a:r>
              <a:rPr 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Vietnam</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pic>
        <p:nvPicPr>
          <p:cNvPr id="5" name="4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a:off x="3500431" y="-237620"/>
            <a:ext cx="2224020" cy="2786082"/>
          </a:xfrm>
          <a:prstGeom prst="rect">
            <a:avLst/>
          </a:prstGeom>
        </p:spPr>
      </p:pic>
      <p:pic>
        <p:nvPicPr>
          <p:cNvPr id="6" name="5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12239386">
            <a:off x="3113491" y="2523052"/>
            <a:ext cx="2224020" cy="2786082"/>
          </a:xfrm>
          <a:prstGeom prst="rect">
            <a:avLst/>
          </a:prstGeom>
        </p:spPr>
      </p:pic>
      <p:pic>
        <p:nvPicPr>
          <p:cNvPr id="7" name="6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6429205">
            <a:off x="4976157" y="1557249"/>
            <a:ext cx="2224020" cy="2786082"/>
          </a:xfrm>
          <a:prstGeom prst="rect">
            <a:avLst/>
          </a:prstGeom>
        </p:spPr>
      </p:pic>
      <p:pic>
        <p:nvPicPr>
          <p:cNvPr id="8" name="7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16874405">
            <a:off x="2256983" y="945998"/>
            <a:ext cx="2224020" cy="2786082"/>
          </a:xfrm>
          <a:prstGeom prst="rect">
            <a:avLst/>
          </a:prstGeom>
        </p:spPr>
      </p:pic>
      <p:pic>
        <p:nvPicPr>
          <p:cNvPr id="9" name="8 Imagen" descr="Imagen1ui8.png"/>
          <p:cNvPicPr>
            <a:picLocks noChangeAspect="1"/>
          </p:cNvPicPr>
          <p:nvPr/>
        </p:nvPicPr>
        <p:blipFill>
          <a:blip r:embed="rId3">
            <a:duotone>
              <a:schemeClr val="accent3">
                <a:shade val="45000"/>
                <a:satMod val="135000"/>
              </a:schemeClr>
              <a:prstClr val="white"/>
            </a:duotone>
            <a:lum contrast="40000"/>
          </a:blip>
          <a:stretch>
            <a:fillRect/>
          </a:stretch>
        </p:blipFill>
        <p:spPr>
          <a:xfrm rot="3652518">
            <a:off x="4932376" y="590263"/>
            <a:ext cx="2224020" cy="2786082"/>
          </a:xfrm>
          <a:prstGeom prst="rect">
            <a:avLst/>
          </a:prstGeom>
        </p:spPr>
      </p:pic>
      <p:pic>
        <p:nvPicPr>
          <p:cNvPr id="10" name="9 Imagen" descr="Imagen1ui8.png"/>
          <p:cNvPicPr>
            <a:picLocks noChangeAspect="1"/>
          </p:cNvPicPr>
          <p:nvPr/>
        </p:nvPicPr>
        <p:blipFill>
          <a:blip r:embed="rId3">
            <a:duotone>
              <a:schemeClr val="accent3">
                <a:shade val="45000"/>
                <a:satMod val="135000"/>
              </a:schemeClr>
              <a:prstClr val="white"/>
            </a:duotone>
            <a:lum contrast="40000"/>
          </a:blip>
          <a:stretch>
            <a:fillRect/>
          </a:stretch>
        </p:blipFill>
        <p:spPr>
          <a:xfrm rot="9515282">
            <a:off x="4075115" y="2810127"/>
            <a:ext cx="2224020" cy="2786082"/>
          </a:xfrm>
          <a:prstGeom prst="rect">
            <a:avLst/>
          </a:prstGeom>
        </p:spPr>
      </p:pic>
      <p:pic>
        <p:nvPicPr>
          <p:cNvPr id="11" name="10 Imagen" descr="Imagen1ui8.png"/>
          <p:cNvPicPr>
            <a:picLocks noChangeAspect="1"/>
          </p:cNvPicPr>
          <p:nvPr/>
        </p:nvPicPr>
        <p:blipFill>
          <a:blip r:embed="rId3">
            <a:duotone>
              <a:schemeClr val="accent3">
                <a:shade val="45000"/>
                <a:satMod val="135000"/>
              </a:schemeClr>
              <a:prstClr val="white"/>
            </a:duotone>
            <a:lum contrast="40000"/>
          </a:blip>
          <a:stretch>
            <a:fillRect/>
          </a:stretch>
        </p:blipFill>
        <p:spPr>
          <a:xfrm rot="13786432">
            <a:off x="1955575" y="2189697"/>
            <a:ext cx="2224020" cy="2786082"/>
          </a:xfrm>
          <a:prstGeom prst="rect">
            <a:avLst/>
          </a:prstGeom>
        </p:spPr>
      </p:pic>
      <p:pic>
        <p:nvPicPr>
          <p:cNvPr id="12" name="11 Imagen" descr="Imagen1ui8.png"/>
          <p:cNvPicPr>
            <a:picLocks noChangeAspect="1"/>
          </p:cNvPicPr>
          <p:nvPr/>
        </p:nvPicPr>
        <p:blipFill>
          <a:blip r:embed="rId3">
            <a:duotone>
              <a:schemeClr val="accent3">
                <a:shade val="45000"/>
                <a:satMod val="135000"/>
              </a:schemeClr>
              <a:prstClr val="white"/>
            </a:duotone>
            <a:lum contrast="40000"/>
          </a:blip>
          <a:stretch>
            <a:fillRect/>
          </a:stretch>
        </p:blipFill>
        <p:spPr>
          <a:xfrm rot="17842372">
            <a:off x="2065065" y="211646"/>
            <a:ext cx="2224020" cy="2786082"/>
          </a:xfrm>
          <a:prstGeom prst="rect">
            <a:avLst/>
          </a:prstGeom>
        </p:spPr>
      </p:pic>
      <p:sp>
        <p:nvSpPr>
          <p:cNvPr id="13" name="12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2"/>
                                        </p:tgtEl>
                                        <p:attrNameLst>
                                          <p:attrName>ppt_w</p:attrName>
                                        </p:attrNameLst>
                                      </p:cBhvr>
                                      <p:tavLst>
                                        <p:tav tm="0">
                                          <p:val>
                                            <p:strVal val="ppt_w"/>
                                          </p:val>
                                        </p:tav>
                                        <p:tav tm="100000">
                                          <p:val>
                                            <p:fltVal val="0"/>
                                          </p:val>
                                        </p:tav>
                                      </p:tavLst>
                                    </p:anim>
                                    <p:anim calcmode="lin" valueType="num">
                                      <p:cBhvr>
                                        <p:cTn id="116" dur="2000"/>
                                        <p:tgtEl>
                                          <p:spTgt spid="12"/>
                                        </p:tgtEl>
                                        <p:attrNameLst>
                                          <p:attrName>ppt_h</p:attrName>
                                        </p:attrNameLst>
                                      </p:cBhvr>
                                      <p:tavLst>
                                        <p:tav tm="0">
                                          <p:val>
                                            <p:strVal val="ppt_h"/>
                                          </p:val>
                                        </p:tav>
                                        <p:tav tm="100000">
                                          <p:val>
                                            <p:fltVal val="0"/>
                                          </p:val>
                                        </p:tav>
                                      </p:tavLst>
                                    </p:anim>
                                    <p:anim calcmode="lin" valueType="num">
                                      <p:cBhvr>
                                        <p:cTn id="117" dur="2000"/>
                                        <p:tgtEl>
                                          <p:spTgt spid="12"/>
                                        </p:tgtEl>
                                        <p:attrNameLst>
                                          <p:attrName>ppt_x</p:attrName>
                                        </p:attrNameLst>
                                      </p:cBhvr>
                                      <p:tavLst>
                                        <p:tav tm="0">
                                          <p:val>
                                            <p:strVal val="ppt_x"/>
                                          </p:val>
                                        </p:tav>
                                        <p:tav tm="100000">
                                          <p:val>
                                            <p:fltVal val="0.5"/>
                                          </p:val>
                                        </p:tav>
                                      </p:tavLst>
                                    </p:anim>
                                    <p:anim calcmode="lin" valueType="num">
                                      <p:cBhvr>
                                        <p:cTn id="118" dur="2000"/>
                                        <p:tgtEl>
                                          <p:spTgt spid="12"/>
                                        </p:tgtEl>
                                        <p:attrNameLst>
                                          <p:attrName>ppt_y</p:attrName>
                                        </p:attrNameLst>
                                      </p:cBhvr>
                                      <p:tavLst>
                                        <p:tav tm="0">
                                          <p:val>
                                            <p:strVal val="ppt_y"/>
                                          </p:val>
                                        </p:tav>
                                        <p:tav tm="100000">
                                          <p:val>
                                            <p:fltVal val="0.5"/>
                                          </p:val>
                                        </p:tav>
                                      </p:tavLst>
                                    </p:anim>
                                    <p:set>
                                      <p:cBhvr>
                                        <p:cTn id="119" dur="1" fill="hold">
                                          <p:stCondLst>
                                            <p:cond delay="1999"/>
                                          </p:stCondLst>
                                        </p:cTn>
                                        <p:tgtEl>
                                          <p:spTgt spid="12"/>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29" presetClass="entr" presetSubtype="0" fill="hold" grpId="0" nodeType="afterEffect">
                                  <p:stCondLst>
                                    <p:cond delay="0"/>
                                  </p:stCondLst>
                                  <p:childTnLst>
                                    <p:set>
                                      <p:cBhvr>
                                        <p:cTn id="145" dur="1" fill="hold">
                                          <p:stCondLst>
                                            <p:cond delay="0"/>
                                          </p:stCondLst>
                                        </p:cTn>
                                        <p:tgtEl>
                                          <p:spTgt spid="3"/>
                                        </p:tgtEl>
                                        <p:attrNameLst>
                                          <p:attrName>style.visibility</p:attrName>
                                        </p:attrNameLst>
                                      </p:cBhvr>
                                      <p:to>
                                        <p:strVal val="visible"/>
                                      </p:to>
                                    </p:set>
                                    <p:anim calcmode="lin" valueType="num">
                                      <p:cBhvr>
                                        <p:cTn id="146" dur="2000" fill="hold"/>
                                        <p:tgtEl>
                                          <p:spTgt spid="3"/>
                                        </p:tgtEl>
                                        <p:attrNameLst>
                                          <p:attrName>ppt_x</p:attrName>
                                        </p:attrNameLst>
                                      </p:cBhvr>
                                      <p:tavLst>
                                        <p:tav tm="0">
                                          <p:val>
                                            <p:strVal val="#ppt_x-.2"/>
                                          </p:val>
                                        </p:tav>
                                        <p:tav tm="100000">
                                          <p:val>
                                            <p:strVal val="#ppt_x"/>
                                          </p:val>
                                        </p:tav>
                                      </p:tavLst>
                                    </p:anim>
                                    <p:anim calcmode="lin" valueType="num">
                                      <p:cBhvr>
                                        <p:cTn id="14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E1F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he Golden Bridge in the Vietna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0" y="4143386"/>
            <a:ext cx="2575129"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Golden  Bridge </a:t>
            </a:r>
          </a:p>
          <a:p>
            <a:pPr algn="ctr"/>
            <a:r>
              <a:rPr 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Vietnam</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3 Imagen" descr="Imagen10.png"/>
          <p:cNvPicPr>
            <a:picLocks noChangeAspect="1"/>
          </p:cNvPicPr>
          <p:nvPr/>
        </p:nvPicPr>
        <p:blipFill>
          <a:blip r:embed="rId3">
            <a:duotone>
              <a:prstClr val="black"/>
              <a:schemeClr val="accent6">
                <a:tint val="45000"/>
                <a:satMod val="400000"/>
              </a:schemeClr>
            </a:duotone>
            <a:lum contrast="40000"/>
          </a:blip>
          <a:stretch>
            <a:fillRect/>
          </a:stretch>
        </p:blipFill>
        <p:spPr>
          <a:xfrm rot="21379986">
            <a:off x="4355773" y="-22105"/>
            <a:ext cx="3850789" cy="2297446"/>
          </a:xfrm>
          <a:prstGeom prst="rect">
            <a:avLst/>
          </a:prstGeom>
          <a:effectLst/>
        </p:spPr>
      </p:pic>
      <p:pic>
        <p:nvPicPr>
          <p:cNvPr id="5" name="4 Imagen" descr="Imagen10.png"/>
          <p:cNvPicPr>
            <a:picLocks noChangeAspect="1"/>
          </p:cNvPicPr>
          <p:nvPr/>
        </p:nvPicPr>
        <p:blipFill>
          <a:blip r:embed="rId3">
            <a:duotone>
              <a:prstClr val="black"/>
              <a:schemeClr val="accent6">
                <a:tint val="45000"/>
                <a:satMod val="400000"/>
              </a:schemeClr>
            </a:duotone>
            <a:lum contrast="40000"/>
          </a:blip>
          <a:stretch>
            <a:fillRect/>
          </a:stretch>
        </p:blipFill>
        <p:spPr>
          <a:xfrm rot="205940" flipV="1">
            <a:off x="4356226" y="2577461"/>
            <a:ext cx="3918421" cy="2241888"/>
          </a:xfrm>
          <a:prstGeom prst="rect">
            <a:avLst/>
          </a:prstGeom>
          <a:effectLst/>
        </p:spPr>
      </p:pic>
      <p:pic>
        <p:nvPicPr>
          <p:cNvPr id="6" name="5 Imagen" descr="Imagen10.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642910" y="2462175"/>
            <a:ext cx="3857652" cy="2214578"/>
          </a:xfrm>
          <a:prstGeom prst="rect">
            <a:avLst/>
          </a:prstGeom>
          <a:effectLst/>
        </p:spPr>
      </p:pic>
      <p:pic>
        <p:nvPicPr>
          <p:cNvPr id="7" name="6 Imagen" descr="Imagen10.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flipV="1">
            <a:off x="635121" y="0"/>
            <a:ext cx="3918421" cy="2348483"/>
          </a:xfrm>
          <a:prstGeom prst="rect">
            <a:avLst/>
          </a:prstGeom>
          <a:effectLst/>
        </p:spPr>
      </p:pic>
      <p:sp>
        <p:nvSpPr>
          <p:cNvPr id="8" name="7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ppt_y"/>
                                          </p:val>
                                        </p:tav>
                                        <p:tav tm="100000">
                                          <p:val>
                                            <p:strVal val="#ppt_y"/>
                                          </p:val>
                                        </p:tav>
                                      </p:tavLst>
                                    </p:anim>
                                  </p:childTnLst>
                                </p:cTn>
                              </p:par>
                              <p:par>
                                <p:cTn id="23" presetID="8" presetClass="emph" presetSubtype="0" autoRev="1" fill="hold" nodeType="withEffect">
                                  <p:stCondLst>
                                    <p:cond delay="0"/>
                                  </p:stCondLst>
                                  <p:childTnLst>
                                    <p:animRot by="21600000">
                                      <p:cBhvr>
                                        <p:cTn id="24" dur="2000" fill="hold"/>
                                        <p:tgtEl>
                                          <p:spTgt spid="7"/>
                                        </p:tgtEl>
                                        <p:attrNameLst>
                                          <p:attrName>r</p:attrName>
                                        </p:attrNameLst>
                                      </p:cBhvr>
                                    </p:animRot>
                                  </p:childTnLst>
                                </p:cTn>
                              </p:par>
                              <p:par>
                                <p:cTn id="25" presetID="8" presetClass="emph" presetSubtype="0" autoRev="1" fill="hold" nodeType="withEffect">
                                  <p:stCondLst>
                                    <p:cond delay="0"/>
                                  </p:stCondLst>
                                  <p:childTnLst>
                                    <p:animRot by="-21600000">
                                      <p:cBhvr>
                                        <p:cTn id="26" dur="2000" fill="hold"/>
                                        <p:tgtEl>
                                          <p:spTgt spid="6"/>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4"/>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5"/>
                                        </p:tgtEl>
                                        <p:attrNameLst>
                                          <p:attrName>r</p:attrName>
                                        </p:attrNameLst>
                                      </p:cBhvr>
                                    </p:animRot>
                                  </p:childTnLst>
                                </p:cTn>
                              </p:par>
                            </p:childTnLst>
                          </p:cTn>
                        </p:par>
                        <p:par>
                          <p:cTn id="31" fill="hold">
                            <p:stCondLst>
                              <p:cond delay="4000"/>
                            </p:stCondLst>
                            <p:childTnLst>
                              <p:par>
                                <p:cTn id="32" presetID="2" presetClass="exit" presetSubtype="2" fill="hold" nodeType="after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1+ppt_w/2"/>
                                          </p:val>
                                        </p:tav>
                                      </p:tavLst>
                                    </p:anim>
                                    <p:anim calcmode="lin" valueType="num">
                                      <p:cBhvr additive="base">
                                        <p:cTn id="34" dur="2000"/>
                                        <p:tgtEl>
                                          <p:spTgt spid="6"/>
                                        </p:tgtEl>
                                        <p:attrNameLst>
                                          <p:attrName>ppt_y</p:attrName>
                                        </p:attrNameLst>
                                      </p:cBhvr>
                                      <p:tavLst>
                                        <p:tav tm="0">
                                          <p:val>
                                            <p:strVal val="ppt_y"/>
                                          </p:val>
                                        </p:tav>
                                        <p:tav tm="100000">
                                          <p:val>
                                            <p:strVal val="ppt_y"/>
                                          </p:val>
                                        </p:tav>
                                      </p:tavLst>
                                    </p:anim>
                                    <p:set>
                                      <p:cBhvr>
                                        <p:cTn id="35" dur="1" fill="hold">
                                          <p:stCondLst>
                                            <p:cond delay="1999"/>
                                          </p:stCondLst>
                                        </p:cTn>
                                        <p:tgtEl>
                                          <p:spTgt spid="6"/>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1+ppt_w/2"/>
                                          </p:val>
                                        </p:tav>
                                      </p:tavLst>
                                    </p:anim>
                                    <p:anim calcmode="lin" valueType="num">
                                      <p:cBhvr additive="base">
                                        <p:cTn id="38" dur="2000"/>
                                        <p:tgtEl>
                                          <p:spTgt spid="7"/>
                                        </p:tgtEl>
                                        <p:attrNameLst>
                                          <p:attrName>ppt_y</p:attrName>
                                        </p:attrNameLst>
                                      </p:cBhvr>
                                      <p:tavLst>
                                        <p:tav tm="0">
                                          <p:val>
                                            <p:strVal val="ppt_y"/>
                                          </p:val>
                                        </p:tav>
                                        <p:tav tm="100000">
                                          <p:val>
                                            <p:strVal val="ppt_y"/>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0-ppt_w/2"/>
                                          </p:val>
                                        </p:tav>
                                      </p:tavLst>
                                    </p:anim>
                                    <p:anim calcmode="lin" valueType="num">
                                      <p:cBhvr additive="base">
                                        <p:cTn id="42" dur="2000"/>
                                        <p:tgtEl>
                                          <p:spTgt spid="4"/>
                                        </p:tgtEl>
                                        <p:attrNameLst>
                                          <p:attrName>ppt_y</p:attrName>
                                        </p:attrNameLst>
                                      </p:cBhvr>
                                      <p:tavLst>
                                        <p:tav tm="0">
                                          <p:val>
                                            <p:strVal val="ppt_y"/>
                                          </p:val>
                                        </p:tav>
                                        <p:tav tm="100000">
                                          <p:val>
                                            <p:strVal val="ppt_y"/>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0-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8" presetClass="emph" presetSubtype="0" autoRev="1"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6"/>
                                        </p:tgtEl>
                                        <p:attrNameLst>
                                          <p:attrName>r</p:attrName>
                                        </p:attrNameLst>
                                      </p:cBhvr>
                                    </p:animRot>
                                  </p:childTnLst>
                                </p:cTn>
                              </p:par>
                              <p:par>
                                <p:cTn id="56" presetID="23" presetClass="entr" presetSubtype="28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strVal val="4/3*#ppt_w"/>
                                          </p:val>
                                        </p:tav>
                                        <p:tav tm="100000">
                                          <p:val>
                                            <p:strVal val="#ppt_w"/>
                                          </p:val>
                                        </p:tav>
                                      </p:tavLst>
                                    </p:anim>
                                    <p:anim calcmode="lin" valueType="num">
                                      <p:cBhvr>
                                        <p:cTn id="59" dur="2000" fill="hold"/>
                                        <p:tgtEl>
                                          <p:spTgt spid="2"/>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barn(outVertical)">
                                      <p:cBhvr>
                                        <p:cTn id="62" dur="2000"/>
                                        <p:tgtEl>
                                          <p:spTgt spid="2"/>
                                        </p:tgtEl>
                                      </p:cBhvr>
                                    </p:animEffect>
                                  </p:childTnLst>
                                </p:cTn>
                              </p:par>
                            </p:childTnLst>
                          </p:cTn>
                        </p:par>
                        <p:par>
                          <p:cTn id="63" fill="hold">
                            <p:stCondLst>
                              <p:cond delay="8000"/>
                            </p:stCondLst>
                            <p:childTnLst>
                              <p:par>
                                <p:cTn id="64" presetID="29" presetClass="entr" presetSubtype="0" fill="hold" grpId="0" nodeType="after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2000" fill="hold"/>
                                        <p:tgtEl>
                                          <p:spTgt spid="3"/>
                                        </p:tgtEl>
                                        <p:attrNameLst>
                                          <p:attrName>ppt_x</p:attrName>
                                        </p:attrNameLst>
                                      </p:cBhvr>
                                      <p:tavLst>
                                        <p:tav tm="0">
                                          <p:val>
                                            <p:strVal val="#ppt_x-.2"/>
                                          </p:val>
                                        </p:tav>
                                        <p:tav tm="100000">
                                          <p:val>
                                            <p:strVal val="#ppt_x"/>
                                          </p:val>
                                        </p:tav>
                                      </p:tavLst>
                                    </p:anim>
                                    <p:anim calcmode="lin" valueType="num">
                                      <p:cBhvr>
                                        <p:cTn id="6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E1F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85157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357950" y="4214824"/>
            <a:ext cx="2260812" cy="830997"/>
          </a:xfrm>
          <a:prstGeom prst="rect">
            <a:avLst/>
          </a:prstGeom>
          <a:noFill/>
          <a:ln>
            <a:noFill/>
          </a:ln>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1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Golden  Bridge </a:t>
            </a:r>
          </a:p>
          <a:p>
            <a:pPr algn="ctr"/>
            <a:r>
              <a:rPr lang="en-US" sz="1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Vietnam</a:t>
            </a:r>
            <a:endParaRPr lang="es-PE" sz="1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endParaRPr lang="es-PE" sz="1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PE" sz="1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Onda"/>
          <p:cNvSpPr/>
          <p:nvPr/>
        </p:nvSpPr>
        <p:spPr>
          <a:xfrm rot="5400000">
            <a:off x="-392916"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7206"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7206"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321478"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64308"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500018"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500018"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535746"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1250126"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1285836"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1285836"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1321564"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2035944"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2071654"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2071654"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2107382"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2893200"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2928910"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2928910"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2964638"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400000">
            <a:off x="3679018"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a:off x="3714728"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400000">
            <a:off x="3714728"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a:off x="3750456"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400000">
            <a:off x="4536274"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a:off x="4571984"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400000">
            <a:off x="4571984"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400000">
            <a:off x="4607712"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400000">
            <a:off x="5322092"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400000">
            <a:off x="5357802"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5400000">
            <a:off x="5357802"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5400000">
            <a:off x="5393530"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5400000">
            <a:off x="6250786"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5400000">
            <a:off x="6286496"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5400000">
            <a:off x="6286496"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5400000">
            <a:off x="6322224"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5400000">
            <a:off x="7036604"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rot="5400000">
            <a:off x="7072314"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rot="5400000">
            <a:off x="7072314"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rot="5400000">
            <a:off x="7108042"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Onda"/>
          <p:cNvSpPr/>
          <p:nvPr/>
        </p:nvSpPr>
        <p:spPr>
          <a:xfrm rot="5400000">
            <a:off x="7965298" y="392916"/>
            <a:ext cx="1571618" cy="785786"/>
          </a:xfrm>
          <a:prstGeom prst="wave">
            <a:avLst>
              <a:gd name="adj1" fmla="val 20000"/>
              <a:gd name="adj2" fmla="val -10000"/>
            </a:avLst>
          </a:prstGeom>
          <a:blipFill dpi="0" rotWithShape="1">
            <a:blip r:embed="rId3"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Onda"/>
          <p:cNvSpPr/>
          <p:nvPr/>
        </p:nvSpPr>
        <p:spPr>
          <a:xfrm rot="5400000">
            <a:off x="8001008" y="1643072"/>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Onda"/>
          <p:cNvSpPr/>
          <p:nvPr/>
        </p:nvSpPr>
        <p:spPr>
          <a:xfrm rot="5400000">
            <a:off x="8001008" y="2857518"/>
            <a:ext cx="1500198" cy="785786"/>
          </a:xfrm>
          <a:prstGeom prst="wave">
            <a:avLst>
              <a:gd name="adj1" fmla="val 20000"/>
              <a:gd name="adj2" fmla="val -10000"/>
            </a:avLst>
          </a:prstGeom>
          <a:blipFill dpi="0" rotWithShape="1">
            <a:blip r:embed="rId4"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Onda"/>
          <p:cNvSpPr/>
          <p:nvPr/>
        </p:nvSpPr>
        <p:spPr>
          <a:xfrm rot="5400000">
            <a:off x="8036736" y="4036236"/>
            <a:ext cx="1428742" cy="785786"/>
          </a:xfrm>
          <a:prstGeom prst="wave">
            <a:avLst>
              <a:gd name="adj1" fmla="val 20000"/>
              <a:gd name="adj2" fmla="val -10000"/>
            </a:avLst>
          </a:prstGeom>
          <a:blipFill dpi="0" rotWithShape="1">
            <a:blip r:embed="rId5" cstate="print">
              <a:duotone>
                <a:prstClr val="black"/>
                <a:schemeClr val="accent6">
                  <a:lumMod val="60000"/>
                  <a:lumOff val="40000"/>
                  <a:tint val="45000"/>
                  <a:satMod val="400000"/>
                </a:schemeClr>
              </a:duotone>
              <a:lum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ppt_x"/>
                                          </p:val>
                                        </p:tav>
                                        <p:tav tm="100000">
                                          <p:val>
                                            <p:strVal val="#ppt_x"/>
                                          </p:val>
                                        </p:tav>
                                      </p:tavLst>
                                    </p:anim>
                                    <p:anim calcmode="lin" valueType="num">
                                      <p:cBhvr additive="base">
                                        <p:cTn id="10" dur="3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ppt_x"/>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ppt_x"/>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ppt_x"/>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ppt_x"/>
                                          </p:val>
                                        </p:tav>
                                        <p:tav tm="100000">
                                          <p:val>
                                            <p:strVal val="#ppt_x"/>
                                          </p:val>
                                        </p:tav>
                                      </p:tavLst>
                                    </p:anim>
                                    <p:anim calcmode="lin" valueType="num">
                                      <p:cBhvr additive="base">
                                        <p:cTn id="38" dur="3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ppt_x"/>
                                          </p:val>
                                        </p:tav>
                                        <p:tav tm="100000">
                                          <p:val>
                                            <p:strVal val="#ppt_x"/>
                                          </p:val>
                                        </p:tav>
                                      </p:tavLst>
                                    </p:anim>
                                    <p:anim calcmode="lin" valueType="num">
                                      <p:cBhvr additive="base">
                                        <p:cTn id="42" dur="3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3000" fill="hold"/>
                                        <p:tgtEl>
                                          <p:spTgt spid="15"/>
                                        </p:tgtEl>
                                        <p:attrNameLst>
                                          <p:attrName>ppt_x</p:attrName>
                                        </p:attrNameLst>
                                      </p:cBhvr>
                                      <p:tavLst>
                                        <p:tav tm="0">
                                          <p:val>
                                            <p:strVal val="#ppt_x"/>
                                          </p:val>
                                        </p:tav>
                                        <p:tav tm="100000">
                                          <p:val>
                                            <p:strVal val="#ppt_x"/>
                                          </p:val>
                                        </p:tav>
                                      </p:tavLst>
                                    </p:anim>
                                    <p:anim calcmode="lin" valueType="num">
                                      <p:cBhvr additive="base">
                                        <p:cTn id="46" dur="3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3000" fill="hold"/>
                                        <p:tgtEl>
                                          <p:spTgt spid="16"/>
                                        </p:tgtEl>
                                        <p:attrNameLst>
                                          <p:attrName>ppt_x</p:attrName>
                                        </p:attrNameLst>
                                      </p:cBhvr>
                                      <p:tavLst>
                                        <p:tav tm="0">
                                          <p:val>
                                            <p:strVal val="#ppt_x"/>
                                          </p:val>
                                        </p:tav>
                                        <p:tav tm="100000">
                                          <p:val>
                                            <p:strVal val="#ppt_x"/>
                                          </p:val>
                                        </p:tav>
                                      </p:tavLst>
                                    </p:anim>
                                    <p:anim calcmode="lin" valueType="num">
                                      <p:cBhvr additive="base">
                                        <p:cTn id="50" dur="3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3000" fill="hold"/>
                                        <p:tgtEl>
                                          <p:spTgt spid="17"/>
                                        </p:tgtEl>
                                        <p:attrNameLst>
                                          <p:attrName>ppt_x</p:attrName>
                                        </p:attrNameLst>
                                      </p:cBhvr>
                                      <p:tavLst>
                                        <p:tav tm="0">
                                          <p:val>
                                            <p:strVal val="#ppt_x"/>
                                          </p:val>
                                        </p:tav>
                                        <p:tav tm="100000">
                                          <p:val>
                                            <p:strVal val="#ppt_x"/>
                                          </p:val>
                                        </p:tav>
                                      </p:tavLst>
                                    </p:anim>
                                    <p:anim calcmode="lin" valueType="num">
                                      <p:cBhvr additive="base">
                                        <p:cTn id="54" dur="3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ppt_x"/>
                                          </p:val>
                                        </p:tav>
                                        <p:tav tm="100000">
                                          <p:val>
                                            <p:strVal val="#ppt_x"/>
                                          </p:val>
                                        </p:tav>
                                      </p:tavLst>
                                    </p:anim>
                                    <p:anim calcmode="lin" valueType="num">
                                      <p:cBhvr additive="base">
                                        <p:cTn id="58" dur="3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3000" fill="hold"/>
                                        <p:tgtEl>
                                          <p:spTgt spid="19"/>
                                        </p:tgtEl>
                                        <p:attrNameLst>
                                          <p:attrName>ppt_x</p:attrName>
                                        </p:attrNameLst>
                                      </p:cBhvr>
                                      <p:tavLst>
                                        <p:tav tm="0">
                                          <p:val>
                                            <p:strVal val="#ppt_x"/>
                                          </p:val>
                                        </p:tav>
                                        <p:tav tm="100000">
                                          <p:val>
                                            <p:strVal val="#ppt_x"/>
                                          </p:val>
                                        </p:tav>
                                      </p:tavLst>
                                    </p:anim>
                                    <p:anim calcmode="lin" valueType="num">
                                      <p:cBhvr additive="base">
                                        <p:cTn id="62" dur="3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3000" fill="hold"/>
                                        <p:tgtEl>
                                          <p:spTgt spid="20"/>
                                        </p:tgtEl>
                                        <p:attrNameLst>
                                          <p:attrName>ppt_x</p:attrName>
                                        </p:attrNameLst>
                                      </p:cBhvr>
                                      <p:tavLst>
                                        <p:tav tm="0">
                                          <p:val>
                                            <p:strVal val="#ppt_x"/>
                                          </p:val>
                                        </p:tav>
                                        <p:tav tm="100000">
                                          <p:val>
                                            <p:strVal val="#ppt_x"/>
                                          </p:val>
                                        </p:tav>
                                      </p:tavLst>
                                    </p:anim>
                                    <p:anim calcmode="lin" valueType="num">
                                      <p:cBhvr additive="base">
                                        <p:cTn id="66" dur="3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ppt_x"/>
                                          </p:val>
                                        </p:tav>
                                        <p:tav tm="100000">
                                          <p:val>
                                            <p:strVal val="#ppt_x"/>
                                          </p:val>
                                        </p:tav>
                                      </p:tavLst>
                                    </p:anim>
                                    <p:anim calcmode="lin" valueType="num">
                                      <p:cBhvr additive="base">
                                        <p:cTn id="70" dur="3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ppt_x"/>
                                          </p:val>
                                        </p:tav>
                                        <p:tav tm="100000">
                                          <p:val>
                                            <p:strVal val="#ppt_x"/>
                                          </p:val>
                                        </p:tav>
                                      </p:tavLst>
                                    </p:anim>
                                    <p:anim calcmode="lin" valueType="num">
                                      <p:cBhvr additive="base">
                                        <p:cTn id="74" dur="30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3000" fill="hold"/>
                                        <p:tgtEl>
                                          <p:spTgt spid="23"/>
                                        </p:tgtEl>
                                        <p:attrNameLst>
                                          <p:attrName>ppt_x</p:attrName>
                                        </p:attrNameLst>
                                      </p:cBhvr>
                                      <p:tavLst>
                                        <p:tav tm="0">
                                          <p:val>
                                            <p:strVal val="#ppt_x"/>
                                          </p:val>
                                        </p:tav>
                                        <p:tav tm="100000">
                                          <p:val>
                                            <p:strVal val="#ppt_x"/>
                                          </p:val>
                                        </p:tav>
                                      </p:tavLst>
                                    </p:anim>
                                    <p:anim calcmode="lin" valueType="num">
                                      <p:cBhvr additive="base">
                                        <p:cTn id="78" dur="3000" fill="hold"/>
                                        <p:tgtEl>
                                          <p:spTgt spid="23"/>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3000" fill="hold"/>
                                        <p:tgtEl>
                                          <p:spTgt spid="24"/>
                                        </p:tgtEl>
                                        <p:attrNameLst>
                                          <p:attrName>ppt_x</p:attrName>
                                        </p:attrNameLst>
                                      </p:cBhvr>
                                      <p:tavLst>
                                        <p:tav tm="0">
                                          <p:val>
                                            <p:strVal val="#ppt_x"/>
                                          </p:val>
                                        </p:tav>
                                        <p:tav tm="100000">
                                          <p:val>
                                            <p:strVal val="#ppt_x"/>
                                          </p:val>
                                        </p:tav>
                                      </p:tavLst>
                                    </p:anim>
                                    <p:anim calcmode="lin" valueType="num">
                                      <p:cBhvr additive="base">
                                        <p:cTn id="82" dur="3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3000" fill="hold"/>
                                        <p:tgtEl>
                                          <p:spTgt spid="25"/>
                                        </p:tgtEl>
                                        <p:attrNameLst>
                                          <p:attrName>ppt_x</p:attrName>
                                        </p:attrNameLst>
                                      </p:cBhvr>
                                      <p:tavLst>
                                        <p:tav tm="0">
                                          <p:val>
                                            <p:strVal val="#ppt_x"/>
                                          </p:val>
                                        </p:tav>
                                        <p:tav tm="100000">
                                          <p:val>
                                            <p:strVal val="#ppt_x"/>
                                          </p:val>
                                        </p:tav>
                                      </p:tavLst>
                                    </p:anim>
                                    <p:anim calcmode="lin" valueType="num">
                                      <p:cBhvr additive="base">
                                        <p:cTn id="86" dur="3000" fill="hold"/>
                                        <p:tgtEl>
                                          <p:spTgt spid="25"/>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3000" fill="hold"/>
                                        <p:tgtEl>
                                          <p:spTgt spid="26"/>
                                        </p:tgtEl>
                                        <p:attrNameLst>
                                          <p:attrName>ppt_x</p:attrName>
                                        </p:attrNameLst>
                                      </p:cBhvr>
                                      <p:tavLst>
                                        <p:tav tm="0">
                                          <p:val>
                                            <p:strVal val="#ppt_x"/>
                                          </p:val>
                                        </p:tav>
                                        <p:tav tm="100000">
                                          <p:val>
                                            <p:strVal val="#ppt_x"/>
                                          </p:val>
                                        </p:tav>
                                      </p:tavLst>
                                    </p:anim>
                                    <p:anim calcmode="lin" valueType="num">
                                      <p:cBhvr additive="base">
                                        <p:cTn id="90" dur="3000" fill="hold"/>
                                        <p:tgtEl>
                                          <p:spTgt spid="26"/>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7"/>
                                        </p:tgtEl>
                                        <p:attrNameLst>
                                          <p:attrName>style.visibility</p:attrName>
                                        </p:attrNameLst>
                                      </p:cBhvr>
                                      <p:to>
                                        <p:strVal val="visible"/>
                                      </p:to>
                                    </p:set>
                                    <p:anim calcmode="lin" valueType="num">
                                      <p:cBhvr additive="base">
                                        <p:cTn id="93" dur="3000" fill="hold"/>
                                        <p:tgtEl>
                                          <p:spTgt spid="27"/>
                                        </p:tgtEl>
                                        <p:attrNameLst>
                                          <p:attrName>ppt_x</p:attrName>
                                        </p:attrNameLst>
                                      </p:cBhvr>
                                      <p:tavLst>
                                        <p:tav tm="0">
                                          <p:val>
                                            <p:strVal val="#ppt_x"/>
                                          </p:val>
                                        </p:tav>
                                        <p:tav tm="100000">
                                          <p:val>
                                            <p:strVal val="#ppt_x"/>
                                          </p:val>
                                        </p:tav>
                                      </p:tavLst>
                                    </p:anim>
                                    <p:anim calcmode="lin" valueType="num">
                                      <p:cBhvr additive="base">
                                        <p:cTn id="94" dur="3000" fill="hold"/>
                                        <p:tgtEl>
                                          <p:spTgt spid="2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3000" fill="hold"/>
                                        <p:tgtEl>
                                          <p:spTgt spid="28"/>
                                        </p:tgtEl>
                                        <p:attrNameLst>
                                          <p:attrName>ppt_x</p:attrName>
                                        </p:attrNameLst>
                                      </p:cBhvr>
                                      <p:tavLst>
                                        <p:tav tm="0">
                                          <p:val>
                                            <p:strVal val="#ppt_x"/>
                                          </p:val>
                                        </p:tav>
                                        <p:tav tm="100000">
                                          <p:val>
                                            <p:strVal val="#ppt_x"/>
                                          </p:val>
                                        </p:tav>
                                      </p:tavLst>
                                    </p:anim>
                                    <p:anim calcmode="lin" valueType="num">
                                      <p:cBhvr additive="base">
                                        <p:cTn id="98" dur="3000" fill="hold"/>
                                        <p:tgtEl>
                                          <p:spTgt spid="2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9"/>
                                        </p:tgtEl>
                                        <p:attrNameLst>
                                          <p:attrName>style.visibility</p:attrName>
                                        </p:attrNameLst>
                                      </p:cBhvr>
                                      <p:to>
                                        <p:strVal val="visible"/>
                                      </p:to>
                                    </p:set>
                                    <p:anim calcmode="lin" valueType="num">
                                      <p:cBhvr additive="base">
                                        <p:cTn id="101" dur="3000" fill="hold"/>
                                        <p:tgtEl>
                                          <p:spTgt spid="29"/>
                                        </p:tgtEl>
                                        <p:attrNameLst>
                                          <p:attrName>ppt_x</p:attrName>
                                        </p:attrNameLst>
                                      </p:cBhvr>
                                      <p:tavLst>
                                        <p:tav tm="0">
                                          <p:val>
                                            <p:strVal val="#ppt_x"/>
                                          </p:val>
                                        </p:tav>
                                        <p:tav tm="100000">
                                          <p:val>
                                            <p:strVal val="#ppt_x"/>
                                          </p:val>
                                        </p:tav>
                                      </p:tavLst>
                                    </p:anim>
                                    <p:anim calcmode="lin" valueType="num">
                                      <p:cBhvr additive="base">
                                        <p:cTn id="102" dur="3000" fill="hold"/>
                                        <p:tgtEl>
                                          <p:spTgt spid="29"/>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0"/>
                                        </p:tgtEl>
                                        <p:attrNameLst>
                                          <p:attrName>style.visibility</p:attrName>
                                        </p:attrNameLst>
                                      </p:cBhvr>
                                      <p:to>
                                        <p:strVal val="visible"/>
                                      </p:to>
                                    </p:set>
                                    <p:anim calcmode="lin" valueType="num">
                                      <p:cBhvr additive="base">
                                        <p:cTn id="105" dur="3000" fill="hold"/>
                                        <p:tgtEl>
                                          <p:spTgt spid="30"/>
                                        </p:tgtEl>
                                        <p:attrNameLst>
                                          <p:attrName>ppt_x</p:attrName>
                                        </p:attrNameLst>
                                      </p:cBhvr>
                                      <p:tavLst>
                                        <p:tav tm="0">
                                          <p:val>
                                            <p:strVal val="#ppt_x"/>
                                          </p:val>
                                        </p:tav>
                                        <p:tav tm="100000">
                                          <p:val>
                                            <p:strVal val="#ppt_x"/>
                                          </p:val>
                                        </p:tav>
                                      </p:tavLst>
                                    </p:anim>
                                    <p:anim calcmode="lin" valueType="num">
                                      <p:cBhvr additive="base">
                                        <p:cTn id="106" dur="3000" fill="hold"/>
                                        <p:tgtEl>
                                          <p:spTgt spid="30"/>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additive="base">
                                        <p:cTn id="109" dur="3000" fill="hold"/>
                                        <p:tgtEl>
                                          <p:spTgt spid="31"/>
                                        </p:tgtEl>
                                        <p:attrNameLst>
                                          <p:attrName>ppt_x</p:attrName>
                                        </p:attrNameLst>
                                      </p:cBhvr>
                                      <p:tavLst>
                                        <p:tav tm="0">
                                          <p:val>
                                            <p:strVal val="#ppt_x"/>
                                          </p:val>
                                        </p:tav>
                                        <p:tav tm="100000">
                                          <p:val>
                                            <p:strVal val="#ppt_x"/>
                                          </p:val>
                                        </p:tav>
                                      </p:tavLst>
                                    </p:anim>
                                    <p:anim calcmode="lin" valueType="num">
                                      <p:cBhvr additive="base">
                                        <p:cTn id="110" dur="3000" fill="hold"/>
                                        <p:tgtEl>
                                          <p:spTgt spid="31"/>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3000" fill="hold"/>
                                        <p:tgtEl>
                                          <p:spTgt spid="32"/>
                                        </p:tgtEl>
                                        <p:attrNameLst>
                                          <p:attrName>ppt_x</p:attrName>
                                        </p:attrNameLst>
                                      </p:cBhvr>
                                      <p:tavLst>
                                        <p:tav tm="0">
                                          <p:val>
                                            <p:strVal val="#ppt_x"/>
                                          </p:val>
                                        </p:tav>
                                        <p:tav tm="100000">
                                          <p:val>
                                            <p:strVal val="#ppt_x"/>
                                          </p:val>
                                        </p:tav>
                                      </p:tavLst>
                                    </p:anim>
                                    <p:anim calcmode="lin" valueType="num">
                                      <p:cBhvr additive="base">
                                        <p:cTn id="114" dur="3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3000" fill="hold"/>
                                        <p:tgtEl>
                                          <p:spTgt spid="33"/>
                                        </p:tgtEl>
                                        <p:attrNameLst>
                                          <p:attrName>ppt_x</p:attrName>
                                        </p:attrNameLst>
                                      </p:cBhvr>
                                      <p:tavLst>
                                        <p:tav tm="0">
                                          <p:val>
                                            <p:strVal val="#ppt_x"/>
                                          </p:val>
                                        </p:tav>
                                        <p:tav tm="100000">
                                          <p:val>
                                            <p:strVal val="#ppt_x"/>
                                          </p:val>
                                        </p:tav>
                                      </p:tavLst>
                                    </p:anim>
                                    <p:anim calcmode="lin" valueType="num">
                                      <p:cBhvr additive="base">
                                        <p:cTn id="118" dur="3000" fill="hold"/>
                                        <p:tgtEl>
                                          <p:spTgt spid="33"/>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4"/>
                                        </p:tgtEl>
                                        <p:attrNameLst>
                                          <p:attrName>style.visibility</p:attrName>
                                        </p:attrNameLst>
                                      </p:cBhvr>
                                      <p:to>
                                        <p:strVal val="visible"/>
                                      </p:to>
                                    </p:set>
                                    <p:anim calcmode="lin" valueType="num">
                                      <p:cBhvr additive="base">
                                        <p:cTn id="121" dur="3000" fill="hold"/>
                                        <p:tgtEl>
                                          <p:spTgt spid="34"/>
                                        </p:tgtEl>
                                        <p:attrNameLst>
                                          <p:attrName>ppt_x</p:attrName>
                                        </p:attrNameLst>
                                      </p:cBhvr>
                                      <p:tavLst>
                                        <p:tav tm="0">
                                          <p:val>
                                            <p:strVal val="#ppt_x"/>
                                          </p:val>
                                        </p:tav>
                                        <p:tav tm="100000">
                                          <p:val>
                                            <p:strVal val="#ppt_x"/>
                                          </p:val>
                                        </p:tav>
                                      </p:tavLst>
                                    </p:anim>
                                    <p:anim calcmode="lin" valueType="num">
                                      <p:cBhvr additive="base">
                                        <p:cTn id="122" dur="3000" fill="hold"/>
                                        <p:tgtEl>
                                          <p:spTgt spid="34"/>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5"/>
                                        </p:tgtEl>
                                        <p:attrNameLst>
                                          <p:attrName>style.visibility</p:attrName>
                                        </p:attrNameLst>
                                      </p:cBhvr>
                                      <p:to>
                                        <p:strVal val="visible"/>
                                      </p:to>
                                    </p:set>
                                    <p:anim calcmode="lin" valueType="num">
                                      <p:cBhvr additive="base">
                                        <p:cTn id="125" dur="3000" fill="hold"/>
                                        <p:tgtEl>
                                          <p:spTgt spid="35"/>
                                        </p:tgtEl>
                                        <p:attrNameLst>
                                          <p:attrName>ppt_x</p:attrName>
                                        </p:attrNameLst>
                                      </p:cBhvr>
                                      <p:tavLst>
                                        <p:tav tm="0">
                                          <p:val>
                                            <p:strVal val="#ppt_x"/>
                                          </p:val>
                                        </p:tav>
                                        <p:tav tm="100000">
                                          <p:val>
                                            <p:strVal val="#ppt_x"/>
                                          </p:val>
                                        </p:tav>
                                      </p:tavLst>
                                    </p:anim>
                                    <p:anim calcmode="lin" valueType="num">
                                      <p:cBhvr additive="base">
                                        <p:cTn id="126" dur="3000" fill="hold"/>
                                        <p:tgtEl>
                                          <p:spTgt spid="35"/>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3000" fill="hold"/>
                                        <p:tgtEl>
                                          <p:spTgt spid="36"/>
                                        </p:tgtEl>
                                        <p:attrNameLst>
                                          <p:attrName>ppt_x</p:attrName>
                                        </p:attrNameLst>
                                      </p:cBhvr>
                                      <p:tavLst>
                                        <p:tav tm="0">
                                          <p:val>
                                            <p:strVal val="#ppt_x"/>
                                          </p:val>
                                        </p:tav>
                                        <p:tav tm="100000">
                                          <p:val>
                                            <p:strVal val="#ppt_x"/>
                                          </p:val>
                                        </p:tav>
                                      </p:tavLst>
                                    </p:anim>
                                    <p:anim calcmode="lin" valueType="num">
                                      <p:cBhvr additive="base">
                                        <p:cTn id="130" dur="3000" fill="hold"/>
                                        <p:tgtEl>
                                          <p:spTgt spid="36"/>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7"/>
                                        </p:tgtEl>
                                        <p:attrNameLst>
                                          <p:attrName>style.visibility</p:attrName>
                                        </p:attrNameLst>
                                      </p:cBhvr>
                                      <p:to>
                                        <p:strVal val="visible"/>
                                      </p:to>
                                    </p:set>
                                    <p:anim calcmode="lin" valueType="num">
                                      <p:cBhvr additive="base">
                                        <p:cTn id="133" dur="3000" fill="hold"/>
                                        <p:tgtEl>
                                          <p:spTgt spid="37"/>
                                        </p:tgtEl>
                                        <p:attrNameLst>
                                          <p:attrName>ppt_x</p:attrName>
                                        </p:attrNameLst>
                                      </p:cBhvr>
                                      <p:tavLst>
                                        <p:tav tm="0">
                                          <p:val>
                                            <p:strVal val="#ppt_x"/>
                                          </p:val>
                                        </p:tav>
                                        <p:tav tm="100000">
                                          <p:val>
                                            <p:strVal val="#ppt_x"/>
                                          </p:val>
                                        </p:tav>
                                      </p:tavLst>
                                    </p:anim>
                                    <p:anim calcmode="lin" valueType="num">
                                      <p:cBhvr additive="base">
                                        <p:cTn id="134" dur="3000" fill="hold"/>
                                        <p:tgtEl>
                                          <p:spTgt spid="37"/>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8"/>
                                        </p:tgtEl>
                                        <p:attrNameLst>
                                          <p:attrName>style.visibility</p:attrName>
                                        </p:attrNameLst>
                                      </p:cBhvr>
                                      <p:to>
                                        <p:strVal val="visible"/>
                                      </p:to>
                                    </p:set>
                                    <p:anim calcmode="lin" valueType="num">
                                      <p:cBhvr additive="base">
                                        <p:cTn id="137" dur="3000" fill="hold"/>
                                        <p:tgtEl>
                                          <p:spTgt spid="38"/>
                                        </p:tgtEl>
                                        <p:attrNameLst>
                                          <p:attrName>ppt_x</p:attrName>
                                        </p:attrNameLst>
                                      </p:cBhvr>
                                      <p:tavLst>
                                        <p:tav tm="0">
                                          <p:val>
                                            <p:strVal val="#ppt_x"/>
                                          </p:val>
                                        </p:tav>
                                        <p:tav tm="100000">
                                          <p:val>
                                            <p:strVal val="#ppt_x"/>
                                          </p:val>
                                        </p:tav>
                                      </p:tavLst>
                                    </p:anim>
                                    <p:anim calcmode="lin" valueType="num">
                                      <p:cBhvr additive="base">
                                        <p:cTn id="138" dur="3000" fill="hold"/>
                                        <p:tgtEl>
                                          <p:spTgt spid="38"/>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9"/>
                                        </p:tgtEl>
                                        <p:attrNameLst>
                                          <p:attrName>style.visibility</p:attrName>
                                        </p:attrNameLst>
                                      </p:cBhvr>
                                      <p:to>
                                        <p:strVal val="visible"/>
                                      </p:to>
                                    </p:set>
                                    <p:anim calcmode="lin" valueType="num">
                                      <p:cBhvr additive="base">
                                        <p:cTn id="141" dur="3000" fill="hold"/>
                                        <p:tgtEl>
                                          <p:spTgt spid="39"/>
                                        </p:tgtEl>
                                        <p:attrNameLst>
                                          <p:attrName>ppt_x</p:attrName>
                                        </p:attrNameLst>
                                      </p:cBhvr>
                                      <p:tavLst>
                                        <p:tav tm="0">
                                          <p:val>
                                            <p:strVal val="#ppt_x"/>
                                          </p:val>
                                        </p:tav>
                                        <p:tav tm="100000">
                                          <p:val>
                                            <p:strVal val="#ppt_x"/>
                                          </p:val>
                                        </p:tav>
                                      </p:tavLst>
                                    </p:anim>
                                    <p:anim calcmode="lin" valueType="num">
                                      <p:cBhvr additive="base">
                                        <p:cTn id="142" dur="3000" fill="hold"/>
                                        <p:tgtEl>
                                          <p:spTgt spid="3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40"/>
                                        </p:tgtEl>
                                        <p:attrNameLst>
                                          <p:attrName>style.visibility</p:attrName>
                                        </p:attrNameLst>
                                      </p:cBhvr>
                                      <p:to>
                                        <p:strVal val="visible"/>
                                      </p:to>
                                    </p:set>
                                    <p:anim calcmode="lin" valueType="num">
                                      <p:cBhvr additive="base">
                                        <p:cTn id="145" dur="3000" fill="hold"/>
                                        <p:tgtEl>
                                          <p:spTgt spid="40"/>
                                        </p:tgtEl>
                                        <p:attrNameLst>
                                          <p:attrName>ppt_x</p:attrName>
                                        </p:attrNameLst>
                                      </p:cBhvr>
                                      <p:tavLst>
                                        <p:tav tm="0">
                                          <p:val>
                                            <p:strVal val="#ppt_x"/>
                                          </p:val>
                                        </p:tav>
                                        <p:tav tm="100000">
                                          <p:val>
                                            <p:strVal val="#ppt_x"/>
                                          </p:val>
                                        </p:tav>
                                      </p:tavLst>
                                    </p:anim>
                                    <p:anim calcmode="lin" valueType="num">
                                      <p:cBhvr additive="base">
                                        <p:cTn id="146" dur="3000" fill="hold"/>
                                        <p:tgtEl>
                                          <p:spTgt spid="4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41"/>
                                        </p:tgtEl>
                                        <p:attrNameLst>
                                          <p:attrName>style.visibility</p:attrName>
                                        </p:attrNameLst>
                                      </p:cBhvr>
                                      <p:to>
                                        <p:strVal val="visible"/>
                                      </p:to>
                                    </p:set>
                                    <p:anim calcmode="lin" valueType="num">
                                      <p:cBhvr additive="base">
                                        <p:cTn id="149" dur="3000" fill="hold"/>
                                        <p:tgtEl>
                                          <p:spTgt spid="41"/>
                                        </p:tgtEl>
                                        <p:attrNameLst>
                                          <p:attrName>ppt_x</p:attrName>
                                        </p:attrNameLst>
                                      </p:cBhvr>
                                      <p:tavLst>
                                        <p:tav tm="0">
                                          <p:val>
                                            <p:strVal val="#ppt_x"/>
                                          </p:val>
                                        </p:tav>
                                        <p:tav tm="100000">
                                          <p:val>
                                            <p:strVal val="#ppt_x"/>
                                          </p:val>
                                        </p:tav>
                                      </p:tavLst>
                                    </p:anim>
                                    <p:anim calcmode="lin" valueType="num">
                                      <p:cBhvr additive="base">
                                        <p:cTn id="150" dur="3000" fill="hold"/>
                                        <p:tgtEl>
                                          <p:spTgt spid="41"/>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2"/>
                                        </p:tgtEl>
                                        <p:attrNameLst>
                                          <p:attrName>style.visibility</p:attrName>
                                        </p:attrNameLst>
                                      </p:cBhvr>
                                      <p:to>
                                        <p:strVal val="visible"/>
                                      </p:to>
                                    </p:set>
                                    <p:anim calcmode="lin" valueType="num">
                                      <p:cBhvr additive="base">
                                        <p:cTn id="153" dur="3000" fill="hold"/>
                                        <p:tgtEl>
                                          <p:spTgt spid="42"/>
                                        </p:tgtEl>
                                        <p:attrNameLst>
                                          <p:attrName>ppt_x</p:attrName>
                                        </p:attrNameLst>
                                      </p:cBhvr>
                                      <p:tavLst>
                                        <p:tav tm="0">
                                          <p:val>
                                            <p:strVal val="#ppt_x"/>
                                          </p:val>
                                        </p:tav>
                                        <p:tav tm="100000">
                                          <p:val>
                                            <p:strVal val="#ppt_x"/>
                                          </p:val>
                                        </p:tav>
                                      </p:tavLst>
                                    </p:anim>
                                    <p:anim calcmode="lin" valueType="num">
                                      <p:cBhvr additive="base">
                                        <p:cTn id="154" dur="3000" fill="hold"/>
                                        <p:tgtEl>
                                          <p:spTgt spid="42"/>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 calcmode="lin" valueType="num">
                                      <p:cBhvr additive="base">
                                        <p:cTn id="157" dur="3000" fill="hold"/>
                                        <p:tgtEl>
                                          <p:spTgt spid="43"/>
                                        </p:tgtEl>
                                        <p:attrNameLst>
                                          <p:attrName>ppt_x</p:attrName>
                                        </p:attrNameLst>
                                      </p:cBhvr>
                                      <p:tavLst>
                                        <p:tav tm="0">
                                          <p:val>
                                            <p:strVal val="#ppt_x"/>
                                          </p:val>
                                        </p:tav>
                                        <p:tav tm="100000">
                                          <p:val>
                                            <p:strVal val="#ppt_x"/>
                                          </p:val>
                                        </p:tav>
                                      </p:tavLst>
                                    </p:anim>
                                    <p:anim calcmode="lin" valueType="num">
                                      <p:cBhvr additive="base">
                                        <p:cTn id="158" dur="3000" fill="hold"/>
                                        <p:tgtEl>
                                          <p:spTgt spid="43"/>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4"/>
                                        </p:tgtEl>
                                        <p:attrNameLst>
                                          <p:attrName>style.visibility</p:attrName>
                                        </p:attrNameLst>
                                      </p:cBhvr>
                                      <p:to>
                                        <p:strVal val="visible"/>
                                      </p:to>
                                    </p:set>
                                    <p:anim calcmode="lin" valueType="num">
                                      <p:cBhvr additive="base">
                                        <p:cTn id="161" dur="3000" fill="hold"/>
                                        <p:tgtEl>
                                          <p:spTgt spid="44"/>
                                        </p:tgtEl>
                                        <p:attrNameLst>
                                          <p:attrName>ppt_x</p:attrName>
                                        </p:attrNameLst>
                                      </p:cBhvr>
                                      <p:tavLst>
                                        <p:tav tm="0">
                                          <p:val>
                                            <p:strVal val="#ppt_x"/>
                                          </p:val>
                                        </p:tav>
                                        <p:tav tm="100000">
                                          <p:val>
                                            <p:strVal val="#ppt_x"/>
                                          </p:val>
                                        </p:tav>
                                      </p:tavLst>
                                    </p:anim>
                                    <p:anim calcmode="lin" valueType="num">
                                      <p:cBhvr additive="base">
                                        <p:cTn id="162" dur="3000" fill="hold"/>
                                        <p:tgtEl>
                                          <p:spTgt spid="44"/>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5"/>
                                        </p:tgtEl>
                                        <p:attrNameLst>
                                          <p:attrName>style.visibility</p:attrName>
                                        </p:attrNameLst>
                                      </p:cBhvr>
                                      <p:to>
                                        <p:strVal val="visible"/>
                                      </p:to>
                                    </p:set>
                                    <p:anim calcmode="lin" valueType="num">
                                      <p:cBhvr additive="base">
                                        <p:cTn id="165" dur="3000" fill="hold"/>
                                        <p:tgtEl>
                                          <p:spTgt spid="45"/>
                                        </p:tgtEl>
                                        <p:attrNameLst>
                                          <p:attrName>ppt_x</p:attrName>
                                        </p:attrNameLst>
                                      </p:cBhvr>
                                      <p:tavLst>
                                        <p:tav tm="0">
                                          <p:val>
                                            <p:strVal val="#ppt_x"/>
                                          </p:val>
                                        </p:tav>
                                        <p:tav tm="100000">
                                          <p:val>
                                            <p:strVal val="#ppt_x"/>
                                          </p:val>
                                        </p:tav>
                                      </p:tavLst>
                                    </p:anim>
                                    <p:anim calcmode="lin" valueType="num">
                                      <p:cBhvr additive="base">
                                        <p:cTn id="166" dur="3000" fill="hold"/>
                                        <p:tgtEl>
                                          <p:spTgt spid="45"/>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6"/>
                                        </p:tgtEl>
                                        <p:attrNameLst>
                                          <p:attrName>style.visibility</p:attrName>
                                        </p:attrNameLst>
                                      </p:cBhvr>
                                      <p:to>
                                        <p:strVal val="visible"/>
                                      </p:to>
                                    </p:set>
                                    <p:anim calcmode="lin" valueType="num">
                                      <p:cBhvr additive="base">
                                        <p:cTn id="169" dur="3000" fill="hold"/>
                                        <p:tgtEl>
                                          <p:spTgt spid="46"/>
                                        </p:tgtEl>
                                        <p:attrNameLst>
                                          <p:attrName>ppt_x</p:attrName>
                                        </p:attrNameLst>
                                      </p:cBhvr>
                                      <p:tavLst>
                                        <p:tav tm="0">
                                          <p:val>
                                            <p:strVal val="#ppt_x"/>
                                          </p:val>
                                        </p:tav>
                                        <p:tav tm="100000">
                                          <p:val>
                                            <p:strVal val="#ppt_x"/>
                                          </p:val>
                                        </p:tav>
                                      </p:tavLst>
                                    </p:anim>
                                    <p:anim calcmode="lin" valueType="num">
                                      <p:cBhvr additive="base">
                                        <p:cTn id="170" dur="3000" fill="hold"/>
                                        <p:tgtEl>
                                          <p:spTgt spid="46"/>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7"/>
                                        </p:tgtEl>
                                        <p:attrNameLst>
                                          <p:attrName>style.visibility</p:attrName>
                                        </p:attrNameLst>
                                      </p:cBhvr>
                                      <p:to>
                                        <p:strVal val="visible"/>
                                      </p:to>
                                    </p:set>
                                    <p:anim calcmode="lin" valueType="num">
                                      <p:cBhvr additive="base">
                                        <p:cTn id="173" dur="3000" fill="hold"/>
                                        <p:tgtEl>
                                          <p:spTgt spid="47"/>
                                        </p:tgtEl>
                                        <p:attrNameLst>
                                          <p:attrName>ppt_x</p:attrName>
                                        </p:attrNameLst>
                                      </p:cBhvr>
                                      <p:tavLst>
                                        <p:tav tm="0">
                                          <p:val>
                                            <p:strVal val="#ppt_x"/>
                                          </p:val>
                                        </p:tav>
                                        <p:tav tm="100000">
                                          <p:val>
                                            <p:strVal val="#ppt_x"/>
                                          </p:val>
                                        </p:tav>
                                      </p:tavLst>
                                    </p:anim>
                                    <p:anim calcmode="lin" valueType="num">
                                      <p:cBhvr additive="base">
                                        <p:cTn id="174" dur="3000" fill="hold"/>
                                        <p:tgtEl>
                                          <p:spTgt spid="47"/>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8"/>
                                        </p:tgtEl>
                                        <p:attrNameLst>
                                          <p:attrName>style.visibility</p:attrName>
                                        </p:attrNameLst>
                                      </p:cBhvr>
                                      <p:to>
                                        <p:strVal val="visible"/>
                                      </p:to>
                                    </p:set>
                                    <p:anim calcmode="lin" valueType="num">
                                      <p:cBhvr additive="base">
                                        <p:cTn id="177" dur="3000" fill="hold"/>
                                        <p:tgtEl>
                                          <p:spTgt spid="48"/>
                                        </p:tgtEl>
                                        <p:attrNameLst>
                                          <p:attrName>ppt_x</p:attrName>
                                        </p:attrNameLst>
                                      </p:cBhvr>
                                      <p:tavLst>
                                        <p:tav tm="0">
                                          <p:val>
                                            <p:strVal val="#ppt_x"/>
                                          </p:val>
                                        </p:tav>
                                        <p:tav tm="100000">
                                          <p:val>
                                            <p:strVal val="#ppt_x"/>
                                          </p:val>
                                        </p:tav>
                                      </p:tavLst>
                                    </p:anim>
                                    <p:anim calcmode="lin" valueType="num">
                                      <p:cBhvr additive="base">
                                        <p:cTn id="178" dur="3000" fill="hold"/>
                                        <p:tgtEl>
                                          <p:spTgt spid="4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9"/>
                                        </p:tgtEl>
                                        <p:attrNameLst>
                                          <p:attrName>style.visibility</p:attrName>
                                        </p:attrNameLst>
                                      </p:cBhvr>
                                      <p:to>
                                        <p:strVal val="visible"/>
                                      </p:to>
                                    </p:set>
                                    <p:anim calcmode="lin" valueType="num">
                                      <p:cBhvr additive="base">
                                        <p:cTn id="181" dur="3000" fill="hold"/>
                                        <p:tgtEl>
                                          <p:spTgt spid="49"/>
                                        </p:tgtEl>
                                        <p:attrNameLst>
                                          <p:attrName>ppt_x</p:attrName>
                                        </p:attrNameLst>
                                      </p:cBhvr>
                                      <p:tavLst>
                                        <p:tav tm="0">
                                          <p:val>
                                            <p:strVal val="#ppt_x"/>
                                          </p:val>
                                        </p:tav>
                                        <p:tav tm="100000">
                                          <p:val>
                                            <p:strVal val="#ppt_x"/>
                                          </p:val>
                                        </p:tav>
                                      </p:tavLst>
                                    </p:anim>
                                    <p:anim calcmode="lin" valueType="num">
                                      <p:cBhvr additive="base">
                                        <p:cTn id="182" dur="3000" fill="hold"/>
                                        <p:tgtEl>
                                          <p:spTgt spid="49"/>
                                        </p:tgtEl>
                                        <p:attrNameLst>
                                          <p:attrName>ppt_y</p:attrName>
                                        </p:attrNameLst>
                                      </p:cBhvr>
                                      <p:tavLst>
                                        <p:tav tm="0">
                                          <p:val>
                                            <p:strVal val="1+#ppt_h/2"/>
                                          </p:val>
                                        </p:tav>
                                        <p:tav tm="100000">
                                          <p:val>
                                            <p:strVal val="#ppt_y"/>
                                          </p:val>
                                        </p:tav>
                                      </p:tavLst>
                                    </p:anim>
                                  </p:childTnLst>
                                </p:cTn>
                              </p:par>
                              <p:par>
                                <p:cTn id="183" presetID="19" presetClass="entr" presetSubtype="10" fill="hold" grpId="1" nodeType="withEffect">
                                  <p:stCondLst>
                                    <p:cond delay="0"/>
                                  </p:stCondLst>
                                  <p:childTnLst>
                                    <p:set>
                                      <p:cBhvr>
                                        <p:cTn id="184" dur="1" fill="hold">
                                          <p:stCondLst>
                                            <p:cond delay="0"/>
                                          </p:stCondLst>
                                        </p:cTn>
                                        <p:tgtEl>
                                          <p:spTgt spid="6"/>
                                        </p:tgtEl>
                                        <p:attrNameLst>
                                          <p:attrName>style.visibility</p:attrName>
                                        </p:attrNameLst>
                                      </p:cBhvr>
                                      <p:to>
                                        <p:strVal val="visible"/>
                                      </p:to>
                                    </p:set>
                                    <p:anim calcmode="lin" valueType="num">
                                      <p:cBhvr>
                                        <p:cTn id="185" dur="3000" fill="hold"/>
                                        <p:tgtEl>
                                          <p:spTgt spid="6"/>
                                        </p:tgtEl>
                                        <p:attrNameLst>
                                          <p:attrName>ppt_w</p:attrName>
                                        </p:attrNameLst>
                                      </p:cBhvr>
                                      <p:tavLst>
                                        <p:tav tm="0" fmla="#ppt_w*sin(2.5*pi*$)">
                                          <p:val>
                                            <p:fltVal val="0"/>
                                          </p:val>
                                        </p:tav>
                                        <p:tav tm="100000">
                                          <p:val>
                                            <p:fltVal val="1"/>
                                          </p:val>
                                        </p:tav>
                                      </p:tavLst>
                                    </p:anim>
                                    <p:anim calcmode="lin" valueType="num">
                                      <p:cBhvr>
                                        <p:cTn id="186" dur="3000" fill="hold"/>
                                        <p:tgtEl>
                                          <p:spTgt spid="6"/>
                                        </p:tgtEl>
                                        <p:attrNameLst>
                                          <p:attrName>ppt_h</p:attrName>
                                        </p:attrNameLst>
                                      </p:cBhvr>
                                      <p:tavLst>
                                        <p:tav tm="0">
                                          <p:val>
                                            <p:strVal val="#ppt_h"/>
                                          </p:val>
                                        </p:tav>
                                        <p:tav tm="100000">
                                          <p:val>
                                            <p:strVal val="#ppt_h"/>
                                          </p:val>
                                        </p:tav>
                                      </p:tavLst>
                                    </p:anim>
                                  </p:childTnLst>
                                </p:cTn>
                              </p:par>
                              <p:par>
                                <p:cTn id="187" presetID="19" presetClass="entr" presetSubtype="10" fill="hold" grpId="1" nodeType="withEffect">
                                  <p:stCondLst>
                                    <p:cond delay="0"/>
                                  </p:stCondLst>
                                  <p:childTnLst>
                                    <p:set>
                                      <p:cBhvr>
                                        <p:cTn id="188" dur="1" fill="hold">
                                          <p:stCondLst>
                                            <p:cond delay="0"/>
                                          </p:stCondLst>
                                        </p:cTn>
                                        <p:tgtEl>
                                          <p:spTgt spid="7"/>
                                        </p:tgtEl>
                                        <p:attrNameLst>
                                          <p:attrName>style.visibility</p:attrName>
                                        </p:attrNameLst>
                                      </p:cBhvr>
                                      <p:to>
                                        <p:strVal val="visible"/>
                                      </p:to>
                                    </p:set>
                                    <p:anim calcmode="lin" valueType="num">
                                      <p:cBhvr>
                                        <p:cTn id="189" dur="3000" fill="hold"/>
                                        <p:tgtEl>
                                          <p:spTgt spid="7"/>
                                        </p:tgtEl>
                                        <p:attrNameLst>
                                          <p:attrName>ppt_w</p:attrName>
                                        </p:attrNameLst>
                                      </p:cBhvr>
                                      <p:tavLst>
                                        <p:tav tm="0" fmla="#ppt_w*sin(2.5*pi*$)">
                                          <p:val>
                                            <p:fltVal val="0"/>
                                          </p:val>
                                        </p:tav>
                                        <p:tav tm="100000">
                                          <p:val>
                                            <p:fltVal val="1"/>
                                          </p:val>
                                        </p:tav>
                                      </p:tavLst>
                                    </p:anim>
                                    <p:anim calcmode="lin" valueType="num">
                                      <p:cBhvr>
                                        <p:cTn id="190" dur="3000" fill="hold"/>
                                        <p:tgtEl>
                                          <p:spTgt spid="7"/>
                                        </p:tgtEl>
                                        <p:attrNameLst>
                                          <p:attrName>ppt_h</p:attrName>
                                        </p:attrNameLst>
                                      </p:cBhvr>
                                      <p:tavLst>
                                        <p:tav tm="0">
                                          <p:val>
                                            <p:strVal val="#ppt_h"/>
                                          </p:val>
                                        </p:tav>
                                        <p:tav tm="100000">
                                          <p:val>
                                            <p:strVal val="#ppt_h"/>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8"/>
                                        </p:tgtEl>
                                        <p:attrNameLst>
                                          <p:attrName>style.visibility</p:attrName>
                                        </p:attrNameLst>
                                      </p:cBhvr>
                                      <p:to>
                                        <p:strVal val="visible"/>
                                      </p:to>
                                    </p:set>
                                    <p:anim calcmode="lin" valueType="num">
                                      <p:cBhvr>
                                        <p:cTn id="193" dur="3000" fill="hold"/>
                                        <p:tgtEl>
                                          <p:spTgt spid="8"/>
                                        </p:tgtEl>
                                        <p:attrNameLst>
                                          <p:attrName>ppt_w</p:attrName>
                                        </p:attrNameLst>
                                      </p:cBhvr>
                                      <p:tavLst>
                                        <p:tav tm="0" fmla="#ppt_w*sin(2.5*pi*$)">
                                          <p:val>
                                            <p:fltVal val="0"/>
                                          </p:val>
                                        </p:tav>
                                        <p:tav tm="100000">
                                          <p:val>
                                            <p:fltVal val="1"/>
                                          </p:val>
                                        </p:tav>
                                      </p:tavLst>
                                    </p:anim>
                                    <p:anim calcmode="lin" valueType="num">
                                      <p:cBhvr>
                                        <p:cTn id="194" dur="3000" fill="hold"/>
                                        <p:tgtEl>
                                          <p:spTgt spid="8"/>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9"/>
                                        </p:tgtEl>
                                        <p:attrNameLst>
                                          <p:attrName>style.visibility</p:attrName>
                                        </p:attrNameLst>
                                      </p:cBhvr>
                                      <p:to>
                                        <p:strVal val="visible"/>
                                      </p:to>
                                    </p:set>
                                    <p:anim calcmode="lin" valueType="num">
                                      <p:cBhvr>
                                        <p:cTn id="197" dur="3000" fill="hold"/>
                                        <p:tgtEl>
                                          <p:spTgt spid="9"/>
                                        </p:tgtEl>
                                        <p:attrNameLst>
                                          <p:attrName>ppt_w</p:attrName>
                                        </p:attrNameLst>
                                      </p:cBhvr>
                                      <p:tavLst>
                                        <p:tav tm="0" fmla="#ppt_w*sin(2.5*pi*$)">
                                          <p:val>
                                            <p:fltVal val="0"/>
                                          </p:val>
                                        </p:tav>
                                        <p:tav tm="100000">
                                          <p:val>
                                            <p:fltVal val="1"/>
                                          </p:val>
                                        </p:tav>
                                      </p:tavLst>
                                    </p:anim>
                                    <p:anim calcmode="lin" valueType="num">
                                      <p:cBhvr>
                                        <p:cTn id="198" dur="3000" fill="hold"/>
                                        <p:tgtEl>
                                          <p:spTgt spid="9"/>
                                        </p:tgtEl>
                                        <p:attrNameLst>
                                          <p:attrName>ppt_h</p:attrName>
                                        </p:attrNameLst>
                                      </p:cBhvr>
                                      <p:tavLst>
                                        <p:tav tm="0">
                                          <p:val>
                                            <p:strVal val="#ppt_h"/>
                                          </p:val>
                                        </p:tav>
                                        <p:tav tm="100000">
                                          <p:val>
                                            <p:strVal val="#ppt_h"/>
                                          </p:val>
                                        </p:tav>
                                      </p:tavLst>
                                    </p:anim>
                                  </p:childTnLst>
                                </p:cTn>
                              </p:par>
                              <p:par>
                                <p:cTn id="199" presetID="19" presetClass="entr" presetSubtype="10" fill="hold" grpId="1"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p:cTn id="201" dur="3000" fill="hold"/>
                                        <p:tgtEl>
                                          <p:spTgt spid="10"/>
                                        </p:tgtEl>
                                        <p:attrNameLst>
                                          <p:attrName>ppt_w</p:attrName>
                                        </p:attrNameLst>
                                      </p:cBhvr>
                                      <p:tavLst>
                                        <p:tav tm="0" fmla="#ppt_w*sin(2.5*pi*$)">
                                          <p:val>
                                            <p:fltVal val="0"/>
                                          </p:val>
                                        </p:tav>
                                        <p:tav tm="100000">
                                          <p:val>
                                            <p:fltVal val="1"/>
                                          </p:val>
                                        </p:tav>
                                      </p:tavLst>
                                    </p:anim>
                                    <p:anim calcmode="lin" valueType="num">
                                      <p:cBhvr>
                                        <p:cTn id="202" dur="3000" fill="hold"/>
                                        <p:tgtEl>
                                          <p:spTgt spid="10"/>
                                        </p:tgtEl>
                                        <p:attrNameLst>
                                          <p:attrName>ppt_h</p:attrName>
                                        </p:attrNameLst>
                                      </p:cBhvr>
                                      <p:tavLst>
                                        <p:tav tm="0">
                                          <p:val>
                                            <p:strVal val="#ppt_h"/>
                                          </p:val>
                                        </p:tav>
                                        <p:tav tm="100000">
                                          <p:val>
                                            <p:strVal val="#ppt_h"/>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11"/>
                                        </p:tgtEl>
                                        <p:attrNameLst>
                                          <p:attrName>style.visibility</p:attrName>
                                        </p:attrNameLst>
                                      </p:cBhvr>
                                      <p:to>
                                        <p:strVal val="visible"/>
                                      </p:to>
                                    </p:set>
                                    <p:anim calcmode="lin" valueType="num">
                                      <p:cBhvr>
                                        <p:cTn id="205" dur="3000" fill="hold"/>
                                        <p:tgtEl>
                                          <p:spTgt spid="11"/>
                                        </p:tgtEl>
                                        <p:attrNameLst>
                                          <p:attrName>ppt_w</p:attrName>
                                        </p:attrNameLst>
                                      </p:cBhvr>
                                      <p:tavLst>
                                        <p:tav tm="0" fmla="#ppt_w*sin(2.5*pi*$)">
                                          <p:val>
                                            <p:fltVal val="0"/>
                                          </p:val>
                                        </p:tav>
                                        <p:tav tm="100000">
                                          <p:val>
                                            <p:fltVal val="1"/>
                                          </p:val>
                                        </p:tav>
                                      </p:tavLst>
                                    </p:anim>
                                    <p:anim calcmode="lin" valueType="num">
                                      <p:cBhvr>
                                        <p:cTn id="206" dur="3000" fill="hold"/>
                                        <p:tgtEl>
                                          <p:spTgt spid="11"/>
                                        </p:tgtEl>
                                        <p:attrNameLst>
                                          <p:attrName>ppt_h</p:attrName>
                                        </p:attrNameLst>
                                      </p:cBhvr>
                                      <p:tavLst>
                                        <p:tav tm="0">
                                          <p:val>
                                            <p:strVal val="#ppt_h"/>
                                          </p:val>
                                        </p:tav>
                                        <p:tav tm="100000">
                                          <p:val>
                                            <p:strVal val="#ppt_h"/>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12"/>
                                        </p:tgtEl>
                                        <p:attrNameLst>
                                          <p:attrName>style.visibility</p:attrName>
                                        </p:attrNameLst>
                                      </p:cBhvr>
                                      <p:to>
                                        <p:strVal val="visible"/>
                                      </p:to>
                                    </p:set>
                                    <p:anim calcmode="lin" valueType="num">
                                      <p:cBhvr>
                                        <p:cTn id="209" dur="3000" fill="hold"/>
                                        <p:tgtEl>
                                          <p:spTgt spid="12"/>
                                        </p:tgtEl>
                                        <p:attrNameLst>
                                          <p:attrName>ppt_w</p:attrName>
                                        </p:attrNameLst>
                                      </p:cBhvr>
                                      <p:tavLst>
                                        <p:tav tm="0" fmla="#ppt_w*sin(2.5*pi*$)">
                                          <p:val>
                                            <p:fltVal val="0"/>
                                          </p:val>
                                        </p:tav>
                                        <p:tav tm="100000">
                                          <p:val>
                                            <p:fltVal val="1"/>
                                          </p:val>
                                        </p:tav>
                                      </p:tavLst>
                                    </p:anim>
                                    <p:anim calcmode="lin" valueType="num">
                                      <p:cBhvr>
                                        <p:cTn id="210" dur="3000" fill="hold"/>
                                        <p:tgtEl>
                                          <p:spTgt spid="12"/>
                                        </p:tgtEl>
                                        <p:attrNameLst>
                                          <p:attrName>ppt_h</p:attrName>
                                        </p:attrNameLst>
                                      </p:cBhvr>
                                      <p:tavLst>
                                        <p:tav tm="0">
                                          <p:val>
                                            <p:strVal val="#ppt_h"/>
                                          </p:val>
                                        </p:tav>
                                        <p:tav tm="100000">
                                          <p:val>
                                            <p:strVal val="#ppt_h"/>
                                          </p:val>
                                        </p:tav>
                                      </p:tavLst>
                                    </p:anim>
                                  </p:childTnLst>
                                </p:cTn>
                              </p:par>
                              <p:par>
                                <p:cTn id="211" presetID="19" presetClass="entr" presetSubtype="10" fill="hold" grpId="1" nodeType="withEffect">
                                  <p:stCondLst>
                                    <p:cond delay="0"/>
                                  </p:stCondLst>
                                  <p:childTnLst>
                                    <p:set>
                                      <p:cBhvr>
                                        <p:cTn id="212" dur="1" fill="hold">
                                          <p:stCondLst>
                                            <p:cond delay="0"/>
                                          </p:stCondLst>
                                        </p:cTn>
                                        <p:tgtEl>
                                          <p:spTgt spid="13"/>
                                        </p:tgtEl>
                                        <p:attrNameLst>
                                          <p:attrName>style.visibility</p:attrName>
                                        </p:attrNameLst>
                                      </p:cBhvr>
                                      <p:to>
                                        <p:strVal val="visible"/>
                                      </p:to>
                                    </p:set>
                                    <p:anim calcmode="lin" valueType="num">
                                      <p:cBhvr>
                                        <p:cTn id="213" dur="3000" fill="hold"/>
                                        <p:tgtEl>
                                          <p:spTgt spid="13"/>
                                        </p:tgtEl>
                                        <p:attrNameLst>
                                          <p:attrName>ppt_w</p:attrName>
                                        </p:attrNameLst>
                                      </p:cBhvr>
                                      <p:tavLst>
                                        <p:tav tm="0" fmla="#ppt_w*sin(2.5*pi*$)">
                                          <p:val>
                                            <p:fltVal val="0"/>
                                          </p:val>
                                        </p:tav>
                                        <p:tav tm="100000">
                                          <p:val>
                                            <p:fltVal val="1"/>
                                          </p:val>
                                        </p:tav>
                                      </p:tavLst>
                                    </p:anim>
                                    <p:anim calcmode="lin" valueType="num">
                                      <p:cBhvr>
                                        <p:cTn id="214" dur="3000" fill="hold"/>
                                        <p:tgtEl>
                                          <p:spTgt spid="13"/>
                                        </p:tgtEl>
                                        <p:attrNameLst>
                                          <p:attrName>ppt_h</p:attrName>
                                        </p:attrNameLst>
                                      </p:cBhvr>
                                      <p:tavLst>
                                        <p:tav tm="0">
                                          <p:val>
                                            <p:strVal val="#ppt_h"/>
                                          </p:val>
                                        </p:tav>
                                        <p:tav tm="100000">
                                          <p:val>
                                            <p:strVal val="#ppt_h"/>
                                          </p:val>
                                        </p:tav>
                                      </p:tavLst>
                                    </p:anim>
                                  </p:childTnLst>
                                </p:cTn>
                              </p:par>
                              <p:par>
                                <p:cTn id="215" presetID="19" presetClass="entr" presetSubtype="10" fill="hold" grpId="1"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p:cTn id="217" dur="3000" fill="hold"/>
                                        <p:tgtEl>
                                          <p:spTgt spid="14"/>
                                        </p:tgtEl>
                                        <p:attrNameLst>
                                          <p:attrName>ppt_w</p:attrName>
                                        </p:attrNameLst>
                                      </p:cBhvr>
                                      <p:tavLst>
                                        <p:tav tm="0" fmla="#ppt_w*sin(2.5*pi*$)">
                                          <p:val>
                                            <p:fltVal val="0"/>
                                          </p:val>
                                        </p:tav>
                                        <p:tav tm="100000">
                                          <p:val>
                                            <p:fltVal val="1"/>
                                          </p:val>
                                        </p:tav>
                                      </p:tavLst>
                                    </p:anim>
                                    <p:anim calcmode="lin" valueType="num">
                                      <p:cBhvr>
                                        <p:cTn id="218" dur="3000" fill="hold"/>
                                        <p:tgtEl>
                                          <p:spTgt spid="14"/>
                                        </p:tgtEl>
                                        <p:attrNameLst>
                                          <p:attrName>ppt_h</p:attrName>
                                        </p:attrNameLst>
                                      </p:cBhvr>
                                      <p:tavLst>
                                        <p:tav tm="0">
                                          <p:val>
                                            <p:strVal val="#ppt_h"/>
                                          </p:val>
                                        </p:tav>
                                        <p:tav tm="100000">
                                          <p:val>
                                            <p:strVal val="#ppt_h"/>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15"/>
                                        </p:tgtEl>
                                        <p:attrNameLst>
                                          <p:attrName>style.visibility</p:attrName>
                                        </p:attrNameLst>
                                      </p:cBhvr>
                                      <p:to>
                                        <p:strVal val="visible"/>
                                      </p:to>
                                    </p:set>
                                    <p:anim calcmode="lin" valueType="num">
                                      <p:cBhvr>
                                        <p:cTn id="221" dur="3000" fill="hold"/>
                                        <p:tgtEl>
                                          <p:spTgt spid="15"/>
                                        </p:tgtEl>
                                        <p:attrNameLst>
                                          <p:attrName>ppt_w</p:attrName>
                                        </p:attrNameLst>
                                      </p:cBhvr>
                                      <p:tavLst>
                                        <p:tav tm="0" fmla="#ppt_w*sin(2.5*pi*$)">
                                          <p:val>
                                            <p:fltVal val="0"/>
                                          </p:val>
                                        </p:tav>
                                        <p:tav tm="100000">
                                          <p:val>
                                            <p:fltVal val="1"/>
                                          </p:val>
                                        </p:tav>
                                      </p:tavLst>
                                    </p:anim>
                                    <p:anim calcmode="lin" valueType="num">
                                      <p:cBhvr>
                                        <p:cTn id="222" dur="3000" fill="hold"/>
                                        <p:tgtEl>
                                          <p:spTgt spid="15"/>
                                        </p:tgtEl>
                                        <p:attrNameLst>
                                          <p:attrName>ppt_h</p:attrName>
                                        </p:attrNameLst>
                                      </p:cBhvr>
                                      <p:tavLst>
                                        <p:tav tm="0">
                                          <p:val>
                                            <p:strVal val="#ppt_h"/>
                                          </p:val>
                                        </p:tav>
                                        <p:tav tm="100000">
                                          <p:val>
                                            <p:strVal val="#ppt_h"/>
                                          </p:val>
                                        </p:tav>
                                      </p:tavLst>
                                    </p:anim>
                                  </p:childTnLst>
                                </p:cTn>
                              </p:par>
                              <p:par>
                                <p:cTn id="223" presetID="19" presetClass="entr" presetSubtype="10" fill="hold" grpId="1" nodeType="withEffect">
                                  <p:stCondLst>
                                    <p:cond delay="0"/>
                                  </p:stCondLst>
                                  <p:childTnLst>
                                    <p:set>
                                      <p:cBhvr>
                                        <p:cTn id="224" dur="1" fill="hold">
                                          <p:stCondLst>
                                            <p:cond delay="0"/>
                                          </p:stCondLst>
                                        </p:cTn>
                                        <p:tgtEl>
                                          <p:spTgt spid="16"/>
                                        </p:tgtEl>
                                        <p:attrNameLst>
                                          <p:attrName>style.visibility</p:attrName>
                                        </p:attrNameLst>
                                      </p:cBhvr>
                                      <p:to>
                                        <p:strVal val="visible"/>
                                      </p:to>
                                    </p:set>
                                    <p:anim calcmode="lin" valueType="num">
                                      <p:cBhvr>
                                        <p:cTn id="225" dur="3000" fill="hold"/>
                                        <p:tgtEl>
                                          <p:spTgt spid="16"/>
                                        </p:tgtEl>
                                        <p:attrNameLst>
                                          <p:attrName>ppt_w</p:attrName>
                                        </p:attrNameLst>
                                      </p:cBhvr>
                                      <p:tavLst>
                                        <p:tav tm="0" fmla="#ppt_w*sin(2.5*pi*$)">
                                          <p:val>
                                            <p:fltVal val="0"/>
                                          </p:val>
                                        </p:tav>
                                        <p:tav tm="100000">
                                          <p:val>
                                            <p:fltVal val="1"/>
                                          </p:val>
                                        </p:tav>
                                      </p:tavLst>
                                    </p:anim>
                                    <p:anim calcmode="lin" valueType="num">
                                      <p:cBhvr>
                                        <p:cTn id="226" dur="3000" fill="hold"/>
                                        <p:tgtEl>
                                          <p:spTgt spid="16"/>
                                        </p:tgtEl>
                                        <p:attrNameLst>
                                          <p:attrName>ppt_h</p:attrName>
                                        </p:attrNameLst>
                                      </p:cBhvr>
                                      <p:tavLst>
                                        <p:tav tm="0">
                                          <p:val>
                                            <p:strVal val="#ppt_h"/>
                                          </p:val>
                                        </p:tav>
                                        <p:tav tm="100000">
                                          <p:val>
                                            <p:strVal val="#ppt_h"/>
                                          </p:val>
                                        </p:tav>
                                      </p:tavLst>
                                    </p:anim>
                                  </p:childTnLst>
                                </p:cTn>
                              </p:par>
                              <p:par>
                                <p:cTn id="227" presetID="19" presetClass="entr" presetSubtype="10" fill="hold" grpId="1" nodeType="withEffect">
                                  <p:stCondLst>
                                    <p:cond delay="0"/>
                                  </p:stCondLst>
                                  <p:childTnLst>
                                    <p:set>
                                      <p:cBhvr>
                                        <p:cTn id="228" dur="1" fill="hold">
                                          <p:stCondLst>
                                            <p:cond delay="0"/>
                                          </p:stCondLst>
                                        </p:cTn>
                                        <p:tgtEl>
                                          <p:spTgt spid="17"/>
                                        </p:tgtEl>
                                        <p:attrNameLst>
                                          <p:attrName>style.visibility</p:attrName>
                                        </p:attrNameLst>
                                      </p:cBhvr>
                                      <p:to>
                                        <p:strVal val="visible"/>
                                      </p:to>
                                    </p:set>
                                    <p:anim calcmode="lin" valueType="num">
                                      <p:cBhvr>
                                        <p:cTn id="229" dur="3000" fill="hold"/>
                                        <p:tgtEl>
                                          <p:spTgt spid="17"/>
                                        </p:tgtEl>
                                        <p:attrNameLst>
                                          <p:attrName>ppt_w</p:attrName>
                                        </p:attrNameLst>
                                      </p:cBhvr>
                                      <p:tavLst>
                                        <p:tav tm="0" fmla="#ppt_w*sin(2.5*pi*$)">
                                          <p:val>
                                            <p:fltVal val="0"/>
                                          </p:val>
                                        </p:tav>
                                        <p:tav tm="100000">
                                          <p:val>
                                            <p:fltVal val="1"/>
                                          </p:val>
                                        </p:tav>
                                      </p:tavLst>
                                    </p:anim>
                                    <p:anim calcmode="lin" valueType="num">
                                      <p:cBhvr>
                                        <p:cTn id="230" dur="3000" fill="hold"/>
                                        <p:tgtEl>
                                          <p:spTgt spid="17"/>
                                        </p:tgtEl>
                                        <p:attrNameLst>
                                          <p:attrName>ppt_h</p:attrName>
                                        </p:attrNameLst>
                                      </p:cBhvr>
                                      <p:tavLst>
                                        <p:tav tm="0">
                                          <p:val>
                                            <p:strVal val="#ppt_h"/>
                                          </p:val>
                                        </p:tav>
                                        <p:tav tm="100000">
                                          <p:val>
                                            <p:strVal val="#ppt_h"/>
                                          </p:val>
                                        </p:tav>
                                      </p:tavLst>
                                    </p:anim>
                                  </p:childTnLst>
                                </p:cTn>
                              </p:par>
                              <p:par>
                                <p:cTn id="231" presetID="19" presetClass="entr" presetSubtype="10" fill="hold" grpId="1" nodeType="withEffect">
                                  <p:stCondLst>
                                    <p:cond delay="0"/>
                                  </p:stCondLst>
                                  <p:childTnLst>
                                    <p:set>
                                      <p:cBhvr>
                                        <p:cTn id="232" dur="1" fill="hold">
                                          <p:stCondLst>
                                            <p:cond delay="0"/>
                                          </p:stCondLst>
                                        </p:cTn>
                                        <p:tgtEl>
                                          <p:spTgt spid="18"/>
                                        </p:tgtEl>
                                        <p:attrNameLst>
                                          <p:attrName>style.visibility</p:attrName>
                                        </p:attrNameLst>
                                      </p:cBhvr>
                                      <p:to>
                                        <p:strVal val="visible"/>
                                      </p:to>
                                    </p:set>
                                    <p:anim calcmode="lin" valueType="num">
                                      <p:cBhvr>
                                        <p:cTn id="233" dur="3000" fill="hold"/>
                                        <p:tgtEl>
                                          <p:spTgt spid="18"/>
                                        </p:tgtEl>
                                        <p:attrNameLst>
                                          <p:attrName>ppt_w</p:attrName>
                                        </p:attrNameLst>
                                      </p:cBhvr>
                                      <p:tavLst>
                                        <p:tav tm="0" fmla="#ppt_w*sin(2.5*pi*$)">
                                          <p:val>
                                            <p:fltVal val="0"/>
                                          </p:val>
                                        </p:tav>
                                        <p:tav tm="100000">
                                          <p:val>
                                            <p:fltVal val="1"/>
                                          </p:val>
                                        </p:tav>
                                      </p:tavLst>
                                    </p:anim>
                                    <p:anim calcmode="lin" valueType="num">
                                      <p:cBhvr>
                                        <p:cTn id="234" dur="3000" fill="hold"/>
                                        <p:tgtEl>
                                          <p:spTgt spid="18"/>
                                        </p:tgtEl>
                                        <p:attrNameLst>
                                          <p:attrName>ppt_h</p:attrName>
                                        </p:attrNameLst>
                                      </p:cBhvr>
                                      <p:tavLst>
                                        <p:tav tm="0">
                                          <p:val>
                                            <p:strVal val="#ppt_h"/>
                                          </p:val>
                                        </p:tav>
                                        <p:tav tm="100000">
                                          <p:val>
                                            <p:strVal val="#ppt_h"/>
                                          </p:val>
                                        </p:tav>
                                      </p:tavLst>
                                    </p:anim>
                                  </p:childTnLst>
                                </p:cTn>
                              </p:par>
                              <p:par>
                                <p:cTn id="235" presetID="19" presetClass="entr" presetSubtype="10" fill="hold" grpId="1" nodeType="withEffect">
                                  <p:stCondLst>
                                    <p:cond delay="0"/>
                                  </p:stCondLst>
                                  <p:childTnLst>
                                    <p:set>
                                      <p:cBhvr>
                                        <p:cTn id="236" dur="1" fill="hold">
                                          <p:stCondLst>
                                            <p:cond delay="0"/>
                                          </p:stCondLst>
                                        </p:cTn>
                                        <p:tgtEl>
                                          <p:spTgt spid="19"/>
                                        </p:tgtEl>
                                        <p:attrNameLst>
                                          <p:attrName>style.visibility</p:attrName>
                                        </p:attrNameLst>
                                      </p:cBhvr>
                                      <p:to>
                                        <p:strVal val="visible"/>
                                      </p:to>
                                    </p:set>
                                    <p:anim calcmode="lin" valueType="num">
                                      <p:cBhvr>
                                        <p:cTn id="237" dur="3000" fill="hold"/>
                                        <p:tgtEl>
                                          <p:spTgt spid="19"/>
                                        </p:tgtEl>
                                        <p:attrNameLst>
                                          <p:attrName>ppt_w</p:attrName>
                                        </p:attrNameLst>
                                      </p:cBhvr>
                                      <p:tavLst>
                                        <p:tav tm="0" fmla="#ppt_w*sin(2.5*pi*$)">
                                          <p:val>
                                            <p:fltVal val="0"/>
                                          </p:val>
                                        </p:tav>
                                        <p:tav tm="100000">
                                          <p:val>
                                            <p:fltVal val="1"/>
                                          </p:val>
                                        </p:tav>
                                      </p:tavLst>
                                    </p:anim>
                                    <p:anim calcmode="lin" valueType="num">
                                      <p:cBhvr>
                                        <p:cTn id="238" dur="3000" fill="hold"/>
                                        <p:tgtEl>
                                          <p:spTgt spid="19"/>
                                        </p:tgtEl>
                                        <p:attrNameLst>
                                          <p:attrName>ppt_h</p:attrName>
                                        </p:attrNameLst>
                                      </p:cBhvr>
                                      <p:tavLst>
                                        <p:tav tm="0">
                                          <p:val>
                                            <p:strVal val="#ppt_h"/>
                                          </p:val>
                                        </p:tav>
                                        <p:tav tm="100000">
                                          <p:val>
                                            <p:strVal val="#ppt_h"/>
                                          </p:val>
                                        </p:tav>
                                      </p:tavLst>
                                    </p:anim>
                                  </p:childTnLst>
                                </p:cTn>
                              </p:par>
                              <p:par>
                                <p:cTn id="239" presetID="19" presetClass="entr" presetSubtype="10" fill="hold" grpId="1" nodeType="withEffect">
                                  <p:stCondLst>
                                    <p:cond delay="0"/>
                                  </p:stCondLst>
                                  <p:childTnLst>
                                    <p:set>
                                      <p:cBhvr>
                                        <p:cTn id="240" dur="1" fill="hold">
                                          <p:stCondLst>
                                            <p:cond delay="0"/>
                                          </p:stCondLst>
                                        </p:cTn>
                                        <p:tgtEl>
                                          <p:spTgt spid="20"/>
                                        </p:tgtEl>
                                        <p:attrNameLst>
                                          <p:attrName>style.visibility</p:attrName>
                                        </p:attrNameLst>
                                      </p:cBhvr>
                                      <p:to>
                                        <p:strVal val="visible"/>
                                      </p:to>
                                    </p:set>
                                    <p:anim calcmode="lin" valueType="num">
                                      <p:cBhvr>
                                        <p:cTn id="241" dur="3000" fill="hold"/>
                                        <p:tgtEl>
                                          <p:spTgt spid="20"/>
                                        </p:tgtEl>
                                        <p:attrNameLst>
                                          <p:attrName>ppt_w</p:attrName>
                                        </p:attrNameLst>
                                      </p:cBhvr>
                                      <p:tavLst>
                                        <p:tav tm="0" fmla="#ppt_w*sin(2.5*pi*$)">
                                          <p:val>
                                            <p:fltVal val="0"/>
                                          </p:val>
                                        </p:tav>
                                        <p:tav tm="100000">
                                          <p:val>
                                            <p:fltVal val="1"/>
                                          </p:val>
                                        </p:tav>
                                      </p:tavLst>
                                    </p:anim>
                                    <p:anim calcmode="lin" valueType="num">
                                      <p:cBhvr>
                                        <p:cTn id="242" dur="3000" fill="hold"/>
                                        <p:tgtEl>
                                          <p:spTgt spid="20"/>
                                        </p:tgtEl>
                                        <p:attrNameLst>
                                          <p:attrName>ppt_h</p:attrName>
                                        </p:attrNameLst>
                                      </p:cBhvr>
                                      <p:tavLst>
                                        <p:tav tm="0">
                                          <p:val>
                                            <p:strVal val="#ppt_h"/>
                                          </p:val>
                                        </p:tav>
                                        <p:tav tm="100000">
                                          <p:val>
                                            <p:strVal val="#ppt_h"/>
                                          </p:val>
                                        </p:tav>
                                      </p:tavLst>
                                    </p:anim>
                                  </p:childTnLst>
                                </p:cTn>
                              </p:par>
                              <p:par>
                                <p:cTn id="243" presetID="19" presetClass="entr" presetSubtype="10" fill="hold" grpId="1" nodeType="withEffect">
                                  <p:stCondLst>
                                    <p:cond delay="0"/>
                                  </p:stCondLst>
                                  <p:childTnLst>
                                    <p:set>
                                      <p:cBhvr>
                                        <p:cTn id="244" dur="1" fill="hold">
                                          <p:stCondLst>
                                            <p:cond delay="0"/>
                                          </p:stCondLst>
                                        </p:cTn>
                                        <p:tgtEl>
                                          <p:spTgt spid="21"/>
                                        </p:tgtEl>
                                        <p:attrNameLst>
                                          <p:attrName>style.visibility</p:attrName>
                                        </p:attrNameLst>
                                      </p:cBhvr>
                                      <p:to>
                                        <p:strVal val="visible"/>
                                      </p:to>
                                    </p:set>
                                    <p:anim calcmode="lin" valueType="num">
                                      <p:cBhvr>
                                        <p:cTn id="245" dur="3000" fill="hold"/>
                                        <p:tgtEl>
                                          <p:spTgt spid="21"/>
                                        </p:tgtEl>
                                        <p:attrNameLst>
                                          <p:attrName>ppt_w</p:attrName>
                                        </p:attrNameLst>
                                      </p:cBhvr>
                                      <p:tavLst>
                                        <p:tav tm="0" fmla="#ppt_w*sin(2.5*pi*$)">
                                          <p:val>
                                            <p:fltVal val="0"/>
                                          </p:val>
                                        </p:tav>
                                        <p:tav tm="100000">
                                          <p:val>
                                            <p:fltVal val="1"/>
                                          </p:val>
                                        </p:tav>
                                      </p:tavLst>
                                    </p:anim>
                                    <p:anim calcmode="lin" valueType="num">
                                      <p:cBhvr>
                                        <p:cTn id="246" dur="3000" fill="hold"/>
                                        <p:tgtEl>
                                          <p:spTgt spid="21"/>
                                        </p:tgtEl>
                                        <p:attrNameLst>
                                          <p:attrName>ppt_h</p:attrName>
                                        </p:attrNameLst>
                                      </p:cBhvr>
                                      <p:tavLst>
                                        <p:tav tm="0">
                                          <p:val>
                                            <p:strVal val="#ppt_h"/>
                                          </p:val>
                                        </p:tav>
                                        <p:tav tm="100000">
                                          <p:val>
                                            <p:strVal val="#ppt_h"/>
                                          </p:val>
                                        </p:tav>
                                      </p:tavLst>
                                    </p:anim>
                                  </p:childTnLst>
                                </p:cTn>
                              </p:par>
                              <p:par>
                                <p:cTn id="247" presetID="19" presetClass="entr" presetSubtype="10"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p:cTn id="249" dur="3000" fill="hold"/>
                                        <p:tgtEl>
                                          <p:spTgt spid="22"/>
                                        </p:tgtEl>
                                        <p:attrNameLst>
                                          <p:attrName>ppt_w</p:attrName>
                                        </p:attrNameLst>
                                      </p:cBhvr>
                                      <p:tavLst>
                                        <p:tav tm="0" fmla="#ppt_w*sin(2.5*pi*$)">
                                          <p:val>
                                            <p:fltVal val="0"/>
                                          </p:val>
                                        </p:tav>
                                        <p:tav tm="100000">
                                          <p:val>
                                            <p:fltVal val="1"/>
                                          </p:val>
                                        </p:tav>
                                      </p:tavLst>
                                    </p:anim>
                                    <p:anim calcmode="lin" valueType="num">
                                      <p:cBhvr>
                                        <p:cTn id="250" dur="3000" fill="hold"/>
                                        <p:tgtEl>
                                          <p:spTgt spid="22"/>
                                        </p:tgtEl>
                                        <p:attrNameLst>
                                          <p:attrName>ppt_h</p:attrName>
                                        </p:attrNameLst>
                                      </p:cBhvr>
                                      <p:tavLst>
                                        <p:tav tm="0">
                                          <p:val>
                                            <p:strVal val="#ppt_h"/>
                                          </p:val>
                                        </p:tav>
                                        <p:tav tm="100000">
                                          <p:val>
                                            <p:strVal val="#ppt_h"/>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23"/>
                                        </p:tgtEl>
                                        <p:attrNameLst>
                                          <p:attrName>style.visibility</p:attrName>
                                        </p:attrNameLst>
                                      </p:cBhvr>
                                      <p:to>
                                        <p:strVal val="visible"/>
                                      </p:to>
                                    </p:set>
                                    <p:anim calcmode="lin" valueType="num">
                                      <p:cBhvr>
                                        <p:cTn id="253" dur="3000" fill="hold"/>
                                        <p:tgtEl>
                                          <p:spTgt spid="23"/>
                                        </p:tgtEl>
                                        <p:attrNameLst>
                                          <p:attrName>ppt_w</p:attrName>
                                        </p:attrNameLst>
                                      </p:cBhvr>
                                      <p:tavLst>
                                        <p:tav tm="0" fmla="#ppt_w*sin(2.5*pi*$)">
                                          <p:val>
                                            <p:fltVal val="0"/>
                                          </p:val>
                                        </p:tav>
                                        <p:tav tm="100000">
                                          <p:val>
                                            <p:fltVal val="1"/>
                                          </p:val>
                                        </p:tav>
                                      </p:tavLst>
                                    </p:anim>
                                    <p:anim calcmode="lin" valueType="num">
                                      <p:cBhvr>
                                        <p:cTn id="254" dur="3000" fill="hold"/>
                                        <p:tgtEl>
                                          <p:spTgt spid="23"/>
                                        </p:tgtEl>
                                        <p:attrNameLst>
                                          <p:attrName>ppt_h</p:attrName>
                                        </p:attrNameLst>
                                      </p:cBhvr>
                                      <p:tavLst>
                                        <p:tav tm="0">
                                          <p:val>
                                            <p:strVal val="#ppt_h"/>
                                          </p:val>
                                        </p:tav>
                                        <p:tav tm="100000">
                                          <p:val>
                                            <p:strVal val="#ppt_h"/>
                                          </p:val>
                                        </p:tav>
                                      </p:tavLst>
                                    </p:anim>
                                  </p:childTnLst>
                                </p:cTn>
                              </p:par>
                              <p:par>
                                <p:cTn id="255" presetID="19" presetClass="entr" presetSubtype="10" fill="hold" grpId="1" nodeType="withEffect">
                                  <p:stCondLst>
                                    <p:cond delay="0"/>
                                  </p:stCondLst>
                                  <p:childTnLst>
                                    <p:set>
                                      <p:cBhvr>
                                        <p:cTn id="256" dur="1" fill="hold">
                                          <p:stCondLst>
                                            <p:cond delay="0"/>
                                          </p:stCondLst>
                                        </p:cTn>
                                        <p:tgtEl>
                                          <p:spTgt spid="24"/>
                                        </p:tgtEl>
                                        <p:attrNameLst>
                                          <p:attrName>style.visibility</p:attrName>
                                        </p:attrNameLst>
                                      </p:cBhvr>
                                      <p:to>
                                        <p:strVal val="visible"/>
                                      </p:to>
                                    </p:set>
                                    <p:anim calcmode="lin" valueType="num">
                                      <p:cBhvr>
                                        <p:cTn id="257" dur="3000" fill="hold"/>
                                        <p:tgtEl>
                                          <p:spTgt spid="24"/>
                                        </p:tgtEl>
                                        <p:attrNameLst>
                                          <p:attrName>ppt_w</p:attrName>
                                        </p:attrNameLst>
                                      </p:cBhvr>
                                      <p:tavLst>
                                        <p:tav tm="0" fmla="#ppt_w*sin(2.5*pi*$)">
                                          <p:val>
                                            <p:fltVal val="0"/>
                                          </p:val>
                                        </p:tav>
                                        <p:tav tm="100000">
                                          <p:val>
                                            <p:fltVal val="1"/>
                                          </p:val>
                                        </p:tav>
                                      </p:tavLst>
                                    </p:anim>
                                    <p:anim calcmode="lin" valueType="num">
                                      <p:cBhvr>
                                        <p:cTn id="258" dur="3000" fill="hold"/>
                                        <p:tgtEl>
                                          <p:spTgt spid="24"/>
                                        </p:tgtEl>
                                        <p:attrNameLst>
                                          <p:attrName>ppt_h</p:attrName>
                                        </p:attrNameLst>
                                      </p:cBhvr>
                                      <p:tavLst>
                                        <p:tav tm="0">
                                          <p:val>
                                            <p:strVal val="#ppt_h"/>
                                          </p:val>
                                        </p:tav>
                                        <p:tav tm="100000">
                                          <p:val>
                                            <p:strVal val="#ppt_h"/>
                                          </p:val>
                                        </p:tav>
                                      </p:tavLst>
                                    </p:anim>
                                  </p:childTnLst>
                                </p:cTn>
                              </p:par>
                              <p:par>
                                <p:cTn id="259" presetID="19" presetClass="entr" presetSubtype="10" fill="hold" grpId="1" nodeType="withEffect">
                                  <p:stCondLst>
                                    <p:cond delay="0"/>
                                  </p:stCondLst>
                                  <p:childTnLst>
                                    <p:set>
                                      <p:cBhvr>
                                        <p:cTn id="260" dur="1" fill="hold">
                                          <p:stCondLst>
                                            <p:cond delay="0"/>
                                          </p:stCondLst>
                                        </p:cTn>
                                        <p:tgtEl>
                                          <p:spTgt spid="25"/>
                                        </p:tgtEl>
                                        <p:attrNameLst>
                                          <p:attrName>style.visibility</p:attrName>
                                        </p:attrNameLst>
                                      </p:cBhvr>
                                      <p:to>
                                        <p:strVal val="visible"/>
                                      </p:to>
                                    </p:set>
                                    <p:anim calcmode="lin" valueType="num">
                                      <p:cBhvr>
                                        <p:cTn id="261" dur="3000" fill="hold"/>
                                        <p:tgtEl>
                                          <p:spTgt spid="25"/>
                                        </p:tgtEl>
                                        <p:attrNameLst>
                                          <p:attrName>ppt_w</p:attrName>
                                        </p:attrNameLst>
                                      </p:cBhvr>
                                      <p:tavLst>
                                        <p:tav tm="0" fmla="#ppt_w*sin(2.5*pi*$)">
                                          <p:val>
                                            <p:fltVal val="0"/>
                                          </p:val>
                                        </p:tav>
                                        <p:tav tm="100000">
                                          <p:val>
                                            <p:fltVal val="1"/>
                                          </p:val>
                                        </p:tav>
                                      </p:tavLst>
                                    </p:anim>
                                    <p:anim calcmode="lin" valueType="num">
                                      <p:cBhvr>
                                        <p:cTn id="262" dur="3000" fill="hold"/>
                                        <p:tgtEl>
                                          <p:spTgt spid="25"/>
                                        </p:tgtEl>
                                        <p:attrNameLst>
                                          <p:attrName>ppt_h</p:attrName>
                                        </p:attrNameLst>
                                      </p:cBhvr>
                                      <p:tavLst>
                                        <p:tav tm="0">
                                          <p:val>
                                            <p:strVal val="#ppt_h"/>
                                          </p:val>
                                        </p:tav>
                                        <p:tav tm="100000">
                                          <p:val>
                                            <p:strVal val="#ppt_h"/>
                                          </p:val>
                                        </p:tav>
                                      </p:tavLst>
                                    </p:anim>
                                  </p:childTnLst>
                                </p:cTn>
                              </p:par>
                              <p:par>
                                <p:cTn id="263" presetID="19" presetClass="entr" presetSubtype="10" fill="hold" grpId="1" nodeType="withEffect">
                                  <p:stCondLst>
                                    <p:cond delay="0"/>
                                  </p:stCondLst>
                                  <p:childTnLst>
                                    <p:set>
                                      <p:cBhvr>
                                        <p:cTn id="264" dur="1" fill="hold">
                                          <p:stCondLst>
                                            <p:cond delay="0"/>
                                          </p:stCondLst>
                                        </p:cTn>
                                        <p:tgtEl>
                                          <p:spTgt spid="26"/>
                                        </p:tgtEl>
                                        <p:attrNameLst>
                                          <p:attrName>style.visibility</p:attrName>
                                        </p:attrNameLst>
                                      </p:cBhvr>
                                      <p:to>
                                        <p:strVal val="visible"/>
                                      </p:to>
                                    </p:set>
                                    <p:anim calcmode="lin" valueType="num">
                                      <p:cBhvr>
                                        <p:cTn id="265" dur="3000" fill="hold"/>
                                        <p:tgtEl>
                                          <p:spTgt spid="26"/>
                                        </p:tgtEl>
                                        <p:attrNameLst>
                                          <p:attrName>ppt_w</p:attrName>
                                        </p:attrNameLst>
                                      </p:cBhvr>
                                      <p:tavLst>
                                        <p:tav tm="0" fmla="#ppt_w*sin(2.5*pi*$)">
                                          <p:val>
                                            <p:fltVal val="0"/>
                                          </p:val>
                                        </p:tav>
                                        <p:tav tm="100000">
                                          <p:val>
                                            <p:fltVal val="1"/>
                                          </p:val>
                                        </p:tav>
                                      </p:tavLst>
                                    </p:anim>
                                    <p:anim calcmode="lin" valueType="num">
                                      <p:cBhvr>
                                        <p:cTn id="266" dur="3000" fill="hold"/>
                                        <p:tgtEl>
                                          <p:spTgt spid="26"/>
                                        </p:tgtEl>
                                        <p:attrNameLst>
                                          <p:attrName>ppt_h</p:attrName>
                                        </p:attrNameLst>
                                      </p:cBhvr>
                                      <p:tavLst>
                                        <p:tav tm="0">
                                          <p:val>
                                            <p:strVal val="#ppt_h"/>
                                          </p:val>
                                        </p:tav>
                                        <p:tav tm="100000">
                                          <p:val>
                                            <p:strVal val="#ppt_h"/>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7"/>
                                        </p:tgtEl>
                                        <p:attrNameLst>
                                          <p:attrName>style.visibility</p:attrName>
                                        </p:attrNameLst>
                                      </p:cBhvr>
                                      <p:to>
                                        <p:strVal val="visible"/>
                                      </p:to>
                                    </p:set>
                                    <p:anim calcmode="lin" valueType="num">
                                      <p:cBhvr>
                                        <p:cTn id="269" dur="3000" fill="hold"/>
                                        <p:tgtEl>
                                          <p:spTgt spid="27"/>
                                        </p:tgtEl>
                                        <p:attrNameLst>
                                          <p:attrName>ppt_w</p:attrName>
                                        </p:attrNameLst>
                                      </p:cBhvr>
                                      <p:tavLst>
                                        <p:tav tm="0" fmla="#ppt_w*sin(2.5*pi*$)">
                                          <p:val>
                                            <p:fltVal val="0"/>
                                          </p:val>
                                        </p:tav>
                                        <p:tav tm="100000">
                                          <p:val>
                                            <p:fltVal val="1"/>
                                          </p:val>
                                        </p:tav>
                                      </p:tavLst>
                                    </p:anim>
                                    <p:anim calcmode="lin" valueType="num">
                                      <p:cBhvr>
                                        <p:cTn id="270" dur="3000" fill="hold"/>
                                        <p:tgtEl>
                                          <p:spTgt spid="27"/>
                                        </p:tgtEl>
                                        <p:attrNameLst>
                                          <p:attrName>ppt_h</p:attrName>
                                        </p:attrNameLst>
                                      </p:cBhvr>
                                      <p:tavLst>
                                        <p:tav tm="0">
                                          <p:val>
                                            <p:strVal val="#ppt_h"/>
                                          </p:val>
                                        </p:tav>
                                        <p:tav tm="100000">
                                          <p:val>
                                            <p:strVal val="#ppt_h"/>
                                          </p:val>
                                        </p:tav>
                                      </p:tavLst>
                                    </p:anim>
                                  </p:childTnLst>
                                </p:cTn>
                              </p:par>
                              <p:par>
                                <p:cTn id="271" presetID="19" presetClass="entr" presetSubtype="10" fill="hold" grpId="1" nodeType="withEffect">
                                  <p:stCondLst>
                                    <p:cond delay="0"/>
                                  </p:stCondLst>
                                  <p:childTnLst>
                                    <p:set>
                                      <p:cBhvr>
                                        <p:cTn id="272" dur="1" fill="hold">
                                          <p:stCondLst>
                                            <p:cond delay="0"/>
                                          </p:stCondLst>
                                        </p:cTn>
                                        <p:tgtEl>
                                          <p:spTgt spid="28"/>
                                        </p:tgtEl>
                                        <p:attrNameLst>
                                          <p:attrName>style.visibility</p:attrName>
                                        </p:attrNameLst>
                                      </p:cBhvr>
                                      <p:to>
                                        <p:strVal val="visible"/>
                                      </p:to>
                                    </p:set>
                                    <p:anim calcmode="lin" valueType="num">
                                      <p:cBhvr>
                                        <p:cTn id="273" dur="3000" fill="hold"/>
                                        <p:tgtEl>
                                          <p:spTgt spid="28"/>
                                        </p:tgtEl>
                                        <p:attrNameLst>
                                          <p:attrName>ppt_w</p:attrName>
                                        </p:attrNameLst>
                                      </p:cBhvr>
                                      <p:tavLst>
                                        <p:tav tm="0" fmla="#ppt_w*sin(2.5*pi*$)">
                                          <p:val>
                                            <p:fltVal val="0"/>
                                          </p:val>
                                        </p:tav>
                                        <p:tav tm="100000">
                                          <p:val>
                                            <p:fltVal val="1"/>
                                          </p:val>
                                        </p:tav>
                                      </p:tavLst>
                                    </p:anim>
                                    <p:anim calcmode="lin" valueType="num">
                                      <p:cBhvr>
                                        <p:cTn id="274" dur="3000" fill="hold"/>
                                        <p:tgtEl>
                                          <p:spTgt spid="28"/>
                                        </p:tgtEl>
                                        <p:attrNameLst>
                                          <p:attrName>ppt_h</p:attrName>
                                        </p:attrNameLst>
                                      </p:cBhvr>
                                      <p:tavLst>
                                        <p:tav tm="0">
                                          <p:val>
                                            <p:strVal val="#ppt_h"/>
                                          </p:val>
                                        </p:tav>
                                        <p:tav tm="100000">
                                          <p:val>
                                            <p:strVal val="#ppt_h"/>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29"/>
                                        </p:tgtEl>
                                        <p:attrNameLst>
                                          <p:attrName>style.visibility</p:attrName>
                                        </p:attrNameLst>
                                      </p:cBhvr>
                                      <p:to>
                                        <p:strVal val="visible"/>
                                      </p:to>
                                    </p:set>
                                    <p:anim calcmode="lin" valueType="num">
                                      <p:cBhvr>
                                        <p:cTn id="277" dur="3000" fill="hold"/>
                                        <p:tgtEl>
                                          <p:spTgt spid="29"/>
                                        </p:tgtEl>
                                        <p:attrNameLst>
                                          <p:attrName>ppt_w</p:attrName>
                                        </p:attrNameLst>
                                      </p:cBhvr>
                                      <p:tavLst>
                                        <p:tav tm="0" fmla="#ppt_w*sin(2.5*pi*$)">
                                          <p:val>
                                            <p:fltVal val="0"/>
                                          </p:val>
                                        </p:tav>
                                        <p:tav tm="100000">
                                          <p:val>
                                            <p:fltVal val="1"/>
                                          </p:val>
                                        </p:tav>
                                      </p:tavLst>
                                    </p:anim>
                                    <p:anim calcmode="lin" valueType="num">
                                      <p:cBhvr>
                                        <p:cTn id="278" dur="3000" fill="hold"/>
                                        <p:tgtEl>
                                          <p:spTgt spid="29"/>
                                        </p:tgtEl>
                                        <p:attrNameLst>
                                          <p:attrName>ppt_h</p:attrName>
                                        </p:attrNameLst>
                                      </p:cBhvr>
                                      <p:tavLst>
                                        <p:tav tm="0">
                                          <p:val>
                                            <p:strVal val="#ppt_h"/>
                                          </p:val>
                                        </p:tav>
                                        <p:tav tm="100000">
                                          <p:val>
                                            <p:strVal val="#ppt_h"/>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30"/>
                                        </p:tgtEl>
                                        <p:attrNameLst>
                                          <p:attrName>style.visibility</p:attrName>
                                        </p:attrNameLst>
                                      </p:cBhvr>
                                      <p:to>
                                        <p:strVal val="visible"/>
                                      </p:to>
                                    </p:set>
                                    <p:anim calcmode="lin" valueType="num">
                                      <p:cBhvr>
                                        <p:cTn id="281" dur="3000" fill="hold"/>
                                        <p:tgtEl>
                                          <p:spTgt spid="30"/>
                                        </p:tgtEl>
                                        <p:attrNameLst>
                                          <p:attrName>ppt_w</p:attrName>
                                        </p:attrNameLst>
                                      </p:cBhvr>
                                      <p:tavLst>
                                        <p:tav tm="0" fmla="#ppt_w*sin(2.5*pi*$)">
                                          <p:val>
                                            <p:fltVal val="0"/>
                                          </p:val>
                                        </p:tav>
                                        <p:tav tm="100000">
                                          <p:val>
                                            <p:fltVal val="1"/>
                                          </p:val>
                                        </p:tav>
                                      </p:tavLst>
                                    </p:anim>
                                    <p:anim calcmode="lin" valueType="num">
                                      <p:cBhvr>
                                        <p:cTn id="282" dur="3000" fill="hold"/>
                                        <p:tgtEl>
                                          <p:spTgt spid="30"/>
                                        </p:tgtEl>
                                        <p:attrNameLst>
                                          <p:attrName>ppt_h</p:attrName>
                                        </p:attrNameLst>
                                      </p:cBhvr>
                                      <p:tavLst>
                                        <p:tav tm="0">
                                          <p:val>
                                            <p:strVal val="#ppt_h"/>
                                          </p:val>
                                        </p:tav>
                                        <p:tav tm="100000">
                                          <p:val>
                                            <p:strVal val="#ppt_h"/>
                                          </p:val>
                                        </p:tav>
                                      </p:tavLst>
                                    </p:anim>
                                  </p:childTnLst>
                                </p:cTn>
                              </p:par>
                              <p:par>
                                <p:cTn id="283" presetID="19" presetClass="entr" presetSubtype="10" fill="hold" grpId="1" nodeType="withEffect">
                                  <p:stCondLst>
                                    <p:cond delay="0"/>
                                  </p:stCondLst>
                                  <p:childTnLst>
                                    <p:set>
                                      <p:cBhvr>
                                        <p:cTn id="284" dur="1" fill="hold">
                                          <p:stCondLst>
                                            <p:cond delay="0"/>
                                          </p:stCondLst>
                                        </p:cTn>
                                        <p:tgtEl>
                                          <p:spTgt spid="31"/>
                                        </p:tgtEl>
                                        <p:attrNameLst>
                                          <p:attrName>style.visibility</p:attrName>
                                        </p:attrNameLst>
                                      </p:cBhvr>
                                      <p:to>
                                        <p:strVal val="visible"/>
                                      </p:to>
                                    </p:set>
                                    <p:anim calcmode="lin" valueType="num">
                                      <p:cBhvr>
                                        <p:cTn id="285" dur="3000" fill="hold"/>
                                        <p:tgtEl>
                                          <p:spTgt spid="31"/>
                                        </p:tgtEl>
                                        <p:attrNameLst>
                                          <p:attrName>ppt_w</p:attrName>
                                        </p:attrNameLst>
                                      </p:cBhvr>
                                      <p:tavLst>
                                        <p:tav tm="0" fmla="#ppt_w*sin(2.5*pi*$)">
                                          <p:val>
                                            <p:fltVal val="0"/>
                                          </p:val>
                                        </p:tav>
                                        <p:tav tm="100000">
                                          <p:val>
                                            <p:fltVal val="1"/>
                                          </p:val>
                                        </p:tav>
                                      </p:tavLst>
                                    </p:anim>
                                    <p:anim calcmode="lin" valueType="num">
                                      <p:cBhvr>
                                        <p:cTn id="286" dur="3000" fill="hold"/>
                                        <p:tgtEl>
                                          <p:spTgt spid="31"/>
                                        </p:tgtEl>
                                        <p:attrNameLst>
                                          <p:attrName>ppt_h</p:attrName>
                                        </p:attrNameLst>
                                      </p:cBhvr>
                                      <p:tavLst>
                                        <p:tav tm="0">
                                          <p:val>
                                            <p:strVal val="#ppt_h"/>
                                          </p:val>
                                        </p:tav>
                                        <p:tav tm="100000">
                                          <p:val>
                                            <p:strVal val="#ppt_h"/>
                                          </p:val>
                                        </p:tav>
                                      </p:tavLst>
                                    </p:anim>
                                  </p:childTnLst>
                                </p:cTn>
                              </p:par>
                              <p:par>
                                <p:cTn id="287" presetID="19" presetClass="entr" presetSubtype="10" fill="hold" grpId="1" nodeType="withEffect">
                                  <p:stCondLst>
                                    <p:cond delay="0"/>
                                  </p:stCondLst>
                                  <p:childTnLst>
                                    <p:set>
                                      <p:cBhvr>
                                        <p:cTn id="288" dur="1" fill="hold">
                                          <p:stCondLst>
                                            <p:cond delay="0"/>
                                          </p:stCondLst>
                                        </p:cTn>
                                        <p:tgtEl>
                                          <p:spTgt spid="32"/>
                                        </p:tgtEl>
                                        <p:attrNameLst>
                                          <p:attrName>style.visibility</p:attrName>
                                        </p:attrNameLst>
                                      </p:cBhvr>
                                      <p:to>
                                        <p:strVal val="visible"/>
                                      </p:to>
                                    </p:set>
                                    <p:anim calcmode="lin" valueType="num">
                                      <p:cBhvr>
                                        <p:cTn id="289" dur="3000" fill="hold"/>
                                        <p:tgtEl>
                                          <p:spTgt spid="32"/>
                                        </p:tgtEl>
                                        <p:attrNameLst>
                                          <p:attrName>ppt_w</p:attrName>
                                        </p:attrNameLst>
                                      </p:cBhvr>
                                      <p:tavLst>
                                        <p:tav tm="0" fmla="#ppt_w*sin(2.5*pi*$)">
                                          <p:val>
                                            <p:fltVal val="0"/>
                                          </p:val>
                                        </p:tav>
                                        <p:tav tm="100000">
                                          <p:val>
                                            <p:fltVal val="1"/>
                                          </p:val>
                                        </p:tav>
                                      </p:tavLst>
                                    </p:anim>
                                    <p:anim calcmode="lin" valueType="num">
                                      <p:cBhvr>
                                        <p:cTn id="290" dur="3000" fill="hold"/>
                                        <p:tgtEl>
                                          <p:spTgt spid="32"/>
                                        </p:tgtEl>
                                        <p:attrNameLst>
                                          <p:attrName>ppt_h</p:attrName>
                                        </p:attrNameLst>
                                      </p:cBhvr>
                                      <p:tavLst>
                                        <p:tav tm="0">
                                          <p:val>
                                            <p:strVal val="#ppt_h"/>
                                          </p:val>
                                        </p:tav>
                                        <p:tav tm="100000">
                                          <p:val>
                                            <p:strVal val="#ppt_h"/>
                                          </p:val>
                                        </p:tav>
                                      </p:tavLst>
                                    </p:anim>
                                  </p:childTnLst>
                                </p:cTn>
                              </p:par>
                              <p:par>
                                <p:cTn id="291" presetID="19" presetClass="entr" presetSubtype="10" fill="hold" grpId="1" nodeType="withEffect">
                                  <p:stCondLst>
                                    <p:cond delay="0"/>
                                  </p:stCondLst>
                                  <p:childTnLst>
                                    <p:set>
                                      <p:cBhvr>
                                        <p:cTn id="292" dur="1" fill="hold">
                                          <p:stCondLst>
                                            <p:cond delay="0"/>
                                          </p:stCondLst>
                                        </p:cTn>
                                        <p:tgtEl>
                                          <p:spTgt spid="33"/>
                                        </p:tgtEl>
                                        <p:attrNameLst>
                                          <p:attrName>style.visibility</p:attrName>
                                        </p:attrNameLst>
                                      </p:cBhvr>
                                      <p:to>
                                        <p:strVal val="visible"/>
                                      </p:to>
                                    </p:set>
                                    <p:anim calcmode="lin" valueType="num">
                                      <p:cBhvr>
                                        <p:cTn id="293" dur="3000" fill="hold"/>
                                        <p:tgtEl>
                                          <p:spTgt spid="33"/>
                                        </p:tgtEl>
                                        <p:attrNameLst>
                                          <p:attrName>ppt_w</p:attrName>
                                        </p:attrNameLst>
                                      </p:cBhvr>
                                      <p:tavLst>
                                        <p:tav tm="0" fmla="#ppt_w*sin(2.5*pi*$)">
                                          <p:val>
                                            <p:fltVal val="0"/>
                                          </p:val>
                                        </p:tav>
                                        <p:tav tm="100000">
                                          <p:val>
                                            <p:fltVal val="1"/>
                                          </p:val>
                                        </p:tav>
                                      </p:tavLst>
                                    </p:anim>
                                    <p:anim calcmode="lin" valueType="num">
                                      <p:cBhvr>
                                        <p:cTn id="294" dur="3000" fill="hold"/>
                                        <p:tgtEl>
                                          <p:spTgt spid="33"/>
                                        </p:tgtEl>
                                        <p:attrNameLst>
                                          <p:attrName>ppt_h</p:attrName>
                                        </p:attrNameLst>
                                      </p:cBhvr>
                                      <p:tavLst>
                                        <p:tav tm="0">
                                          <p:val>
                                            <p:strVal val="#ppt_h"/>
                                          </p:val>
                                        </p:tav>
                                        <p:tav tm="100000">
                                          <p:val>
                                            <p:strVal val="#ppt_h"/>
                                          </p:val>
                                        </p:tav>
                                      </p:tavLst>
                                    </p:anim>
                                  </p:childTnLst>
                                </p:cTn>
                              </p:par>
                              <p:par>
                                <p:cTn id="295" presetID="19" presetClass="entr" presetSubtype="10" fill="hold" grpId="1" nodeType="withEffect">
                                  <p:stCondLst>
                                    <p:cond delay="0"/>
                                  </p:stCondLst>
                                  <p:childTnLst>
                                    <p:set>
                                      <p:cBhvr>
                                        <p:cTn id="296" dur="1" fill="hold">
                                          <p:stCondLst>
                                            <p:cond delay="0"/>
                                          </p:stCondLst>
                                        </p:cTn>
                                        <p:tgtEl>
                                          <p:spTgt spid="34"/>
                                        </p:tgtEl>
                                        <p:attrNameLst>
                                          <p:attrName>style.visibility</p:attrName>
                                        </p:attrNameLst>
                                      </p:cBhvr>
                                      <p:to>
                                        <p:strVal val="visible"/>
                                      </p:to>
                                    </p:set>
                                    <p:anim calcmode="lin" valueType="num">
                                      <p:cBhvr>
                                        <p:cTn id="297" dur="3000" fill="hold"/>
                                        <p:tgtEl>
                                          <p:spTgt spid="34"/>
                                        </p:tgtEl>
                                        <p:attrNameLst>
                                          <p:attrName>ppt_w</p:attrName>
                                        </p:attrNameLst>
                                      </p:cBhvr>
                                      <p:tavLst>
                                        <p:tav tm="0" fmla="#ppt_w*sin(2.5*pi*$)">
                                          <p:val>
                                            <p:fltVal val="0"/>
                                          </p:val>
                                        </p:tav>
                                        <p:tav tm="100000">
                                          <p:val>
                                            <p:fltVal val="1"/>
                                          </p:val>
                                        </p:tav>
                                      </p:tavLst>
                                    </p:anim>
                                    <p:anim calcmode="lin" valueType="num">
                                      <p:cBhvr>
                                        <p:cTn id="298" dur="3000" fill="hold"/>
                                        <p:tgtEl>
                                          <p:spTgt spid="34"/>
                                        </p:tgtEl>
                                        <p:attrNameLst>
                                          <p:attrName>ppt_h</p:attrName>
                                        </p:attrNameLst>
                                      </p:cBhvr>
                                      <p:tavLst>
                                        <p:tav tm="0">
                                          <p:val>
                                            <p:strVal val="#ppt_h"/>
                                          </p:val>
                                        </p:tav>
                                        <p:tav tm="100000">
                                          <p:val>
                                            <p:strVal val="#ppt_h"/>
                                          </p:val>
                                        </p:tav>
                                      </p:tavLst>
                                    </p:anim>
                                  </p:childTnLst>
                                </p:cTn>
                              </p:par>
                              <p:par>
                                <p:cTn id="299" presetID="19" presetClass="entr" presetSubtype="10" fill="hold" grpId="1" nodeType="withEffect">
                                  <p:stCondLst>
                                    <p:cond delay="0"/>
                                  </p:stCondLst>
                                  <p:childTnLst>
                                    <p:set>
                                      <p:cBhvr>
                                        <p:cTn id="300" dur="1" fill="hold">
                                          <p:stCondLst>
                                            <p:cond delay="0"/>
                                          </p:stCondLst>
                                        </p:cTn>
                                        <p:tgtEl>
                                          <p:spTgt spid="35"/>
                                        </p:tgtEl>
                                        <p:attrNameLst>
                                          <p:attrName>style.visibility</p:attrName>
                                        </p:attrNameLst>
                                      </p:cBhvr>
                                      <p:to>
                                        <p:strVal val="visible"/>
                                      </p:to>
                                    </p:set>
                                    <p:anim calcmode="lin" valueType="num">
                                      <p:cBhvr>
                                        <p:cTn id="301" dur="3000" fill="hold"/>
                                        <p:tgtEl>
                                          <p:spTgt spid="35"/>
                                        </p:tgtEl>
                                        <p:attrNameLst>
                                          <p:attrName>ppt_w</p:attrName>
                                        </p:attrNameLst>
                                      </p:cBhvr>
                                      <p:tavLst>
                                        <p:tav tm="0" fmla="#ppt_w*sin(2.5*pi*$)">
                                          <p:val>
                                            <p:fltVal val="0"/>
                                          </p:val>
                                        </p:tav>
                                        <p:tav tm="100000">
                                          <p:val>
                                            <p:fltVal val="1"/>
                                          </p:val>
                                        </p:tav>
                                      </p:tavLst>
                                    </p:anim>
                                    <p:anim calcmode="lin" valueType="num">
                                      <p:cBhvr>
                                        <p:cTn id="302" dur="3000" fill="hold"/>
                                        <p:tgtEl>
                                          <p:spTgt spid="35"/>
                                        </p:tgtEl>
                                        <p:attrNameLst>
                                          <p:attrName>ppt_h</p:attrName>
                                        </p:attrNameLst>
                                      </p:cBhvr>
                                      <p:tavLst>
                                        <p:tav tm="0">
                                          <p:val>
                                            <p:strVal val="#ppt_h"/>
                                          </p:val>
                                        </p:tav>
                                        <p:tav tm="100000">
                                          <p:val>
                                            <p:strVal val="#ppt_h"/>
                                          </p:val>
                                        </p:tav>
                                      </p:tavLst>
                                    </p:anim>
                                  </p:childTnLst>
                                </p:cTn>
                              </p:par>
                              <p:par>
                                <p:cTn id="303" presetID="19" presetClass="entr" presetSubtype="10" fill="hold" grpId="1" nodeType="withEffect">
                                  <p:stCondLst>
                                    <p:cond delay="0"/>
                                  </p:stCondLst>
                                  <p:childTnLst>
                                    <p:set>
                                      <p:cBhvr>
                                        <p:cTn id="304" dur="1" fill="hold">
                                          <p:stCondLst>
                                            <p:cond delay="0"/>
                                          </p:stCondLst>
                                        </p:cTn>
                                        <p:tgtEl>
                                          <p:spTgt spid="36"/>
                                        </p:tgtEl>
                                        <p:attrNameLst>
                                          <p:attrName>style.visibility</p:attrName>
                                        </p:attrNameLst>
                                      </p:cBhvr>
                                      <p:to>
                                        <p:strVal val="visible"/>
                                      </p:to>
                                    </p:set>
                                    <p:anim calcmode="lin" valueType="num">
                                      <p:cBhvr>
                                        <p:cTn id="305" dur="3000" fill="hold"/>
                                        <p:tgtEl>
                                          <p:spTgt spid="36"/>
                                        </p:tgtEl>
                                        <p:attrNameLst>
                                          <p:attrName>ppt_w</p:attrName>
                                        </p:attrNameLst>
                                      </p:cBhvr>
                                      <p:tavLst>
                                        <p:tav tm="0" fmla="#ppt_w*sin(2.5*pi*$)">
                                          <p:val>
                                            <p:fltVal val="0"/>
                                          </p:val>
                                        </p:tav>
                                        <p:tav tm="100000">
                                          <p:val>
                                            <p:fltVal val="1"/>
                                          </p:val>
                                        </p:tav>
                                      </p:tavLst>
                                    </p:anim>
                                    <p:anim calcmode="lin" valueType="num">
                                      <p:cBhvr>
                                        <p:cTn id="306" dur="3000" fill="hold"/>
                                        <p:tgtEl>
                                          <p:spTgt spid="36"/>
                                        </p:tgtEl>
                                        <p:attrNameLst>
                                          <p:attrName>ppt_h</p:attrName>
                                        </p:attrNameLst>
                                      </p:cBhvr>
                                      <p:tavLst>
                                        <p:tav tm="0">
                                          <p:val>
                                            <p:strVal val="#ppt_h"/>
                                          </p:val>
                                        </p:tav>
                                        <p:tav tm="100000">
                                          <p:val>
                                            <p:strVal val="#ppt_h"/>
                                          </p:val>
                                        </p:tav>
                                      </p:tavLst>
                                    </p:anim>
                                  </p:childTnLst>
                                </p:cTn>
                              </p:par>
                              <p:par>
                                <p:cTn id="307" presetID="19" presetClass="entr" presetSubtype="10" fill="hold" grpId="1" nodeType="withEffect">
                                  <p:stCondLst>
                                    <p:cond delay="0"/>
                                  </p:stCondLst>
                                  <p:childTnLst>
                                    <p:set>
                                      <p:cBhvr>
                                        <p:cTn id="308" dur="1" fill="hold">
                                          <p:stCondLst>
                                            <p:cond delay="0"/>
                                          </p:stCondLst>
                                        </p:cTn>
                                        <p:tgtEl>
                                          <p:spTgt spid="37"/>
                                        </p:tgtEl>
                                        <p:attrNameLst>
                                          <p:attrName>style.visibility</p:attrName>
                                        </p:attrNameLst>
                                      </p:cBhvr>
                                      <p:to>
                                        <p:strVal val="visible"/>
                                      </p:to>
                                    </p:set>
                                    <p:anim calcmode="lin" valueType="num">
                                      <p:cBhvr>
                                        <p:cTn id="309" dur="3000" fill="hold"/>
                                        <p:tgtEl>
                                          <p:spTgt spid="37"/>
                                        </p:tgtEl>
                                        <p:attrNameLst>
                                          <p:attrName>ppt_w</p:attrName>
                                        </p:attrNameLst>
                                      </p:cBhvr>
                                      <p:tavLst>
                                        <p:tav tm="0" fmla="#ppt_w*sin(2.5*pi*$)">
                                          <p:val>
                                            <p:fltVal val="0"/>
                                          </p:val>
                                        </p:tav>
                                        <p:tav tm="100000">
                                          <p:val>
                                            <p:fltVal val="1"/>
                                          </p:val>
                                        </p:tav>
                                      </p:tavLst>
                                    </p:anim>
                                    <p:anim calcmode="lin" valueType="num">
                                      <p:cBhvr>
                                        <p:cTn id="310" dur="3000" fill="hold"/>
                                        <p:tgtEl>
                                          <p:spTgt spid="37"/>
                                        </p:tgtEl>
                                        <p:attrNameLst>
                                          <p:attrName>ppt_h</p:attrName>
                                        </p:attrNameLst>
                                      </p:cBhvr>
                                      <p:tavLst>
                                        <p:tav tm="0">
                                          <p:val>
                                            <p:strVal val="#ppt_h"/>
                                          </p:val>
                                        </p:tav>
                                        <p:tav tm="100000">
                                          <p:val>
                                            <p:strVal val="#ppt_h"/>
                                          </p:val>
                                        </p:tav>
                                      </p:tavLst>
                                    </p:anim>
                                  </p:childTnLst>
                                </p:cTn>
                              </p:par>
                              <p:par>
                                <p:cTn id="311" presetID="19" presetClass="entr" presetSubtype="10" fill="hold" grpId="1" nodeType="withEffect">
                                  <p:stCondLst>
                                    <p:cond delay="0"/>
                                  </p:stCondLst>
                                  <p:childTnLst>
                                    <p:set>
                                      <p:cBhvr>
                                        <p:cTn id="312" dur="1" fill="hold">
                                          <p:stCondLst>
                                            <p:cond delay="0"/>
                                          </p:stCondLst>
                                        </p:cTn>
                                        <p:tgtEl>
                                          <p:spTgt spid="38"/>
                                        </p:tgtEl>
                                        <p:attrNameLst>
                                          <p:attrName>style.visibility</p:attrName>
                                        </p:attrNameLst>
                                      </p:cBhvr>
                                      <p:to>
                                        <p:strVal val="visible"/>
                                      </p:to>
                                    </p:set>
                                    <p:anim calcmode="lin" valueType="num">
                                      <p:cBhvr>
                                        <p:cTn id="313" dur="3000" fill="hold"/>
                                        <p:tgtEl>
                                          <p:spTgt spid="38"/>
                                        </p:tgtEl>
                                        <p:attrNameLst>
                                          <p:attrName>ppt_w</p:attrName>
                                        </p:attrNameLst>
                                      </p:cBhvr>
                                      <p:tavLst>
                                        <p:tav tm="0" fmla="#ppt_w*sin(2.5*pi*$)">
                                          <p:val>
                                            <p:fltVal val="0"/>
                                          </p:val>
                                        </p:tav>
                                        <p:tav tm="100000">
                                          <p:val>
                                            <p:fltVal val="1"/>
                                          </p:val>
                                        </p:tav>
                                      </p:tavLst>
                                    </p:anim>
                                    <p:anim calcmode="lin" valueType="num">
                                      <p:cBhvr>
                                        <p:cTn id="314" dur="3000" fill="hold"/>
                                        <p:tgtEl>
                                          <p:spTgt spid="38"/>
                                        </p:tgtEl>
                                        <p:attrNameLst>
                                          <p:attrName>ppt_h</p:attrName>
                                        </p:attrNameLst>
                                      </p:cBhvr>
                                      <p:tavLst>
                                        <p:tav tm="0">
                                          <p:val>
                                            <p:strVal val="#ppt_h"/>
                                          </p:val>
                                        </p:tav>
                                        <p:tav tm="100000">
                                          <p:val>
                                            <p:strVal val="#ppt_h"/>
                                          </p:val>
                                        </p:tav>
                                      </p:tavLst>
                                    </p:anim>
                                  </p:childTnLst>
                                </p:cTn>
                              </p:par>
                              <p:par>
                                <p:cTn id="315" presetID="19" presetClass="entr" presetSubtype="10" fill="hold" grpId="1" nodeType="withEffect">
                                  <p:stCondLst>
                                    <p:cond delay="0"/>
                                  </p:stCondLst>
                                  <p:childTnLst>
                                    <p:set>
                                      <p:cBhvr>
                                        <p:cTn id="316" dur="1" fill="hold">
                                          <p:stCondLst>
                                            <p:cond delay="0"/>
                                          </p:stCondLst>
                                        </p:cTn>
                                        <p:tgtEl>
                                          <p:spTgt spid="39"/>
                                        </p:tgtEl>
                                        <p:attrNameLst>
                                          <p:attrName>style.visibility</p:attrName>
                                        </p:attrNameLst>
                                      </p:cBhvr>
                                      <p:to>
                                        <p:strVal val="visible"/>
                                      </p:to>
                                    </p:set>
                                    <p:anim calcmode="lin" valueType="num">
                                      <p:cBhvr>
                                        <p:cTn id="317" dur="3000" fill="hold"/>
                                        <p:tgtEl>
                                          <p:spTgt spid="39"/>
                                        </p:tgtEl>
                                        <p:attrNameLst>
                                          <p:attrName>ppt_w</p:attrName>
                                        </p:attrNameLst>
                                      </p:cBhvr>
                                      <p:tavLst>
                                        <p:tav tm="0" fmla="#ppt_w*sin(2.5*pi*$)">
                                          <p:val>
                                            <p:fltVal val="0"/>
                                          </p:val>
                                        </p:tav>
                                        <p:tav tm="100000">
                                          <p:val>
                                            <p:fltVal val="1"/>
                                          </p:val>
                                        </p:tav>
                                      </p:tavLst>
                                    </p:anim>
                                    <p:anim calcmode="lin" valueType="num">
                                      <p:cBhvr>
                                        <p:cTn id="318" dur="3000" fill="hold"/>
                                        <p:tgtEl>
                                          <p:spTgt spid="39"/>
                                        </p:tgtEl>
                                        <p:attrNameLst>
                                          <p:attrName>ppt_h</p:attrName>
                                        </p:attrNameLst>
                                      </p:cBhvr>
                                      <p:tavLst>
                                        <p:tav tm="0">
                                          <p:val>
                                            <p:strVal val="#ppt_h"/>
                                          </p:val>
                                        </p:tav>
                                        <p:tav tm="100000">
                                          <p:val>
                                            <p:strVal val="#ppt_h"/>
                                          </p:val>
                                        </p:tav>
                                      </p:tavLst>
                                    </p:anim>
                                  </p:childTnLst>
                                </p:cTn>
                              </p:par>
                              <p:par>
                                <p:cTn id="319" presetID="19" presetClass="entr" presetSubtype="10" fill="hold" grpId="1" nodeType="withEffect">
                                  <p:stCondLst>
                                    <p:cond delay="0"/>
                                  </p:stCondLst>
                                  <p:childTnLst>
                                    <p:set>
                                      <p:cBhvr>
                                        <p:cTn id="320" dur="1" fill="hold">
                                          <p:stCondLst>
                                            <p:cond delay="0"/>
                                          </p:stCondLst>
                                        </p:cTn>
                                        <p:tgtEl>
                                          <p:spTgt spid="40"/>
                                        </p:tgtEl>
                                        <p:attrNameLst>
                                          <p:attrName>style.visibility</p:attrName>
                                        </p:attrNameLst>
                                      </p:cBhvr>
                                      <p:to>
                                        <p:strVal val="visible"/>
                                      </p:to>
                                    </p:set>
                                    <p:anim calcmode="lin" valueType="num">
                                      <p:cBhvr>
                                        <p:cTn id="321" dur="3000" fill="hold"/>
                                        <p:tgtEl>
                                          <p:spTgt spid="40"/>
                                        </p:tgtEl>
                                        <p:attrNameLst>
                                          <p:attrName>ppt_w</p:attrName>
                                        </p:attrNameLst>
                                      </p:cBhvr>
                                      <p:tavLst>
                                        <p:tav tm="0" fmla="#ppt_w*sin(2.5*pi*$)">
                                          <p:val>
                                            <p:fltVal val="0"/>
                                          </p:val>
                                        </p:tav>
                                        <p:tav tm="100000">
                                          <p:val>
                                            <p:fltVal val="1"/>
                                          </p:val>
                                        </p:tav>
                                      </p:tavLst>
                                    </p:anim>
                                    <p:anim calcmode="lin" valueType="num">
                                      <p:cBhvr>
                                        <p:cTn id="322" dur="3000" fill="hold"/>
                                        <p:tgtEl>
                                          <p:spTgt spid="40"/>
                                        </p:tgtEl>
                                        <p:attrNameLst>
                                          <p:attrName>ppt_h</p:attrName>
                                        </p:attrNameLst>
                                      </p:cBhvr>
                                      <p:tavLst>
                                        <p:tav tm="0">
                                          <p:val>
                                            <p:strVal val="#ppt_h"/>
                                          </p:val>
                                        </p:tav>
                                        <p:tav tm="100000">
                                          <p:val>
                                            <p:strVal val="#ppt_h"/>
                                          </p:val>
                                        </p:tav>
                                      </p:tavLst>
                                    </p:anim>
                                  </p:childTnLst>
                                </p:cTn>
                              </p:par>
                              <p:par>
                                <p:cTn id="323" presetID="19" presetClass="entr" presetSubtype="10" fill="hold" grpId="1" nodeType="withEffect">
                                  <p:stCondLst>
                                    <p:cond delay="0"/>
                                  </p:stCondLst>
                                  <p:childTnLst>
                                    <p:set>
                                      <p:cBhvr>
                                        <p:cTn id="324" dur="1" fill="hold">
                                          <p:stCondLst>
                                            <p:cond delay="0"/>
                                          </p:stCondLst>
                                        </p:cTn>
                                        <p:tgtEl>
                                          <p:spTgt spid="41"/>
                                        </p:tgtEl>
                                        <p:attrNameLst>
                                          <p:attrName>style.visibility</p:attrName>
                                        </p:attrNameLst>
                                      </p:cBhvr>
                                      <p:to>
                                        <p:strVal val="visible"/>
                                      </p:to>
                                    </p:set>
                                    <p:anim calcmode="lin" valueType="num">
                                      <p:cBhvr>
                                        <p:cTn id="325" dur="3000" fill="hold"/>
                                        <p:tgtEl>
                                          <p:spTgt spid="41"/>
                                        </p:tgtEl>
                                        <p:attrNameLst>
                                          <p:attrName>ppt_w</p:attrName>
                                        </p:attrNameLst>
                                      </p:cBhvr>
                                      <p:tavLst>
                                        <p:tav tm="0" fmla="#ppt_w*sin(2.5*pi*$)">
                                          <p:val>
                                            <p:fltVal val="0"/>
                                          </p:val>
                                        </p:tav>
                                        <p:tav tm="100000">
                                          <p:val>
                                            <p:fltVal val="1"/>
                                          </p:val>
                                        </p:tav>
                                      </p:tavLst>
                                    </p:anim>
                                    <p:anim calcmode="lin" valueType="num">
                                      <p:cBhvr>
                                        <p:cTn id="326" dur="3000" fill="hold"/>
                                        <p:tgtEl>
                                          <p:spTgt spid="41"/>
                                        </p:tgtEl>
                                        <p:attrNameLst>
                                          <p:attrName>ppt_h</p:attrName>
                                        </p:attrNameLst>
                                      </p:cBhvr>
                                      <p:tavLst>
                                        <p:tav tm="0">
                                          <p:val>
                                            <p:strVal val="#ppt_h"/>
                                          </p:val>
                                        </p:tav>
                                        <p:tav tm="100000">
                                          <p:val>
                                            <p:strVal val="#ppt_h"/>
                                          </p:val>
                                        </p:tav>
                                      </p:tavLst>
                                    </p:anim>
                                  </p:childTnLst>
                                </p:cTn>
                              </p:par>
                              <p:par>
                                <p:cTn id="327" presetID="19" presetClass="entr" presetSubtype="10" fill="hold" grpId="1" nodeType="withEffect">
                                  <p:stCondLst>
                                    <p:cond delay="0"/>
                                  </p:stCondLst>
                                  <p:childTnLst>
                                    <p:set>
                                      <p:cBhvr>
                                        <p:cTn id="328" dur="1" fill="hold">
                                          <p:stCondLst>
                                            <p:cond delay="0"/>
                                          </p:stCondLst>
                                        </p:cTn>
                                        <p:tgtEl>
                                          <p:spTgt spid="42"/>
                                        </p:tgtEl>
                                        <p:attrNameLst>
                                          <p:attrName>style.visibility</p:attrName>
                                        </p:attrNameLst>
                                      </p:cBhvr>
                                      <p:to>
                                        <p:strVal val="visible"/>
                                      </p:to>
                                    </p:set>
                                    <p:anim calcmode="lin" valueType="num">
                                      <p:cBhvr>
                                        <p:cTn id="329" dur="3000" fill="hold"/>
                                        <p:tgtEl>
                                          <p:spTgt spid="42"/>
                                        </p:tgtEl>
                                        <p:attrNameLst>
                                          <p:attrName>ppt_w</p:attrName>
                                        </p:attrNameLst>
                                      </p:cBhvr>
                                      <p:tavLst>
                                        <p:tav tm="0" fmla="#ppt_w*sin(2.5*pi*$)">
                                          <p:val>
                                            <p:fltVal val="0"/>
                                          </p:val>
                                        </p:tav>
                                        <p:tav tm="100000">
                                          <p:val>
                                            <p:fltVal val="1"/>
                                          </p:val>
                                        </p:tav>
                                      </p:tavLst>
                                    </p:anim>
                                    <p:anim calcmode="lin" valueType="num">
                                      <p:cBhvr>
                                        <p:cTn id="330" dur="3000" fill="hold"/>
                                        <p:tgtEl>
                                          <p:spTgt spid="42"/>
                                        </p:tgtEl>
                                        <p:attrNameLst>
                                          <p:attrName>ppt_h</p:attrName>
                                        </p:attrNameLst>
                                      </p:cBhvr>
                                      <p:tavLst>
                                        <p:tav tm="0">
                                          <p:val>
                                            <p:strVal val="#ppt_h"/>
                                          </p:val>
                                        </p:tav>
                                        <p:tav tm="100000">
                                          <p:val>
                                            <p:strVal val="#ppt_h"/>
                                          </p:val>
                                        </p:tav>
                                      </p:tavLst>
                                    </p:anim>
                                  </p:childTnLst>
                                </p:cTn>
                              </p:par>
                              <p:par>
                                <p:cTn id="331" presetID="19" presetClass="entr" presetSubtype="10" fill="hold" grpId="1" nodeType="withEffect">
                                  <p:stCondLst>
                                    <p:cond delay="0"/>
                                  </p:stCondLst>
                                  <p:childTnLst>
                                    <p:set>
                                      <p:cBhvr>
                                        <p:cTn id="332" dur="1" fill="hold">
                                          <p:stCondLst>
                                            <p:cond delay="0"/>
                                          </p:stCondLst>
                                        </p:cTn>
                                        <p:tgtEl>
                                          <p:spTgt spid="43"/>
                                        </p:tgtEl>
                                        <p:attrNameLst>
                                          <p:attrName>style.visibility</p:attrName>
                                        </p:attrNameLst>
                                      </p:cBhvr>
                                      <p:to>
                                        <p:strVal val="visible"/>
                                      </p:to>
                                    </p:set>
                                    <p:anim calcmode="lin" valueType="num">
                                      <p:cBhvr>
                                        <p:cTn id="333" dur="3000" fill="hold"/>
                                        <p:tgtEl>
                                          <p:spTgt spid="43"/>
                                        </p:tgtEl>
                                        <p:attrNameLst>
                                          <p:attrName>ppt_w</p:attrName>
                                        </p:attrNameLst>
                                      </p:cBhvr>
                                      <p:tavLst>
                                        <p:tav tm="0" fmla="#ppt_w*sin(2.5*pi*$)">
                                          <p:val>
                                            <p:fltVal val="0"/>
                                          </p:val>
                                        </p:tav>
                                        <p:tav tm="100000">
                                          <p:val>
                                            <p:fltVal val="1"/>
                                          </p:val>
                                        </p:tav>
                                      </p:tavLst>
                                    </p:anim>
                                    <p:anim calcmode="lin" valueType="num">
                                      <p:cBhvr>
                                        <p:cTn id="334" dur="3000" fill="hold"/>
                                        <p:tgtEl>
                                          <p:spTgt spid="43"/>
                                        </p:tgtEl>
                                        <p:attrNameLst>
                                          <p:attrName>ppt_h</p:attrName>
                                        </p:attrNameLst>
                                      </p:cBhvr>
                                      <p:tavLst>
                                        <p:tav tm="0">
                                          <p:val>
                                            <p:strVal val="#ppt_h"/>
                                          </p:val>
                                        </p:tav>
                                        <p:tav tm="100000">
                                          <p:val>
                                            <p:strVal val="#ppt_h"/>
                                          </p:val>
                                        </p:tav>
                                      </p:tavLst>
                                    </p:anim>
                                  </p:childTnLst>
                                </p:cTn>
                              </p:par>
                              <p:par>
                                <p:cTn id="335" presetID="19" presetClass="entr" presetSubtype="10" fill="hold" grpId="1" nodeType="withEffect">
                                  <p:stCondLst>
                                    <p:cond delay="0"/>
                                  </p:stCondLst>
                                  <p:childTnLst>
                                    <p:set>
                                      <p:cBhvr>
                                        <p:cTn id="336" dur="1" fill="hold">
                                          <p:stCondLst>
                                            <p:cond delay="0"/>
                                          </p:stCondLst>
                                        </p:cTn>
                                        <p:tgtEl>
                                          <p:spTgt spid="44"/>
                                        </p:tgtEl>
                                        <p:attrNameLst>
                                          <p:attrName>style.visibility</p:attrName>
                                        </p:attrNameLst>
                                      </p:cBhvr>
                                      <p:to>
                                        <p:strVal val="visible"/>
                                      </p:to>
                                    </p:set>
                                    <p:anim calcmode="lin" valueType="num">
                                      <p:cBhvr>
                                        <p:cTn id="337" dur="3000" fill="hold"/>
                                        <p:tgtEl>
                                          <p:spTgt spid="44"/>
                                        </p:tgtEl>
                                        <p:attrNameLst>
                                          <p:attrName>ppt_w</p:attrName>
                                        </p:attrNameLst>
                                      </p:cBhvr>
                                      <p:tavLst>
                                        <p:tav tm="0" fmla="#ppt_w*sin(2.5*pi*$)">
                                          <p:val>
                                            <p:fltVal val="0"/>
                                          </p:val>
                                        </p:tav>
                                        <p:tav tm="100000">
                                          <p:val>
                                            <p:fltVal val="1"/>
                                          </p:val>
                                        </p:tav>
                                      </p:tavLst>
                                    </p:anim>
                                    <p:anim calcmode="lin" valueType="num">
                                      <p:cBhvr>
                                        <p:cTn id="338" dur="3000" fill="hold"/>
                                        <p:tgtEl>
                                          <p:spTgt spid="44"/>
                                        </p:tgtEl>
                                        <p:attrNameLst>
                                          <p:attrName>ppt_h</p:attrName>
                                        </p:attrNameLst>
                                      </p:cBhvr>
                                      <p:tavLst>
                                        <p:tav tm="0">
                                          <p:val>
                                            <p:strVal val="#ppt_h"/>
                                          </p:val>
                                        </p:tav>
                                        <p:tav tm="100000">
                                          <p:val>
                                            <p:strVal val="#ppt_h"/>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45"/>
                                        </p:tgtEl>
                                        <p:attrNameLst>
                                          <p:attrName>style.visibility</p:attrName>
                                        </p:attrNameLst>
                                      </p:cBhvr>
                                      <p:to>
                                        <p:strVal val="visible"/>
                                      </p:to>
                                    </p:set>
                                    <p:anim calcmode="lin" valueType="num">
                                      <p:cBhvr>
                                        <p:cTn id="341" dur="3000" fill="hold"/>
                                        <p:tgtEl>
                                          <p:spTgt spid="45"/>
                                        </p:tgtEl>
                                        <p:attrNameLst>
                                          <p:attrName>ppt_w</p:attrName>
                                        </p:attrNameLst>
                                      </p:cBhvr>
                                      <p:tavLst>
                                        <p:tav tm="0" fmla="#ppt_w*sin(2.5*pi*$)">
                                          <p:val>
                                            <p:fltVal val="0"/>
                                          </p:val>
                                        </p:tav>
                                        <p:tav tm="100000">
                                          <p:val>
                                            <p:fltVal val="1"/>
                                          </p:val>
                                        </p:tav>
                                      </p:tavLst>
                                    </p:anim>
                                    <p:anim calcmode="lin" valueType="num">
                                      <p:cBhvr>
                                        <p:cTn id="342" dur="3000" fill="hold"/>
                                        <p:tgtEl>
                                          <p:spTgt spid="45"/>
                                        </p:tgtEl>
                                        <p:attrNameLst>
                                          <p:attrName>ppt_h</p:attrName>
                                        </p:attrNameLst>
                                      </p:cBhvr>
                                      <p:tavLst>
                                        <p:tav tm="0">
                                          <p:val>
                                            <p:strVal val="#ppt_h"/>
                                          </p:val>
                                        </p:tav>
                                        <p:tav tm="100000">
                                          <p:val>
                                            <p:strVal val="#ppt_h"/>
                                          </p:val>
                                        </p:tav>
                                      </p:tavLst>
                                    </p:anim>
                                  </p:childTnLst>
                                </p:cTn>
                              </p:par>
                              <p:par>
                                <p:cTn id="343" presetID="19" presetClass="entr" presetSubtype="10" fill="hold" grpId="1" nodeType="withEffect">
                                  <p:stCondLst>
                                    <p:cond delay="0"/>
                                  </p:stCondLst>
                                  <p:childTnLst>
                                    <p:set>
                                      <p:cBhvr>
                                        <p:cTn id="344" dur="1" fill="hold">
                                          <p:stCondLst>
                                            <p:cond delay="0"/>
                                          </p:stCondLst>
                                        </p:cTn>
                                        <p:tgtEl>
                                          <p:spTgt spid="46"/>
                                        </p:tgtEl>
                                        <p:attrNameLst>
                                          <p:attrName>style.visibility</p:attrName>
                                        </p:attrNameLst>
                                      </p:cBhvr>
                                      <p:to>
                                        <p:strVal val="visible"/>
                                      </p:to>
                                    </p:set>
                                    <p:anim calcmode="lin" valueType="num">
                                      <p:cBhvr>
                                        <p:cTn id="345" dur="3000" fill="hold"/>
                                        <p:tgtEl>
                                          <p:spTgt spid="46"/>
                                        </p:tgtEl>
                                        <p:attrNameLst>
                                          <p:attrName>ppt_w</p:attrName>
                                        </p:attrNameLst>
                                      </p:cBhvr>
                                      <p:tavLst>
                                        <p:tav tm="0" fmla="#ppt_w*sin(2.5*pi*$)">
                                          <p:val>
                                            <p:fltVal val="0"/>
                                          </p:val>
                                        </p:tav>
                                        <p:tav tm="100000">
                                          <p:val>
                                            <p:fltVal val="1"/>
                                          </p:val>
                                        </p:tav>
                                      </p:tavLst>
                                    </p:anim>
                                    <p:anim calcmode="lin" valueType="num">
                                      <p:cBhvr>
                                        <p:cTn id="346" dur="3000" fill="hold"/>
                                        <p:tgtEl>
                                          <p:spTgt spid="46"/>
                                        </p:tgtEl>
                                        <p:attrNameLst>
                                          <p:attrName>ppt_h</p:attrName>
                                        </p:attrNameLst>
                                      </p:cBhvr>
                                      <p:tavLst>
                                        <p:tav tm="0">
                                          <p:val>
                                            <p:strVal val="#ppt_h"/>
                                          </p:val>
                                        </p:tav>
                                        <p:tav tm="100000">
                                          <p:val>
                                            <p:strVal val="#ppt_h"/>
                                          </p:val>
                                        </p:tav>
                                      </p:tavLst>
                                    </p:anim>
                                  </p:childTnLst>
                                </p:cTn>
                              </p:par>
                              <p:par>
                                <p:cTn id="347" presetID="19" presetClass="entr" presetSubtype="10" fill="hold" grpId="1" nodeType="withEffect">
                                  <p:stCondLst>
                                    <p:cond delay="0"/>
                                  </p:stCondLst>
                                  <p:childTnLst>
                                    <p:set>
                                      <p:cBhvr>
                                        <p:cTn id="348" dur="1" fill="hold">
                                          <p:stCondLst>
                                            <p:cond delay="0"/>
                                          </p:stCondLst>
                                        </p:cTn>
                                        <p:tgtEl>
                                          <p:spTgt spid="47"/>
                                        </p:tgtEl>
                                        <p:attrNameLst>
                                          <p:attrName>style.visibility</p:attrName>
                                        </p:attrNameLst>
                                      </p:cBhvr>
                                      <p:to>
                                        <p:strVal val="visible"/>
                                      </p:to>
                                    </p:set>
                                    <p:anim calcmode="lin" valueType="num">
                                      <p:cBhvr>
                                        <p:cTn id="349" dur="3000" fill="hold"/>
                                        <p:tgtEl>
                                          <p:spTgt spid="47"/>
                                        </p:tgtEl>
                                        <p:attrNameLst>
                                          <p:attrName>ppt_w</p:attrName>
                                        </p:attrNameLst>
                                      </p:cBhvr>
                                      <p:tavLst>
                                        <p:tav tm="0" fmla="#ppt_w*sin(2.5*pi*$)">
                                          <p:val>
                                            <p:fltVal val="0"/>
                                          </p:val>
                                        </p:tav>
                                        <p:tav tm="100000">
                                          <p:val>
                                            <p:fltVal val="1"/>
                                          </p:val>
                                        </p:tav>
                                      </p:tavLst>
                                    </p:anim>
                                    <p:anim calcmode="lin" valueType="num">
                                      <p:cBhvr>
                                        <p:cTn id="350" dur="3000" fill="hold"/>
                                        <p:tgtEl>
                                          <p:spTgt spid="47"/>
                                        </p:tgtEl>
                                        <p:attrNameLst>
                                          <p:attrName>ppt_h</p:attrName>
                                        </p:attrNameLst>
                                      </p:cBhvr>
                                      <p:tavLst>
                                        <p:tav tm="0">
                                          <p:val>
                                            <p:strVal val="#ppt_h"/>
                                          </p:val>
                                        </p:tav>
                                        <p:tav tm="100000">
                                          <p:val>
                                            <p:strVal val="#ppt_h"/>
                                          </p:val>
                                        </p:tav>
                                      </p:tavLst>
                                    </p:anim>
                                  </p:childTnLst>
                                </p:cTn>
                              </p:par>
                              <p:par>
                                <p:cTn id="351" presetID="19" presetClass="entr" presetSubtype="10" fill="hold" grpId="1" nodeType="withEffect">
                                  <p:stCondLst>
                                    <p:cond delay="0"/>
                                  </p:stCondLst>
                                  <p:childTnLst>
                                    <p:set>
                                      <p:cBhvr>
                                        <p:cTn id="352" dur="1" fill="hold">
                                          <p:stCondLst>
                                            <p:cond delay="0"/>
                                          </p:stCondLst>
                                        </p:cTn>
                                        <p:tgtEl>
                                          <p:spTgt spid="48"/>
                                        </p:tgtEl>
                                        <p:attrNameLst>
                                          <p:attrName>style.visibility</p:attrName>
                                        </p:attrNameLst>
                                      </p:cBhvr>
                                      <p:to>
                                        <p:strVal val="visible"/>
                                      </p:to>
                                    </p:set>
                                    <p:anim calcmode="lin" valueType="num">
                                      <p:cBhvr>
                                        <p:cTn id="353" dur="3000" fill="hold"/>
                                        <p:tgtEl>
                                          <p:spTgt spid="48"/>
                                        </p:tgtEl>
                                        <p:attrNameLst>
                                          <p:attrName>ppt_w</p:attrName>
                                        </p:attrNameLst>
                                      </p:cBhvr>
                                      <p:tavLst>
                                        <p:tav tm="0" fmla="#ppt_w*sin(2.5*pi*$)">
                                          <p:val>
                                            <p:fltVal val="0"/>
                                          </p:val>
                                        </p:tav>
                                        <p:tav tm="100000">
                                          <p:val>
                                            <p:fltVal val="1"/>
                                          </p:val>
                                        </p:tav>
                                      </p:tavLst>
                                    </p:anim>
                                    <p:anim calcmode="lin" valueType="num">
                                      <p:cBhvr>
                                        <p:cTn id="354" dur="3000" fill="hold"/>
                                        <p:tgtEl>
                                          <p:spTgt spid="48"/>
                                        </p:tgtEl>
                                        <p:attrNameLst>
                                          <p:attrName>ppt_h</p:attrName>
                                        </p:attrNameLst>
                                      </p:cBhvr>
                                      <p:tavLst>
                                        <p:tav tm="0">
                                          <p:val>
                                            <p:strVal val="#ppt_h"/>
                                          </p:val>
                                        </p:tav>
                                        <p:tav tm="100000">
                                          <p:val>
                                            <p:strVal val="#ppt_h"/>
                                          </p:val>
                                        </p:tav>
                                      </p:tavLst>
                                    </p:anim>
                                  </p:childTnLst>
                                </p:cTn>
                              </p:par>
                              <p:par>
                                <p:cTn id="355" presetID="19" presetClass="entr" presetSubtype="10" fill="hold" grpId="1" nodeType="withEffect">
                                  <p:stCondLst>
                                    <p:cond delay="0"/>
                                  </p:stCondLst>
                                  <p:childTnLst>
                                    <p:set>
                                      <p:cBhvr>
                                        <p:cTn id="356" dur="1" fill="hold">
                                          <p:stCondLst>
                                            <p:cond delay="0"/>
                                          </p:stCondLst>
                                        </p:cTn>
                                        <p:tgtEl>
                                          <p:spTgt spid="49"/>
                                        </p:tgtEl>
                                        <p:attrNameLst>
                                          <p:attrName>style.visibility</p:attrName>
                                        </p:attrNameLst>
                                      </p:cBhvr>
                                      <p:to>
                                        <p:strVal val="visible"/>
                                      </p:to>
                                    </p:set>
                                    <p:anim calcmode="lin" valueType="num">
                                      <p:cBhvr>
                                        <p:cTn id="357" dur="3000" fill="hold"/>
                                        <p:tgtEl>
                                          <p:spTgt spid="49"/>
                                        </p:tgtEl>
                                        <p:attrNameLst>
                                          <p:attrName>ppt_w</p:attrName>
                                        </p:attrNameLst>
                                      </p:cBhvr>
                                      <p:tavLst>
                                        <p:tav tm="0" fmla="#ppt_w*sin(2.5*pi*$)">
                                          <p:val>
                                            <p:fltVal val="0"/>
                                          </p:val>
                                        </p:tav>
                                        <p:tav tm="100000">
                                          <p:val>
                                            <p:fltVal val="1"/>
                                          </p:val>
                                        </p:tav>
                                      </p:tavLst>
                                    </p:anim>
                                    <p:anim calcmode="lin" valueType="num">
                                      <p:cBhvr>
                                        <p:cTn id="358" dur="3000" fill="hold"/>
                                        <p:tgtEl>
                                          <p:spTgt spid="49"/>
                                        </p:tgtEl>
                                        <p:attrNameLst>
                                          <p:attrName>ppt_h</p:attrName>
                                        </p:attrNameLst>
                                      </p:cBhvr>
                                      <p:tavLst>
                                        <p:tav tm="0">
                                          <p:val>
                                            <p:strVal val="#ppt_h"/>
                                          </p:val>
                                        </p:tav>
                                        <p:tav tm="100000">
                                          <p:val>
                                            <p:strVal val="#ppt_h"/>
                                          </p:val>
                                        </p:tav>
                                      </p:tavLst>
                                    </p:anim>
                                  </p:childTnLst>
                                </p:cTn>
                              </p:par>
                              <p:par>
                                <p:cTn id="359" presetID="2" presetClass="exit" presetSubtype="4" fill="hold" grpId="2" nodeType="withEffect">
                                  <p:stCondLst>
                                    <p:cond delay="0"/>
                                  </p:stCondLst>
                                  <p:childTnLst>
                                    <p:anim calcmode="lin" valueType="num">
                                      <p:cBhvr additive="base">
                                        <p:cTn id="360" dur="3000"/>
                                        <p:tgtEl>
                                          <p:spTgt spid="6"/>
                                        </p:tgtEl>
                                        <p:attrNameLst>
                                          <p:attrName>ppt_x</p:attrName>
                                        </p:attrNameLst>
                                      </p:cBhvr>
                                      <p:tavLst>
                                        <p:tav tm="0">
                                          <p:val>
                                            <p:strVal val="ppt_x"/>
                                          </p:val>
                                        </p:tav>
                                        <p:tav tm="100000">
                                          <p:val>
                                            <p:strVal val="ppt_x"/>
                                          </p:val>
                                        </p:tav>
                                      </p:tavLst>
                                    </p:anim>
                                    <p:anim calcmode="lin" valueType="num">
                                      <p:cBhvr additive="base">
                                        <p:cTn id="361" dur="3000"/>
                                        <p:tgtEl>
                                          <p:spTgt spid="6"/>
                                        </p:tgtEl>
                                        <p:attrNameLst>
                                          <p:attrName>ppt_y</p:attrName>
                                        </p:attrNameLst>
                                      </p:cBhvr>
                                      <p:tavLst>
                                        <p:tav tm="0">
                                          <p:val>
                                            <p:strVal val="ppt_y"/>
                                          </p:val>
                                        </p:tav>
                                        <p:tav tm="100000">
                                          <p:val>
                                            <p:strVal val="1+ppt_h/2"/>
                                          </p:val>
                                        </p:tav>
                                      </p:tavLst>
                                    </p:anim>
                                    <p:set>
                                      <p:cBhvr>
                                        <p:cTn id="362" dur="1" fill="hold">
                                          <p:stCondLst>
                                            <p:cond delay="2999"/>
                                          </p:stCondLst>
                                        </p:cTn>
                                        <p:tgtEl>
                                          <p:spTgt spid="6"/>
                                        </p:tgtEl>
                                        <p:attrNameLst>
                                          <p:attrName>style.visibility</p:attrName>
                                        </p:attrNameLst>
                                      </p:cBhvr>
                                      <p:to>
                                        <p:strVal val="hidden"/>
                                      </p:to>
                                    </p:set>
                                  </p:childTnLst>
                                </p:cTn>
                              </p:par>
                              <p:par>
                                <p:cTn id="363" presetID="2" presetClass="exit" presetSubtype="4" fill="hold" grpId="2" nodeType="withEffect">
                                  <p:stCondLst>
                                    <p:cond delay="0"/>
                                  </p:stCondLst>
                                  <p:childTnLst>
                                    <p:anim calcmode="lin" valueType="num">
                                      <p:cBhvr additive="base">
                                        <p:cTn id="364" dur="3000"/>
                                        <p:tgtEl>
                                          <p:spTgt spid="7"/>
                                        </p:tgtEl>
                                        <p:attrNameLst>
                                          <p:attrName>ppt_x</p:attrName>
                                        </p:attrNameLst>
                                      </p:cBhvr>
                                      <p:tavLst>
                                        <p:tav tm="0">
                                          <p:val>
                                            <p:strVal val="ppt_x"/>
                                          </p:val>
                                        </p:tav>
                                        <p:tav tm="100000">
                                          <p:val>
                                            <p:strVal val="ppt_x"/>
                                          </p:val>
                                        </p:tav>
                                      </p:tavLst>
                                    </p:anim>
                                    <p:anim calcmode="lin" valueType="num">
                                      <p:cBhvr additive="base">
                                        <p:cTn id="365" dur="3000"/>
                                        <p:tgtEl>
                                          <p:spTgt spid="7"/>
                                        </p:tgtEl>
                                        <p:attrNameLst>
                                          <p:attrName>ppt_y</p:attrName>
                                        </p:attrNameLst>
                                      </p:cBhvr>
                                      <p:tavLst>
                                        <p:tav tm="0">
                                          <p:val>
                                            <p:strVal val="ppt_y"/>
                                          </p:val>
                                        </p:tav>
                                        <p:tav tm="100000">
                                          <p:val>
                                            <p:strVal val="1+ppt_h/2"/>
                                          </p:val>
                                        </p:tav>
                                      </p:tavLst>
                                    </p:anim>
                                    <p:set>
                                      <p:cBhvr>
                                        <p:cTn id="366" dur="1" fill="hold">
                                          <p:stCondLst>
                                            <p:cond delay="2999"/>
                                          </p:stCondLst>
                                        </p:cTn>
                                        <p:tgtEl>
                                          <p:spTgt spid="7"/>
                                        </p:tgtEl>
                                        <p:attrNameLst>
                                          <p:attrName>style.visibility</p:attrName>
                                        </p:attrNameLst>
                                      </p:cBhvr>
                                      <p:to>
                                        <p:strVal val="hidden"/>
                                      </p:to>
                                    </p:set>
                                  </p:childTnLst>
                                </p:cTn>
                              </p:par>
                              <p:par>
                                <p:cTn id="367" presetID="2" presetClass="exit" presetSubtype="4" fill="hold" grpId="2" nodeType="withEffect">
                                  <p:stCondLst>
                                    <p:cond delay="0"/>
                                  </p:stCondLst>
                                  <p:childTnLst>
                                    <p:anim calcmode="lin" valueType="num">
                                      <p:cBhvr additive="base">
                                        <p:cTn id="368" dur="3000"/>
                                        <p:tgtEl>
                                          <p:spTgt spid="8"/>
                                        </p:tgtEl>
                                        <p:attrNameLst>
                                          <p:attrName>ppt_x</p:attrName>
                                        </p:attrNameLst>
                                      </p:cBhvr>
                                      <p:tavLst>
                                        <p:tav tm="0">
                                          <p:val>
                                            <p:strVal val="ppt_x"/>
                                          </p:val>
                                        </p:tav>
                                        <p:tav tm="100000">
                                          <p:val>
                                            <p:strVal val="ppt_x"/>
                                          </p:val>
                                        </p:tav>
                                      </p:tavLst>
                                    </p:anim>
                                    <p:anim calcmode="lin" valueType="num">
                                      <p:cBhvr additive="base">
                                        <p:cTn id="369" dur="3000"/>
                                        <p:tgtEl>
                                          <p:spTgt spid="8"/>
                                        </p:tgtEl>
                                        <p:attrNameLst>
                                          <p:attrName>ppt_y</p:attrName>
                                        </p:attrNameLst>
                                      </p:cBhvr>
                                      <p:tavLst>
                                        <p:tav tm="0">
                                          <p:val>
                                            <p:strVal val="ppt_y"/>
                                          </p:val>
                                        </p:tav>
                                        <p:tav tm="100000">
                                          <p:val>
                                            <p:strVal val="1+ppt_h/2"/>
                                          </p:val>
                                        </p:tav>
                                      </p:tavLst>
                                    </p:anim>
                                    <p:set>
                                      <p:cBhvr>
                                        <p:cTn id="370" dur="1" fill="hold">
                                          <p:stCondLst>
                                            <p:cond delay="2999"/>
                                          </p:stCondLst>
                                        </p:cTn>
                                        <p:tgtEl>
                                          <p:spTgt spid="8"/>
                                        </p:tgtEl>
                                        <p:attrNameLst>
                                          <p:attrName>style.visibility</p:attrName>
                                        </p:attrNameLst>
                                      </p:cBhvr>
                                      <p:to>
                                        <p:strVal val="hidden"/>
                                      </p:to>
                                    </p:set>
                                  </p:childTnLst>
                                </p:cTn>
                              </p:par>
                              <p:par>
                                <p:cTn id="371" presetID="2" presetClass="exit" presetSubtype="4" fill="hold" grpId="2" nodeType="withEffect">
                                  <p:stCondLst>
                                    <p:cond delay="0"/>
                                  </p:stCondLst>
                                  <p:childTnLst>
                                    <p:anim calcmode="lin" valueType="num">
                                      <p:cBhvr additive="base">
                                        <p:cTn id="372" dur="3000"/>
                                        <p:tgtEl>
                                          <p:spTgt spid="9"/>
                                        </p:tgtEl>
                                        <p:attrNameLst>
                                          <p:attrName>ppt_x</p:attrName>
                                        </p:attrNameLst>
                                      </p:cBhvr>
                                      <p:tavLst>
                                        <p:tav tm="0">
                                          <p:val>
                                            <p:strVal val="ppt_x"/>
                                          </p:val>
                                        </p:tav>
                                        <p:tav tm="100000">
                                          <p:val>
                                            <p:strVal val="ppt_x"/>
                                          </p:val>
                                        </p:tav>
                                      </p:tavLst>
                                    </p:anim>
                                    <p:anim calcmode="lin" valueType="num">
                                      <p:cBhvr additive="base">
                                        <p:cTn id="373" dur="3000"/>
                                        <p:tgtEl>
                                          <p:spTgt spid="9"/>
                                        </p:tgtEl>
                                        <p:attrNameLst>
                                          <p:attrName>ppt_y</p:attrName>
                                        </p:attrNameLst>
                                      </p:cBhvr>
                                      <p:tavLst>
                                        <p:tav tm="0">
                                          <p:val>
                                            <p:strVal val="ppt_y"/>
                                          </p:val>
                                        </p:tav>
                                        <p:tav tm="100000">
                                          <p:val>
                                            <p:strVal val="1+ppt_h/2"/>
                                          </p:val>
                                        </p:tav>
                                      </p:tavLst>
                                    </p:anim>
                                    <p:set>
                                      <p:cBhvr>
                                        <p:cTn id="374" dur="1" fill="hold">
                                          <p:stCondLst>
                                            <p:cond delay="2999"/>
                                          </p:stCondLst>
                                        </p:cTn>
                                        <p:tgtEl>
                                          <p:spTgt spid="9"/>
                                        </p:tgtEl>
                                        <p:attrNameLst>
                                          <p:attrName>style.visibility</p:attrName>
                                        </p:attrNameLst>
                                      </p:cBhvr>
                                      <p:to>
                                        <p:strVal val="hidden"/>
                                      </p:to>
                                    </p:set>
                                  </p:childTnLst>
                                </p:cTn>
                              </p:par>
                              <p:par>
                                <p:cTn id="375" presetID="2" presetClass="exit" presetSubtype="4" fill="hold" grpId="2" nodeType="withEffect">
                                  <p:stCondLst>
                                    <p:cond delay="0"/>
                                  </p:stCondLst>
                                  <p:childTnLst>
                                    <p:anim calcmode="lin" valueType="num">
                                      <p:cBhvr additive="base">
                                        <p:cTn id="376" dur="3000"/>
                                        <p:tgtEl>
                                          <p:spTgt spid="10"/>
                                        </p:tgtEl>
                                        <p:attrNameLst>
                                          <p:attrName>ppt_x</p:attrName>
                                        </p:attrNameLst>
                                      </p:cBhvr>
                                      <p:tavLst>
                                        <p:tav tm="0">
                                          <p:val>
                                            <p:strVal val="ppt_x"/>
                                          </p:val>
                                        </p:tav>
                                        <p:tav tm="100000">
                                          <p:val>
                                            <p:strVal val="ppt_x"/>
                                          </p:val>
                                        </p:tav>
                                      </p:tavLst>
                                    </p:anim>
                                    <p:anim calcmode="lin" valueType="num">
                                      <p:cBhvr additive="base">
                                        <p:cTn id="377" dur="3000"/>
                                        <p:tgtEl>
                                          <p:spTgt spid="10"/>
                                        </p:tgtEl>
                                        <p:attrNameLst>
                                          <p:attrName>ppt_y</p:attrName>
                                        </p:attrNameLst>
                                      </p:cBhvr>
                                      <p:tavLst>
                                        <p:tav tm="0">
                                          <p:val>
                                            <p:strVal val="ppt_y"/>
                                          </p:val>
                                        </p:tav>
                                        <p:tav tm="100000">
                                          <p:val>
                                            <p:strVal val="1+ppt_h/2"/>
                                          </p:val>
                                        </p:tav>
                                      </p:tavLst>
                                    </p:anim>
                                    <p:set>
                                      <p:cBhvr>
                                        <p:cTn id="378" dur="1" fill="hold">
                                          <p:stCondLst>
                                            <p:cond delay="2999"/>
                                          </p:stCondLst>
                                        </p:cTn>
                                        <p:tgtEl>
                                          <p:spTgt spid="10"/>
                                        </p:tgtEl>
                                        <p:attrNameLst>
                                          <p:attrName>style.visibility</p:attrName>
                                        </p:attrNameLst>
                                      </p:cBhvr>
                                      <p:to>
                                        <p:strVal val="hidden"/>
                                      </p:to>
                                    </p:set>
                                  </p:childTnLst>
                                </p:cTn>
                              </p:par>
                              <p:par>
                                <p:cTn id="379" presetID="2" presetClass="exit" presetSubtype="4" fill="hold" grpId="2" nodeType="withEffect">
                                  <p:stCondLst>
                                    <p:cond delay="0"/>
                                  </p:stCondLst>
                                  <p:childTnLst>
                                    <p:anim calcmode="lin" valueType="num">
                                      <p:cBhvr additive="base">
                                        <p:cTn id="380" dur="3000"/>
                                        <p:tgtEl>
                                          <p:spTgt spid="11"/>
                                        </p:tgtEl>
                                        <p:attrNameLst>
                                          <p:attrName>ppt_x</p:attrName>
                                        </p:attrNameLst>
                                      </p:cBhvr>
                                      <p:tavLst>
                                        <p:tav tm="0">
                                          <p:val>
                                            <p:strVal val="ppt_x"/>
                                          </p:val>
                                        </p:tav>
                                        <p:tav tm="100000">
                                          <p:val>
                                            <p:strVal val="ppt_x"/>
                                          </p:val>
                                        </p:tav>
                                      </p:tavLst>
                                    </p:anim>
                                    <p:anim calcmode="lin" valueType="num">
                                      <p:cBhvr additive="base">
                                        <p:cTn id="381" dur="3000"/>
                                        <p:tgtEl>
                                          <p:spTgt spid="11"/>
                                        </p:tgtEl>
                                        <p:attrNameLst>
                                          <p:attrName>ppt_y</p:attrName>
                                        </p:attrNameLst>
                                      </p:cBhvr>
                                      <p:tavLst>
                                        <p:tav tm="0">
                                          <p:val>
                                            <p:strVal val="ppt_y"/>
                                          </p:val>
                                        </p:tav>
                                        <p:tav tm="100000">
                                          <p:val>
                                            <p:strVal val="1+ppt_h/2"/>
                                          </p:val>
                                        </p:tav>
                                      </p:tavLst>
                                    </p:anim>
                                    <p:set>
                                      <p:cBhvr>
                                        <p:cTn id="382" dur="1" fill="hold">
                                          <p:stCondLst>
                                            <p:cond delay="2999"/>
                                          </p:stCondLst>
                                        </p:cTn>
                                        <p:tgtEl>
                                          <p:spTgt spid="11"/>
                                        </p:tgtEl>
                                        <p:attrNameLst>
                                          <p:attrName>style.visibility</p:attrName>
                                        </p:attrNameLst>
                                      </p:cBhvr>
                                      <p:to>
                                        <p:strVal val="hidden"/>
                                      </p:to>
                                    </p:set>
                                  </p:childTnLst>
                                </p:cTn>
                              </p:par>
                              <p:par>
                                <p:cTn id="383" presetID="2" presetClass="exit" presetSubtype="4" fill="hold" grpId="2" nodeType="withEffect">
                                  <p:stCondLst>
                                    <p:cond delay="0"/>
                                  </p:stCondLst>
                                  <p:childTnLst>
                                    <p:anim calcmode="lin" valueType="num">
                                      <p:cBhvr additive="base">
                                        <p:cTn id="384" dur="3000"/>
                                        <p:tgtEl>
                                          <p:spTgt spid="12"/>
                                        </p:tgtEl>
                                        <p:attrNameLst>
                                          <p:attrName>ppt_x</p:attrName>
                                        </p:attrNameLst>
                                      </p:cBhvr>
                                      <p:tavLst>
                                        <p:tav tm="0">
                                          <p:val>
                                            <p:strVal val="ppt_x"/>
                                          </p:val>
                                        </p:tav>
                                        <p:tav tm="100000">
                                          <p:val>
                                            <p:strVal val="ppt_x"/>
                                          </p:val>
                                        </p:tav>
                                      </p:tavLst>
                                    </p:anim>
                                    <p:anim calcmode="lin" valueType="num">
                                      <p:cBhvr additive="base">
                                        <p:cTn id="385" dur="3000"/>
                                        <p:tgtEl>
                                          <p:spTgt spid="12"/>
                                        </p:tgtEl>
                                        <p:attrNameLst>
                                          <p:attrName>ppt_y</p:attrName>
                                        </p:attrNameLst>
                                      </p:cBhvr>
                                      <p:tavLst>
                                        <p:tav tm="0">
                                          <p:val>
                                            <p:strVal val="ppt_y"/>
                                          </p:val>
                                        </p:tav>
                                        <p:tav tm="100000">
                                          <p:val>
                                            <p:strVal val="1+ppt_h/2"/>
                                          </p:val>
                                        </p:tav>
                                      </p:tavLst>
                                    </p:anim>
                                    <p:set>
                                      <p:cBhvr>
                                        <p:cTn id="386" dur="1" fill="hold">
                                          <p:stCondLst>
                                            <p:cond delay="2999"/>
                                          </p:stCondLst>
                                        </p:cTn>
                                        <p:tgtEl>
                                          <p:spTgt spid="12"/>
                                        </p:tgtEl>
                                        <p:attrNameLst>
                                          <p:attrName>style.visibility</p:attrName>
                                        </p:attrNameLst>
                                      </p:cBhvr>
                                      <p:to>
                                        <p:strVal val="hidden"/>
                                      </p:to>
                                    </p:set>
                                  </p:childTnLst>
                                </p:cTn>
                              </p:par>
                              <p:par>
                                <p:cTn id="387" presetID="2" presetClass="exit" presetSubtype="4" fill="hold" grpId="2" nodeType="withEffect">
                                  <p:stCondLst>
                                    <p:cond delay="0"/>
                                  </p:stCondLst>
                                  <p:childTnLst>
                                    <p:anim calcmode="lin" valueType="num">
                                      <p:cBhvr additive="base">
                                        <p:cTn id="388" dur="3000"/>
                                        <p:tgtEl>
                                          <p:spTgt spid="13"/>
                                        </p:tgtEl>
                                        <p:attrNameLst>
                                          <p:attrName>ppt_x</p:attrName>
                                        </p:attrNameLst>
                                      </p:cBhvr>
                                      <p:tavLst>
                                        <p:tav tm="0">
                                          <p:val>
                                            <p:strVal val="ppt_x"/>
                                          </p:val>
                                        </p:tav>
                                        <p:tav tm="100000">
                                          <p:val>
                                            <p:strVal val="ppt_x"/>
                                          </p:val>
                                        </p:tav>
                                      </p:tavLst>
                                    </p:anim>
                                    <p:anim calcmode="lin" valueType="num">
                                      <p:cBhvr additive="base">
                                        <p:cTn id="389" dur="3000"/>
                                        <p:tgtEl>
                                          <p:spTgt spid="13"/>
                                        </p:tgtEl>
                                        <p:attrNameLst>
                                          <p:attrName>ppt_y</p:attrName>
                                        </p:attrNameLst>
                                      </p:cBhvr>
                                      <p:tavLst>
                                        <p:tav tm="0">
                                          <p:val>
                                            <p:strVal val="ppt_y"/>
                                          </p:val>
                                        </p:tav>
                                        <p:tav tm="100000">
                                          <p:val>
                                            <p:strVal val="1+ppt_h/2"/>
                                          </p:val>
                                        </p:tav>
                                      </p:tavLst>
                                    </p:anim>
                                    <p:set>
                                      <p:cBhvr>
                                        <p:cTn id="390" dur="1" fill="hold">
                                          <p:stCondLst>
                                            <p:cond delay="2999"/>
                                          </p:stCondLst>
                                        </p:cTn>
                                        <p:tgtEl>
                                          <p:spTgt spid="13"/>
                                        </p:tgtEl>
                                        <p:attrNameLst>
                                          <p:attrName>style.visibility</p:attrName>
                                        </p:attrNameLst>
                                      </p:cBhvr>
                                      <p:to>
                                        <p:strVal val="hidden"/>
                                      </p:to>
                                    </p:set>
                                  </p:childTnLst>
                                </p:cTn>
                              </p:par>
                              <p:par>
                                <p:cTn id="391" presetID="2" presetClass="exit" presetSubtype="4" fill="hold" grpId="2" nodeType="withEffect">
                                  <p:stCondLst>
                                    <p:cond delay="0"/>
                                  </p:stCondLst>
                                  <p:childTnLst>
                                    <p:anim calcmode="lin" valueType="num">
                                      <p:cBhvr additive="base">
                                        <p:cTn id="392" dur="3000"/>
                                        <p:tgtEl>
                                          <p:spTgt spid="14"/>
                                        </p:tgtEl>
                                        <p:attrNameLst>
                                          <p:attrName>ppt_x</p:attrName>
                                        </p:attrNameLst>
                                      </p:cBhvr>
                                      <p:tavLst>
                                        <p:tav tm="0">
                                          <p:val>
                                            <p:strVal val="ppt_x"/>
                                          </p:val>
                                        </p:tav>
                                        <p:tav tm="100000">
                                          <p:val>
                                            <p:strVal val="ppt_x"/>
                                          </p:val>
                                        </p:tav>
                                      </p:tavLst>
                                    </p:anim>
                                    <p:anim calcmode="lin" valueType="num">
                                      <p:cBhvr additive="base">
                                        <p:cTn id="393" dur="3000"/>
                                        <p:tgtEl>
                                          <p:spTgt spid="14"/>
                                        </p:tgtEl>
                                        <p:attrNameLst>
                                          <p:attrName>ppt_y</p:attrName>
                                        </p:attrNameLst>
                                      </p:cBhvr>
                                      <p:tavLst>
                                        <p:tav tm="0">
                                          <p:val>
                                            <p:strVal val="ppt_y"/>
                                          </p:val>
                                        </p:tav>
                                        <p:tav tm="100000">
                                          <p:val>
                                            <p:strVal val="1+ppt_h/2"/>
                                          </p:val>
                                        </p:tav>
                                      </p:tavLst>
                                    </p:anim>
                                    <p:set>
                                      <p:cBhvr>
                                        <p:cTn id="394" dur="1" fill="hold">
                                          <p:stCondLst>
                                            <p:cond delay="2999"/>
                                          </p:stCondLst>
                                        </p:cTn>
                                        <p:tgtEl>
                                          <p:spTgt spid="14"/>
                                        </p:tgtEl>
                                        <p:attrNameLst>
                                          <p:attrName>style.visibility</p:attrName>
                                        </p:attrNameLst>
                                      </p:cBhvr>
                                      <p:to>
                                        <p:strVal val="hidden"/>
                                      </p:to>
                                    </p:set>
                                  </p:childTnLst>
                                </p:cTn>
                              </p:par>
                              <p:par>
                                <p:cTn id="395" presetID="2" presetClass="exit" presetSubtype="4" fill="hold" grpId="2" nodeType="withEffect">
                                  <p:stCondLst>
                                    <p:cond delay="0"/>
                                  </p:stCondLst>
                                  <p:childTnLst>
                                    <p:anim calcmode="lin" valueType="num">
                                      <p:cBhvr additive="base">
                                        <p:cTn id="396" dur="3000"/>
                                        <p:tgtEl>
                                          <p:spTgt spid="15"/>
                                        </p:tgtEl>
                                        <p:attrNameLst>
                                          <p:attrName>ppt_x</p:attrName>
                                        </p:attrNameLst>
                                      </p:cBhvr>
                                      <p:tavLst>
                                        <p:tav tm="0">
                                          <p:val>
                                            <p:strVal val="ppt_x"/>
                                          </p:val>
                                        </p:tav>
                                        <p:tav tm="100000">
                                          <p:val>
                                            <p:strVal val="ppt_x"/>
                                          </p:val>
                                        </p:tav>
                                      </p:tavLst>
                                    </p:anim>
                                    <p:anim calcmode="lin" valueType="num">
                                      <p:cBhvr additive="base">
                                        <p:cTn id="397" dur="3000"/>
                                        <p:tgtEl>
                                          <p:spTgt spid="15"/>
                                        </p:tgtEl>
                                        <p:attrNameLst>
                                          <p:attrName>ppt_y</p:attrName>
                                        </p:attrNameLst>
                                      </p:cBhvr>
                                      <p:tavLst>
                                        <p:tav tm="0">
                                          <p:val>
                                            <p:strVal val="ppt_y"/>
                                          </p:val>
                                        </p:tav>
                                        <p:tav tm="100000">
                                          <p:val>
                                            <p:strVal val="1+ppt_h/2"/>
                                          </p:val>
                                        </p:tav>
                                      </p:tavLst>
                                    </p:anim>
                                    <p:set>
                                      <p:cBhvr>
                                        <p:cTn id="398" dur="1" fill="hold">
                                          <p:stCondLst>
                                            <p:cond delay="2999"/>
                                          </p:stCondLst>
                                        </p:cTn>
                                        <p:tgtEl>
                                          <p:spTgt spid="15"/>
                                        </p:tgtEl>
                                        <p:attrNameLst>
                                          <p:attrName>style.visibility</p:attrName>
                                        </p:attrNameLst>
                                      </p:cBhvr>
                                      <p:to>
                                        <p:strVal val="hidden"/>
                                      </p:to>
                                    </p:set>
                                  </p:childTnLst>
                                </p:cTn>
                              </p:par>
                              <p:par>
                                <p:cTn id="399" presetID="2" presetClass="exit" presetSubtype="4" fill="hold" grpId="2" nodeType="withEffect">
                                  <p:stCondLst>
                                    <p:cond delay="0"/>
                                  </p:stCondLst>
                                  <p:childTnLst>
                                    <p:anim calcmode="lin" valueType="num">
                                      <p:cBhvr additive="base">
                                        <p:cTn id="400" dur="3000"/>
                                        <p:tgtEl>
                                          <p:spTgt spid="16"/>
                                        </p:tgtEl>
                                        <p:attrNameLst>
                                          <p:attrName>ppt_x</p:attrName>
                                        </p:attrNameLst>
                                      </p:cBhvr>
                                      <p:tavLst>
                                        <p:tav tm="0">
                                          <p:val>
                                            <p:strVal val="ppt_x"/>
                                          </p:val>
                                        </p:tav>
                                        <p:tav tm="100000">
                                          <p:val>
                                            <p:strVal val="ppt_x"/>
                                          </p:val>
                                        </p:tav>
                                      </p:tavLst>
                                    </p:anim>
                                    <p:anim calcmode="lin" valueType="num">
                                      <p:cBhvr additive="base">
                                        <p:cTn id="401" dur="3000"/>
                                        <p:tgtEl>
                                          <p:spTgt spid="16"/>
                                        </p:tgtEl>
                                        <p:attrNameLst>
                                          <p:attrName>ppt_y</p:attrName>
                                        </p:attrNameLst>
                                      </p:cBhvr>
                                      <p:tavLst>
                                        <p:tav tm="0">
                                          <p:val>
                                            <p:strVal val="ppt_y"/>
                                          </p:val>
                                        </p:tav>
                                        <p:tav tm="100000">
                                          <p:val>
                                            <p:strVal val="1+ppt_h/2"/>
                                          </p:val>
                                        </p:tav>
                                      </p:tavLst>
                                    </p:anim>
                                    <p:set>
                                      <p:cBhvr>
                                        <p:cTn id="402" dur="1" fill="hold">
                                          <p:stCondLst>
                                            <p:cond delay="2999"/>
                                          </p:stCondLst>
                                        </p:cTn>
                                        <p:tgtEl>
                                          <p:spTgt spid="16"/>
                                        </p:tgtEl>
                                        <p:attrNameLst>
                                          <p:attrName>style.visibility</p:attrName>
                                        </p:attrNameLst>
                                      </p:cBhvr>
                                      <p:to>
                                        <p:strVal val="hidden"/>
                                      </p:to>
                                    </p:set>
                                  </p:childTnLst>
                                </p:cTn>
                              </p:par>
                              <p:par>
                                <p:cTn id="403" presetID="2" presetClass="exit" presetSubtype="4" fill="hold" grpId="2" nodeType="withEffect">
                                  <p:stCondLst>
                                    <p:cond delay="0"/>
                                  </p:stCondLst>
                                  <p:childTnLst>
                                    <p:anim calcmode="lin" valueType="num">
                                      <p:cBhvr additive="base">
                                        <p:cTn id="404" dur="3000"/>
                                        <p:tgtEl>
                                          <p:spTgt spid="17"/>
                                        </p:tgtEl>
                                        <p:attrNameLst>
                                          <p:attrName>ppt_x</p:attrName>
                                        </p:attrNameLst>
                                      </p:cBhvr>
                                      <p:tavLst>
                                        <p:tav tm="0">
                                          <p:val>
                                            <p:strVal val="ppt_x"/>
                                          </p:val>
                                        </p:tav>
                                        <p:tav tm="100000">
                                          <p:val>
                                            <p:strVal val="ppt_x"/>
                                          </p:val>
                                        </p:tav>
                                      </p:tavLst>
                                    </p:anim>
                                    <p:anim calcmode="lin" valueType="num">
                                      <p:cBhvr additive="base">
                                        <p:cTn id="405" dur="3000"/>
                                        <p:tgtEl>
                                          <p:spTgt spid="17"/>
                                        </p:tgtEl>
                                        <p:attrNameLst>
                                          <p:attrName>ppt_y</p:attrName>
                                        </p:attrNameLst>
                                      </p:cBhvr>
                                      <p:tavLst>
                                        <p:tav tm="0">
                                          <p:val>
                                            <p:strVal val="ppt_y"/>
                                          </p:val>
                                        </p:tav>
                                        <p:tav tm="100000">
                                          <p:val>
                                            <p:strVal val="1+ppt_h/2"/>
                                          </p:val>
                                        </p:tav>
                                      </p:tavLst>
                                    </p:anim>
                                    <p:set>
                                      <p:cBhvr>
                                        <p:cTn id="406" dur="1" fill="hold">
                                          <p:stCondLst>
                                            <p:cond delay="2999"/>
                                          </p:stCondLst>
                                        </p:cTn>
                                        <p:tgtEl>
                                          <p:spTgt spid="17"/>
                                        </p:tgtEl>
                                        <p:attrNameLst>
                                          <p:attrName>style.visibility</p:attrName>
                                        </p:attrNameLst>
                                      </p:cBhvr>
                                      <p:to>
                                        <p:strVal val="hidden"/>
                                      </p:to>
                                    </p:set>
                                  </p:childTnLst>
                                </p:cTn>
                              </p:par>
                              <p:par>
                                <p:cTn id="407" presetID="2" presetClass="exit" presetSubtype="4" fill="hold" grpId="2" nodeType="withEffect">
                                  <p:stCondLst>
                                    <p:cond delay="0"/>
                                  </p:stCondLst>
                                  <p:childTnLst>
                                    <p:anim calcmode="lin" valueType="num">
                                      <p:cBhvr additive="base">
                                        <p:cTn id="408" dur="3000"/>
                                        <p:tgtEl>
                                          <p:spTgt spid="18"/>
                                        </p:tgtEl>
                                        <p:attrNameLst>
                                          <p:attrName>ppt_x</p:attrName>
                                        </p:attrNameLst>
                                      </p:cBhvr>
                                      <p:tavLst>
                                        <p:tav tm="0">
                                          <p:val>
                                            <p:strVal val="ppt_x"/>
                                          </p:val>
                                        </p:tav>
                                        <p:tav tm="100000">
                                          <p:val>
                                            <p:strVal val="ppt_x"/>
                                          </p:val>
                                        </p:tav>
                                      </p:tavLst>
                                    </p:anim>
                                    <p:anim calcmode="lin" valueType="num">
                                      <p:cBhvr additive="base">
                                        <p:cTn id="409" dur="3000"/>
                                        <p:tgtEl>
                                          <p:spTgt spid="18"/>
                                        </p:tgtEl>
                                        <p:attrNameLst>
                                          <p:attrName>ppt_y</p:attrName>
                                        </p:attrNameLst>
                                      </p:cBhvr>
                                      <p:tavLst>
                                        <p:tav tm="0">
                                          <p:val>
                                            <p:strVal val="ppt_y"/>
                                          </p:val>
                                        </p:tav>
                                        <p:tav tm="100000">
                                          <p:val>
                                            <p:strVal val="1+ppt_h/2"/>
                                          </p:val>
                                        </p:tav>
                                      </p:tavLst>
                                    </p:anim>
                                    <p:set>
                                      <p:cBhvr>
                                        <p:cTn id="410" dur="1" fill="hold">
                                          <p:stCondLst>
                                            <p:cond delay="2999"/>
                                          </p:stCondLst>
                                        </p:cTn>
                                        <p:tgtEl>
                                          <p:spTgt spid="18"/>
                                        </p:tgtEl>
                                        <p:attrNameLst>
                                          <p:attrName>style.visibility</p:attrName>
                                        </p:attrNameLst>
                                      </p:cBhvr>
                                      <p:to>
                                        <p:strVal val="hidden"/>
                                      </p:to>
                                    </p:set>
                                  </p:childTnLst>
                                </p:cTn>
                              </p:par>
                              <p:par>
                                <p:cTn id="411" presetID="2" presetClass="exit" presetSubtype="4" fill="hold" grpId="2" nodeType="withEffect">
                                  <p:stCondLst>
                                    <p:cond delay="0"/>
                                  </p:stCondLst>
                                  <p:childTnLst>
                                    <p:anim calcmode="lin" valueType="num">
                                      <p:cBhvr additive="base">
                                        <p:cTn id="412" dur="3000"/>
                                        <p:tgtEl>
                                          <p:spTgt spid="19"/>
                                        </p:tgtEl>
                                        <p:attrNameLst>
                                          <p:attrName>ppt_x</p:attrName>
                                        </p:attrNameLst>
                                      </p:cBhvr>
                                      <p:tavLst>
                                        <p:tav tm="0">
                                          <p:val>
                                            <p:strVal val="ppt_x"/>
                                          </p:val>
                                        </p:tav>
                                        <p:tav tm="100000">
                                          <p:val>
                                            <p:strVal val="ppt_x"/>
                                          </p:val>
                                        </p:tav>
                                      </p:tavLst>
                                    </p:anim>
                                    <p:anim calcmode="lin" valueType="num">
                                      <p:cBhvr additive="base">
                                        <p:cTn id="413" dur="3000"/>
                                        <p:tgtEl>
                                          <p:spTgt spid="19"/>
                                        </p:tgtEl>
                                        <p:attrNameLst>
                                          <p:attrName>ppt_y</p:attrName>
                                        </p:attrNameLst>
                                      </p:cBhvr>
                                      <p:tavLst>
                                        <p:tav tm="0">
                                          <p:val>
                                            <p:strVal val="ppt_y"/>
                                          </p:val>
                                        </p:tav>
                                        <p:tav tm="100000">
                                          <p:val>
                                            <p:strVal val="1+ppt_h/2"/>
                                          </p:val>
                                        </p:tav>
                                      </p:tavLst>
                                    </p:anim>
                                    <p:set>
                                      <p:cBhvr>
                                        <p:cTn id="414" dur="1" fill="hold">
                                          <p:stCondLst>
                                            <p:cond delay="2999"/>
                                          </p:stCondLst>
                                        </p:cTn>
                                        <p:tgtEl>
                                          <p:spTgt spid="19"/>
                                        </p:tgtEl>
                                        <p:attrNameLst>
                                          <p:attrName>style.visibility</p:attrName>
                                        </p:attrNameLst>
                                      </p:cBhvr>
                                      <p:to>
                                        <p:strVal val="hidden"/>
                                      </p:to>
                                    </p:set>
                                  </p:childTnLst>
                                </p:cTn>
                              </p:par>
                              <p:par>
                                <p:cTn id="415" presetID="2" presetClass="exit" presetSubtype="4" fill="hold" grpId="2" nodeType="withEffect">
                                  <p:stCondLst>
                                    <p:cond delay="0"/>
                                  </p:stCondLst>
                                  <p:childTnLst>
                                    <p:anim calcmode="lin" valueType="num">
                                      <p:cBhvr additive="base">
                                        <p:cTn id="416" dur="3000"/>
                                        <p:tgtEl>
                                          <p:spTgt spid="20"/>
                                        </p:tgtEl>
                                        <p:attrNameLst>
                                          <p:attrName>ppt_x</p:attrName>
                                        </p:attrNameLst>
                                      </p:cBhvr>
                                      <p:tavLst>
                                        <p:tav tm="0">
                                          <p:val>
                                            <p:strVal val="ppt_x"/>
                                          </p:val>
                                        </p:tav>
                                        <p:tav tm="100000">
                                          <p:val>
                                            <p:strVal val="ppt_x"/>
                                          </p:val>
                                        </p:tav>
                                      </p:tavLst>
                                    </p:anim>
                                    <p:anim calcmode="lin" valueType="num">
                                      <p:cBhvr additive="base">
                                        <p:cTn id="417" dur="3000"/>
                                        <p:tgtEl>
                                          <p:spTgt spid="20"/>
                                        </p:tgtEl>
                                        <p:attrNameLst>
                                          <p:attrName>ppt_y</p:attrName>
                                        </p:attrNameLst>
                                      </p:cBhvr>
                                      <p:tavLst>
                                        <p:tav tm="0">
                                          <p:val>
                                            <p:strVal val="ppt_y"/>
                                          </p:val>
                                        </p:tav>
                                        <p:tav tm="100000">
                                          <p:val>
                                            <p:strVal val="1+ppt_h/2"/>
                                          </p:val>
                                        </p:tav>
                                      </p:tavLst>
                                    </p:anim>
                                    <p:set>
                                      <p:cBhvr>
                                        <p:cTn id="418" dur="1" fill="hold">
                                          <p:stCondLst>
                                            <p:cond delay="2999"/>
                                          </p:stCondLst>
                                        </p:cTn>
                                        <p:tgtEl>
                                          <p:spTgt spid="20"/>
                                        </p:tgtEl>
                                        <p:attrNameLst>
                                          <p:attrName>style.visibility</p:attrName>
                                        </p:attrNameLst>
                                      </p:cBhvr>
                                      <p:to>
                                        <p:strVal val="hidden"/>
                                      </p:to>
                                    </p:set>
                                  </p:childTnLst>
                                </p:cTn>
                              </p:par>
                              <p:par>
                                <p:cTn id="419" presetID="2" presetClass="exit" presetSubtype="4" fill="hold" grpId="2" nodeType="withEffect">
                                  <p:stCondLst>
                                    <p:cond delay="0"/>
                                  </p:stCondLst>
                                  <p:childTnLst>
                                    <p:anim calcmode="lin" valueType="num">
                                      <p:cBhvr additive="base">
                                        <p:cTn id="420" dur="3000"/>
                                        <p:tgtEl>
                                          <p:spTgt spid="21"/>
                                        </p:tgtEl>
                                        <p:attrNameLst>
                                          <p:attrName>ppt_x</p:attrName>
                                        </p:attrNameLst>
                                      </p:cBhvr>
                                      <p:tavLst>
                                        <p:tav tm="0">
                                          <p:val>
                                            <p:strVal val="ppt_x"/>
                                          </p:val>
                                        </p:tav>
                                        <p:tav tm="100000">
                                          <p:val>
                                            <p:strVal val="ppt_x"/>
                                          </p:val>
                                        </p:tav>
                                      </p:tavLst>
                                    </p:anim>
                                    <p:anim calcmode="lin" valueType="num">
                                      <p:cBhvr additive="base">
                                        <p:cTn id="421" dur="3000"/>
                                        <p:tgtEl>
                                          <p:spTgt spid="21"/>
                                        </p:tgtEl>
                                        <p:attrNameLst>
                                          <p:attrName>ppt_y</p:attrName>
                                        </p:attrNameLst>
                                      </p:cBhvr>
                                      <p:tavLst>
                                        <p:tav tm="0">
                                          <p:val>
                                            <p:strVal val="ppt_y"/>
                                          </p:val>
                                        </p:tav>
                                        <p:tav tm="100000">
                                          <p:val>
                                            <p:strVal val="1+ppt_h/2"/>
                                          </p:val>
                                        </p:tav>
                                      </p:tavLst>
                                    </p:anim>
                                    <p:set>
                                      <p:cBhvr>
                                        <p:cTn id="422" dur="1" fill="hold">
                                          <p:stCondLst>
                                            <p:cond delay="2999"/>
                                          </p:stCondLst>
                                        </p:cTn>
                                        <p:tgtEl>
                                          <p:spTgt spid="21"/>
                                        </p:tgtEl>
                                        <p:attrNameLst>
                                          <p:attrName>style.visibility</p:attrName>
                                        </p:attrNameLst>
                                      </p:cBhvr>
                                      <p:to>
                                        <p:strVal val="hidden"/>
                                      </p:to>
                                    </p:set>
                                  </p:childTnLst>
                                </p:cTn>
                              </p:par>
                              <p:par>
                                <p:cTn id="423" presetID="2" presetClass="exit" presetSubtype="4" fill="hold" grpId="2" nodeType="withEffect">
                                  <p:stCondLst>
                                    <p:cond delay="0"/>
                                  </p:stCondLst>
                                  <p:childTnLst>
                                    <p:anim calcmode="lin" valueType="num">
                                      <p:cBhvr additive="base">
                                        <p:cTn id="424" dur="3000"/>
                                        <p:tgtEl>
                                          <p:spTgt spid="22"/>
                                        </p:tgtEl>
                                        <p:attrNameLst>
                                          <p:attrName>ppt_x</p:attrName>
                                        </p:attrNameLst>
                                      </p:cBhvr>
                                      <p:tavLst>
                                        <p:tav tm="0">
                                          <p:val>
                                            <p:strVal val="ppt_x"/>
                                          </p:val>
                                        </p:tav>
                                        <p:tav tm="100000">
                                          <p:val>
                                            <p:strVal val="ppt_x"/>
                                          </p:val>
                                        </p:tav>
                                      </p:tavLst>
                                    </p:anim>
                                    <p:anim calcmode="lin" valueType="num">
                                      <p:cBhvr additive="base">
                                        <p:cTn id="425" dur="3000"/>
                                        <p:tgtEl>
                                          <p:spTgt spid="22"/>
                                        </p:tgtEl>
                                        <p:attrNameLst>
                                          <p:attrName>ppt_y</p:attrName>
                                        </p:attrNameLst>
                                      </p:cBhvr>
                                      <p:tavLst>
                                        <p:tav tm="0">
                                          <p:val>
                                            <p:strVal val="ppt_y"/>
                                          </p:val>
                                        </p:tav>
                                        <p:tav tm="100000">
                                          <p:val>
                                            <p:strVal val="1+ppt_h/2"/>
                                          </p:val>
                                        </p:tav>
                                      </p:tavLst>
                                    </p:anim>
                                    <p:set>
                                      <p:cBhvr>
                                        <p:cTn id="426" dur="1" fill="hold">
                                          <p:stCondLst>
                                            <p:cond delay="2999"/>
                                          </p:stCondLst>
                                        </p:cTn>
                                        <p:tgtEl>
                                          <p:spTgt spid="22"/>
                                        </p:tgtEl>
                                        <p:attrNameLst>
                                          <p:attrName>style.visibility</p:attrName>
                                        </p:attrNameLst>
                                      </p:cBhvr>
                                      <p:to>
                                        <p:strVal val="hidden"/>
                                      </p:to>
                                    </p:set>
                                  </p:childTnLst>
                                </p:cTn>
                              </p:par>
                              <p:par>
                                <p:cTn id="427" presetID="2" presetClass="exit" presetSubtype="4" fill="hold" grpId="2" nodeType="withEffect">
                                  <p:stCondLst>
                                    <p:cond delay="0"/>
                                  </p:stCondLst>
                                  <p:childTnLst>
                                    <p:anim calcmode="lin" valueType="num">
                                      <p:cBhvr additive="base">
                                        <p:cTn id="428" dur="3000"/>
                                        <p:tgtEl>
                                          <p:spTgt spid="23"/>
                                        </p:tgtEl>
                                        <p:attrNameLst>
                                          <p:attrName>ppt_x</p:attrName>
                                        </p:attrNameLst>
                                      </p:cBhvr>
                                      <p:tavLst>
                                        <p:tav tm="0">
                                          <p:val>
                                            <p:strVal val="ppt_x"/>
                                          </p:val>
                                        </p:tav>
                                        <p:tav tm="100000">
                                          <p:val>
                                            <p:strVal val="ppt_x"/>
                                          </p:val>
                                        </p:tav>
                                      </p:tavLst>
                                    </p:anim>
                                    <p:anim calcmode="lin" valueType="num">
                                      <p:cBhvr additive="base">
                                        <p:cTn id="429" dur="3000"/>
                                        <p:tgtEl>
                                          <p:spTgt spid="23"/>
                                        </p:tgtEl>
                                        <p:attrNameLst>
                                          <p:attrName>ppt_y</p:attrName>
                                        </p:attrNameLst>
                                      </p:cBhvr>
                                      <p:tavLst>
                                        <p:tav tm="0">
                                          <p:val>
                                            <p:strVal val="ppt_y"/>
                                          </p:val>
                                        </p:tav>
                                        <p:tav tm="100000">
                                          <p:val>
                                            <p:strVal val="1+ppt_h/2"/>
                                          </p:val>
                                        </p:tav>
                                      </p:tavLst>
                                    </p:anim>
                                    <p:set>
                                      <p:cBhvr>
                                        <p:cTn id="430" dur="1" fill="hold">
                                          <p:stCondLst>
                                            <p:cond delay="2999"/>
                                          </p:stCondLst>
                                        </p:cTn>
                                        <p:tgtEl>
                                          <p:spTgt spid="23"/>
                                        </p:tgtEl>
                                        <p:attrNameLst>
                                          <p:attrName>style.visibility</p:attrName>
                                        </p:attrNameLst>
                                      </p:cBhvr>
                                      <p:to>
                                        <p:strVal val="hidden"/>
                                      </p:to>
                                    </p:set>
                                  </p:childTnLst>
                                </p:cTn>
                              </p:par>
                              <p:par>
                                <p:cTn id="431" presetID="2" presetClass="exit" presetSubtype="4" fill="hold" grpId="2" nodeType="withEffect">
                                  <p:stCondLst>
                                    <p:cond delay="0"/>
                                  </p:stCondLst>
                                  <p:childTnLst>
                                    <p:anim calcmode="lin" valueType="num">
                                      <p:cBhvr additive="base">
                                        <p:cTn id="432" dur="3000"/>
                                        <p:tgtEl>
                                          <p:spTgt spid="24"/>
                                        </p:tgtEl>
                                        <p:attrNameLst>
                                          <p:attrName>ppt_x</p:attrName>
                                        </p:attrNameLst>
                                      </p:cBhvr>
                                      <p:tavLst>
                                        <p:tav tm="0">
                                          <p:val>
                                            <p:strVal val="ppt_x"/>
                                          </p:val>
                                        </p:tav>
                                        <p:tav tm="100000">
                                          <p:val>
                                            <p:strVal val="ppt_x"/>
                                          </p:val>
                                        </p:tav>
                                      </p:tavLst>
                                    </p:anim>
                                    <p:anim calcmode="lin" valueType="num">
                                      <p:cBhvr additive="base">
                                        <p:cTn id="433" dur="3000"/>
                                        <p:tgtEl>
                                          <p:spTgt spid="24"/>
                                        </p:tgtEl>
                                        <p:attrNameLst>
                                          <p:attrName>ppt_y</p:attrName>
                                        </p:attrNameLst>
                                      </p:cBhvr>
                                      <p:tavLst>
                                        <p:tav tm="0">
                                          <p:val>
                                            <p:strVal val="ppt_y"/>
                                          </p:val>
                                        </p:tav>
                                        <p:tav tm="100000">
                                          <p:val>
                                            <p:strVal val="1+ppt_h/2"/>
                                          </p:val>
                                        </p:tav>
                                      </p:tavLst>
                                    </p:anim>
                                    <p:set>
                                      <p:cBhvr>
                                        <p:cTn id="434" dur="1" fill="hold">
                                          <p:stCondLst>
                                            <p:cond delay="2999"/>
                                          </p:stCondLst>
                                        </p:cTn>
                                        <p:tgtEl>
                                          <p:spTgt spid="24"/>
                                        </p:tgtEl>
                                        <p:attrNameLst>
                                          <p:attrName>style.visibility</p:attrName>
                                        </p:attrNameLst>
                                      </p:cBhvr>
                                      <p:to>
                                        <p:strVal val="hidden"/>
                                      </p:to>
                                    </p:set>
                                  </p:childTnLst>
                                </p:cTn>
                              </p:par>
                              <p:par>
                                <p:cTn id="435" presetID="2" presetClass="exit" presetSubtype="4" fill="hold" grpId="2" nodeType="withEffect">
                                  <p:stCondLst>
                                    <p:cond delay="0"/>
                                  </p:stCondLst>
                                  <p:childTnLst>
                                    <p:anim calcmode="lin" valueType="num">
                                      <p:cBhvr additive="base">
                                        <p:cTn id="436" dur="3000"/>
                                        <p:tgtEl>
                                          <p:spTgt spid="25"/>
                                        </p:tgtEl>
                                        <p:attrNameLst>
                                          <p:attrName>ppt_x</p:attrName>
                                        </p:attrNameLst>
                                      </p:cBhvr>
                                      <p:tavLst>
                                        <p:tav tm="0">
                                          <p:val>
                                            <p:strVal val="ppt_x"/>
                                          </p:val>
                                        </p:tav>
                                        <p:tav tm="100000">
                                          <p:val>
                                            <p:strVal val="ppt_x"/>
                                          </p:val>
                                        </p:tav>
                                      </p:tavLst>
                                    </p:anim>
                                    <p:anim calcmode="lin" valueType="num">
                                      <p:cBhvr additive="base">
                                        <p:cTn id="437" dur="3000"/>
                                        <p:tgtEl>
                                          <p:spTgt spid="25"/>
                                        </p:tgtEl>
                                        <p:attrNameLst>
                                          <p:attrName>ppt_y</p:attrName>
                                        </p:attrNameLst>
                                      </p:cBhvr>
                                      <p:tavLst>
                                        <p:tav tm="0">
                                          <p:val>
                                            <p:strVal val="ppt_y"/>
                                          </p:val>
                                        </p:tav>
                                        <p:tav tm="100000">
                                          <p:val>
                                            <p:strVal val="1+ppt_h/2"/>
                                          </p:val>
                                        </p:tav>
                                      </p:tavLst>
                                    </p:anim>
                                    <p:set>
                                      <p:cBhvr>
                                        <p:cTn id="438" dur="1" fill="hold">
                                          <p:stCondLst>
                                            <p:cond delay="2999"/>
                                          </p:stCondLst>
                                        </p:cTn>
                                        <p:tgtEl>
                                          <p:spTgt spid="25"/>
                                        </p:tgtEl>
                                        <p:attrNameLst>
                                          <p:attrName>style.visibility</p:attrName>
                                        </p:attrNameLst>
                                      </p:cBhvr>
                                      <p:to>
                                        <p:strVal val="hidden"/>
                                      </p:to>
                                    </p:set>
                                  </p:childTnLst>
                                </p:cTn>
                              </p:par>
                              <p:par>
                                <p:cTn id="439" presetID="2" presetClass="exit" presetSubtype="4" fill="hold" grpId="2" nodeType="withEffect">
                                  <p:stCondLst>
                                    <p:cond delay="0"/>
                                  </p:stCondLst>
                                  <p:childTnLst>
                                    <p:anim calcmode="lin" valueType="num">
                                      <p:cBhvr additive="base">
                                        <p:cTn id="440" dur="3000"/>
                                        <p:tgtEl>
                                          <p:spTgt spid="26"/>
                                        </p:tgtEl>
                                        <p:attrNameLst>
                                          <p:attrName>ppt_x</p:attrName>
                                        </p:attrNameLst>
                                      </p:cBhvr>
                                      <p:tavLst>
                                        <p:tav tm="0">
                                          <p:val>
                                            <p:strVal val="ppt_x"/>
                                          </p:val>
                                        </p:tav>
                                        <p:tav tm="100000">
                                          <p:val>
                                            <p:strVal val="ppt_x"/>
                                          </p:val>
                                        </p:tav>
                                      </p:tavLst>
                                    </p:anim>
                                    <p:anim calcmode="lin" valueType="num">
                                      <p:cBhvr additive="base">
                                        <p:cTn id="441" dur="3000"/>
                                        <p:tgtEl>
                                          <p:spTgt spid="26"/>
                                        </p:tgtEl>
                                        <p:attrNameLst>
                                          <p:attrName>ppt_y</p:attrName>
                                        </p:attrNameLst>
                                      </p:cBhvr>
                                      <p:tavLst>
                                        <p:tav tm="0">
                                          <p:val>
                                            <p:strVal val="ppt_y"/>
                                          </p:val>
                                        </p:tav>
                                        <p:tav tm="100000">
                                          <p:val>
                                            <p:strVal val="1+ppt_h/2"/>
                                          </p:val>
                                        </p:tav>
                                      </p:tavLst>
                                    </p:anim>
                                    <p:set>
                                      <p:cBhvr>
                                        <p:cTn id="442" dur="1" fill="hold">
                                          <p:stCondLst>
                                            <p:cond delay="2999"/>
                                          </p:stCondLst>
                                        </p:cTn>
                                        <p:tgtEl>
                                          <p:spTgt spid="26"/>
                                        </p:tgtEl>
                                        <p:attrNameLst>
                                          <p:attrName>style.visibility</p:attrName>
                                        </p:attrNameLst>
                                      </p:cBhvr>
                                      <p:to>
                                        <p:strVal val="hidden"/>
                                      </p:to>
                                    </p:set>
                                  </p:childTnLst>
                                </p:cTn>
                              </p:par>
                              <p:par>
                                <p:cTn id="443" presetID="2" presetClass="exit" presetSubtype="4" fill="hold" grpId="2" nodeType="withEffect">
                                  <p:stCondLst>
                                    <p:cond delay="0"/>
                                  </p:stCondLst>
                                  <p:childTnLst>
                                    <p:anim calcmode="lin" valueType="num">
                                      <p:cBhvr additive="base">
                                        <p:cTn id="444" dur="3000"/>
                                        <p:tgtEl>
                                          <p:spTgt spid="27"/>
                                        </p:tgtEl>
                                        <p:attrNameLst>
                                          <p:attrName>ppt_x</p:attrName>
                                        </p:attrNameLst>
                                      </p:cBhvr>
                                      <p:tavLst>
                                        <p:tav tm="0">
                                          <p:val>
                                            <p:strVal val="ppt_x"/>
                                          </p:val>
                                        </p:tav>
                                        <p:tav tm="100000">
                                          <p:val>
                                            <p:strVal val="ppt_x"/>
                                          </p:val>
                                        </p:tav>
                                      </p:tavLst>
                                    </p:anim>
                                    <p:anim calcmode="lin" valueType="num">
                                      <p:cBhvr additive="base">
                                        <p:cTn id="445" dur="3000"/>
                                        <p:tgtEl>
                                          <p:spTgt spid="27"/>
                                        </p:tgtEl>
                                        <p:attrNameLst>
                                          <p:attrName>ppt_y</p:attrName>
                                        </p:attrNameLst>
                                      </p:cBhvr>
                                      <p:tavLst>
                                        <p:tav tm="0">
                                          <p:val>
                                            <p:strVal val="ppt_y"/>
                                          </p:val>
                                        </p:tav>
                                        <p:tav tm="100000">
                                          <p:val>
                                            <p:strVal val="1+ppt_h/2"/>
                                          </p:val>
                                        </p:tav>
                                      </p:tavLst>
                                    </p:anim>
                                    <p:set>
                                      <p:cBhvr>
                                        <p:cTn id="446" dur="1" fill="hold">
                                          <p:stCondLst>
                                            <p:cond delay="2999"/>
                                          </p:stCondLst>
                                        </p:cTn>
                                        <p:tgtEl>
                                          <p:spTgt spid="27"/>
                                        </p:tgtEl>
                                        <p:attrNameLst>
                                          <p:attrName>style.visibility</p:attrName>
                                        </p:attrNameLst>
                                      </p:cBhvr>
                                      <p:to>
                                        <p:strVal val="hidden"/>
                                      </p:to>
                                    </p:set>
                                  </p:childTnLst>
                                </p:cTn>
                              </p:par>
                              <p:par>
                                <p:cTn id="447" presetID="2" presetClass="exit" presetSubtype="4" fill="hold" grpId="2" nodeType="withEffect">
                                  <p:stCondLst>
                                    <p:cond delay="0"/>
                                  </p:stCondLst>
                                  <p:childTnLst>
                                    <p:anim calcmode="lin" valueType="num">
                                      <p:cBhvr additive="base">
                                        <p:cTn id="448" dur="3000"/>
                                        <p:tgtEl>
                                          <p:spTgt spid="28"/>
                                        </p:tgtEl>
                                        <p:attrNameLst>
                                          <p:attrName>ppt_x</p:attrName>
                                        </p:attrNameLst>
                                      </p:cBhvr>
                                      <p:tavLst>
                                        <p:tav tm="0">
                                          <p:val>
                                            <p:strVal val="ppt_x"/>
                                          </p:val>
                                        </p:tav>
                                        <p:tav tm="100000">
                                          <p:val>
                                            <p:strVal val="ppt_x"/>
                                          </p:val>
                                        </p:tav>
                                      </p:tavLst>
                                    </p:anim>
                                    <p:anim calcmode="lin" valueType="num">
                                      <p:cBhvr additive="base">
                                        <p:cTn id="449" dur="3000"/>
                                        <p:tgtEl>
                                          <p:spTgt spid="28"/>
                                        </p:tgtEl>
                                        <p:attrNameLst>
                                          <p:attrName>ppt_y</p:attrName>
                                        </p:attrNameLst>
                                      </p:cBhvr>
                                      <p:tavLst>
                                        <p:tav tm="0">
                                          <p:val>
                                            <p:strVal val="ppt_y"/>
                                          </p:val>
                                        </p:tav>
                                        <p:tav tm="100000">
                                          <p:val>
                                            <p:strVal val="1+ppt_h/2"/>
                                          </p:val>
                                        </p:tav>
                                      </p:tavLst>
                                    </p:anim>
                                    <p:set>
                                      <p:cBhvr>
                                        <p:cTn id="450" dur="1" fill="hold">
                                          <p:stCondLst>
                                            <p:cond delay="2999"/>
                                          </p:stCondLst>
                                        </p:cTn>
                                        <p:tgtEl>
                                          <p:spTgt spid="28"/>
                                        </p:tgtEl>
                                        <p:attrNameLst>
                                          <p:attrName>style.visibility</p:attrName>
                                        </p:attrNameLst>
                                      </p:cBhvr>
                                      <p:to>
                                        <p:strVal val="hidden"/>
                                      </p:to>
                                    </p:set>
                                  </p:childTnLst>
                                </p:cTn>
                              </p:par>
                              <p:par>
                                <p:cTn id="451" presetID="2" presetClass="exit" presetSubtype="4" fill="hold" grpId="2" nodeType="withEffect">
                                  <p:stCondLst>
                                    <p:cond delay="0"/>
                                  </p:stCondLst>
                                  <p:childTnLst>
                                    <p:anim calcmode="lin" valueType="num">
                                      <p:cBhvr additive="base">
                                        <p:cTn id="452" dur="3000"/>
                                        <p:tgtEl>
                                          <p:spTgt spid="29"/>
                                        </p:tgtEl>
                                        <p:attrNameLst>
                                          <p:attrName>ppt_x</p:attrName>
                                        </p:attrNameLst>
                                      </p:cBhvr>
                                      <p:tavLst>
                                        <p:tav tm="0">
                                          <p:val>
                                            <p:strVal val="ppt_x"/>
                                          </p:val>
                                        </p:tav>
                                        <p:tav tm="100000">
                                          <p:val>
                                            <p:strVal val="ppt_x"/>
                                          </p:val>
                                        </p:tav>
                                      </p:tavLst>
                                    </p:anim>
                                    <p:anim calcmode="lin" valueType="num">
                                      <p:cBhvr additive="base">
                                        <p:cTn id="453" dur="3000"/>
                                        <p:tgtEl>
                                          <p:spTgt spid="29"/>
                                        </p:tgtEl>
                                        <p:attrNameLst>
                                          <p:attrName>ppt_y</p:attrName>
                                        </p:attrNameLst>
                                      </p:cBhvr>
                                      <p:tavLst>
                                        <p:tav tm="0">
                                          <p:val>
                                            <p:strVal val="ppt_y"/>
                                          </p:val>
                                        </p:tav>
                                        <p:tav tm="100000">
                                          <p:val>
                                            <p:strVal val="1+ppt_h/2"/>
                                          </p:val>
                                        </p:tav>
                                      </p:tavLst>
                                    </p:anim>
                                    <p:set>
                                      <p:cBhvr>
                                        <p:cTn id="454" dur="1" fill="hold">
                                          <p:stCondLst>
                                            <p:cond delay="2999"/>
                                          </p:stCondLst>
                                        </p:cTn>
                                        <p:tgtEl>
                                          <p:spTgt spid="29"/>
                                        </p:tgtEl>
                                        <p:attrNameLst>
                                          <p:attrName>style.visibility</p:attrName>
                                        </p:attrNameLst>
                                      </p:cBhvr>
                                      <p:to>
                                        <p:strVal val="hidden"/>
                                      </p:to>
                                    </p:set>
                                  </p:childTnLst>
                                </p:cTn>
                              </p:par>
                              <p:par>
                                <p:cTn id="455" presetID="2" presetClass="exit" presetSubtype="4" fill="hold" grpId="2" nodeType="withEffect">
                                  <p:stCondLst>
                                    <p:cond delay="0"/>
                                  </p:stCondLst>
                                  <p:childTnLst>
                                    <p:anim calcmode="lin" valueType="num">
                                      <p:cBhvr additive="base">
                                        <p:cTn id="456" dur="3000"/>
                                        <p:tgtEl>
                                          <p:spTgt spid="30"/>
                                        </p:tgtEl>
                                        <p:attrNameLst>
                                          <p:attrName>ppt_x</p:attrName>
                                        </p:attrNameLst>
                                      </p:cBhvr>
                                      <p:tavLst>
                                        <p:tav tm="0">
                                          <p:val>
                                            <p:strVal val="ppt_x"/>
                                          </p:val>
                                        </p:tav>
                                        <p:tav tm="100000">
                                          <p:val>
                                            <p:strVal val="ppt_x"/>
                                          </p:val>
                                        </p:tav>
                                      </p:tavLst>
                                    </p:anim>
                                    <p:anim calcmode="lin" valueType="num">
                                      <p:cBhvr additive="base">
                                        <p:cTn id="457" dur="3000"/>
                                        <p:tgtEl>
                                          <p:spTgt spid="30"/>
                                        </p:tgtEl>
                                        <p:attrNameLst>
                                          <p:attrName>ppt_y</p:attrName>
                                        </p:attrNameLst>
                                      </p:cBhvr>
                                      <p:tavLst>
                                        <p:tav tm="0">
                                          <p:val>
                                            <p:strVal val="ppt_y"/>
                                          </p:val>
                                        </p:tav>
                                        <p:tav tm="100000">
                                          <p:val>
                                            <p:strVal val="1+ppt_h/2"/>
                                          </p:val>
                                        </p:tav>
                                      </p:tavLst>
                                    </p:anim>
                                    <p:set>
                                      <p:cBhvr>
                                        <p:cTn id="458" dur="1" fill="hold">
                                          <p:stCondLst>
                                            <p:cond delay="2999"/>
                                          </p:stCondLst>
                                        </p:cTn>
                                        <p:tgtEl>
                                          <p:spTgt spid="30"/>
                                        </p:tgtEl>
                                        <p:attrNameLst>
                                          <p:attrName>style.visibility</p:attrName>
                                        </p:attrNameLst>
                                      </p:cBhvr>
                                      <p:to>
                                        <p:strVal val="hidden"/>
                                      </p:to>
                                    </p:set>
                                  </p:childTnLst>
                                </p:cTn>
                              </p:par>
                              <p:par>
                                <p:cTn id="459" presetID="2" presetClass="exit" presetSubtype="4" fill="hold" grpId="2" nodeType="withEffect">
                                  <p:stCondLst>
                                    <p:cond delay="0"/>
                                  </p:stCondLst>
                                  <p:childTnLst>
                                    <p:anim calcmode="lin" valueType="num">
                                      <p:cBhvr additive="base">
                                        <p:cTn id="460" dur="3000"/>
                                        <p:tgtEl>
                                          <p:spTgt spid="31"/>
                                        </p:tgtEl>
                                        <p:attrNameLst>
                                          <p:attrName>ppt_x</p:attrName>
                                        </p:attrNameLst>
                                      </p:cBhvr>
                                      <p:tavLst>
                                        <p:tav tm="0">
                                          <p:val>
                                            <p:strVal val="ppt_x"/>
                                          </p:val>
                                        </p:tav>
                                        <p:tav tm="100000">
                                          <p:val>
                                            <p:strVal val="ppt_x"/>
                                          </p:val>
                                        </p:tav>
                                      </p:tavLst>
                                    </p:anim>
                                    <p:anim calcmode="lin" valueType="num">
                                      <p:cBhvr additive="base">
                                        <p:cTn id="461" dur="3000"/>
                                        <p:tgtEl>
                                          <p:spTgt spid="31"/>
                                        </p:tgtEl>
                                        <p:attrNameLst>
                                          <p:attrName>ppt_y</p:attrName>
                                        </p:attrNameLst>
                                      </p:cBhvr>
                                      <p:tavLst>
                                        <p:tav tm="0">
                                          <p:val>
                                            <p:strVal val="ppt_y"/>
                                          </p:val>
                                        </p:tav>
                                        <p:tav tm="100000">
                                          <p:val>
                                            <p:strVal val="1+ppt_h/2"/>
                                          </p:val>
                                        </p:tav>
                                      </p:tavLst>
                                    </p:anim>
                                    <p:set>
                                      <p:cBhvr>
                                        <p:cTn id="462" dur="1" fill="hold">
                                          <p:stCondLst>
                                            <p:cond delay="2999"/>
                                          </p:stCondLst>
                                        </p:cTn>
                                        <p:tgtEl>
                                          <p:spTgt spid="31"/>
                                        </p:tgtEl>
                                        <p:attrNameLst>
                                          <p:attrName>style.visibility</p:attrName>
                                        </p:attrNameLst>
                                      </p:cBhvr>
                                      <p:to>
                                        <p:strVal val="hidden"/>
                                      </p:to>
                                    </p:set>
                                  </p:childTnLst>
                                </p:cTn>
                              </p:par>
                              <p:par>
                                <p:cTn id="463" presetID="2" presetClass="exit" presetSubtype="4" fill="hold" grpId="2" nodeType="withEffect">
                                  <p:stCondLst>
                                    <p:cond delay="0"/>
                                  </p:stCondLst>
                                  <p:childTnLst>
                                    <p:anim calcmode="lin" valueType="num">
                                      <p:cBhvr additive="base">
                                        <p:cTn id="464" dur="3000"/>
                                        <p:tgtEl>
                                          <p:spTgt spid="32"/>
                                        </p:tgtEl>
                                        <p:attrNameLst>
                                          <p:attrName>ppt_x</p:attrName>
                                        </p:attrNameLst>
                                      </p:cBhvr>
                                      <p:tavLst>
                                        <p:tav tm="0">
                                          <p:val>
                                            <p:strVal val="ppt_x"/>
                                          </p:val>
                                        </p:tav>
                                        <p:tav tm="100000">
                                          <p:val>
                                            <p:strVal val="ppt_x"/>
                                          </p:val>
                                        </p:tav>
                                      </p:tavLst>
                                    </p:anim>
                                    <p:anim calcmode="lin" valueType="num">
                                      <p:cBhvr additive="base">
                                        <p:cTn id="465" dur="3000"/>
                                        <p:tgtEl>
                                          <p:spTgt spid="32"/>
                                        </p:tgtEl>
                                        <p:attrNameLst>
                                          <p:attrName>ppt_y</p:attrName>
                                        </p:attrNameLst>
                                      </p:cBhvr>
                                      <p:tavLst>
                                        <p:tav tm="0">
                                          <p:val>
                                            <p:strVal val="ppt_y"/>
                                          </p:val>
                                        </p:tav>
                                        <p:tav tm="100000">
                                          <p:val>
                                            <p:strVal val="1+ppt_h/2"/>
                                          </p:val>
                                        </p:tav>
                                      </p:tavLst>
                                    </p:anim>
                                    <p:set>
                                      <p:cBhvr>
                                        <p:cTn id="466" dur="1" fill="hold">
                                          <p:stCondLst>
                                            <p:cond delay="2999"/>
                                          </p:stCondLst>
                                        </p:cTn>
                                        <p:tgtEl>
                                          <p:spTgt spid="32"/>
                                        </p:tgtEl>
                                        <p:attrNameLst>
                                          <p:attrName>style.visibility</p:attrName>
                                        </p:attrNameLst>
                                      </p:cBhvr>
                                      <p:to>
                                        <p:strVal val="hidden"/>
                                      </p:to>
                                    </p:set>
                                  </p:childTnLst>
                                </p:cTn>
                              </p:par>
                              <p:par>
                                <p:cTn id="467" presetID="2" presetClass="exit" presetSubtype="4" fill="hold" grpId="2" nodeType="withEffect">
                                  <p:stCondLst>
                                    <p:cond delay="0"/>
                                  </p:stCondLst>
                                  <p:childTnLst>
                                    <p:anim calcmode="lin" valueType="num">
                                      <p:cBhvr additive="base">
                                        <p:cTn id="468" dur="3000"/>
                                        <p:tgtEl>
                                          <p:spTgt spid="33"/>
                                        </p:tgtEl>
                                        <p:attrNameLst>
                                          <p:attrName>ppt_x</p:attrName>
                                        </p:attrNameLst>
                                      </p:cBhvr>
                                      <p:tavLst>
                                        <p:tav tm="0">
                                          <p:val>
                                            <p:strVal val="ppt_x"/>
                                          </p:val>
                                        </p:tav>
                                        <p:tav tm="100000">
                                          <p:val>
                                            <p:strVal val="ppt_x"/>
                                          </p:val>
                                        </p:tav>
                                      </p:tavLst>
                                    </p:anim>
                                    <p:anim calcmode="lin" valueType="num">
                                      <p:cBhvr additive="base">
                                        <p:cTn id="469" dur="3000"/>
                                        <p:tgtEl>
                                          <p:spTgt spid="33"/>
                                        </p:tgtEl>
                                        <p:attrNameLst>
                                          <p:attrName>ppt_y</p:attrName>
                                        </p:attrNameLst>
                                      </p:cBhvr>
                                      <p:tavLst>
                                        <p:tav tm="0">
                                          <p:val>
                                            <p:strVal val="ppt_y"/>
                                          </p:val>
                                        </p:tav>
                                        <p:tav tm="100000">
                                          <p:val>
                                            <p:strVal val="1+ppt_h/2"/>
                                          </p:val>
                                        </p:tav>
                                      </p:tavLst>
                                    </p:anim>
                                    <p:set>
                                      <p:cBhvr>
                                        <p:cTn id="470" dur="1" fill="hold">
                                          <p:stCondLst>
                                            <p:cond delay="2999"/>
                                          </p:stCondLst>
                                        </p:cTn>
                                        <p:tgtEl>
                                          <p:spTgt spid="33"/>
                                        </p:tgtEl>
                                        <p:attrNameLst>
                                          <p:attrName>style.visibility</p:attrName>
                                        </p:attrNameLst>
                                      </p:cBhvr>
                                      <p:to>
                                        <p:strVal val="hidden"/>
                                      </p:to>
                                    </p:set>
                                  </p:childTnLst>
                                </p:cTn>
                              </p:par>
                              <p:par>
                                <p:cTn id="471" presetID="2" presetClass="exit" presetSubtype="4" fill="hold" grpId="2" nodeType="withEffect">
                                  <p:stCondLst>
                                    <p:cond delay="0"/>
                                  </p:stCondLst>
                                  <p:childTnLst>
                                    <p:anim calcmode="lin" valueType="num">
                                      <p:cBhvr additive="base">
                                        <p:cTn id="472" dur="3000"/>
                                        <p:tgtEl>
                                          <p:spTgt spid="34"/>
                                        </p:tgtEl>
                                        <p:attrNameLst>
                                          <p:attrName>ppt_x</p:attrName>
                                        </p:attrNameLst>
                                      </p:cBhvr>
                                      <p:tavLst>
                                        <p:tav tm="0">
                                          <p:val>
                                            <p:strVal val="ppt_x"/>
                                          </p:val>
                                        </p:tav>
                                        <p:tav tm="100000">
                                          <p:val>
                                            <p:strVal val="ppt_x"/>
                                          </p:val>
                                        </p:tav>
                                      </p:tavLst>
                                    </p:anim>
                                    <p:anim calcmode="lin" valueType="num">
                                      <p:cBhvr additive="base">
                                        <p:cTn id="473" dur="3000"/>
                                        <p:tgtEl>
                                          <p:spTgt spid="34"/>
                                        </p:tgtEl>
                                        <p:attrNameLst>
                                          <p:attrName>ppt_y</p:attrName>
                                        </p:attrNameLst>
                                      </p:cBhvr>
                                      <p:tavLst>
                                        <p:tav tm="0">
                                          <p:val>
                                            <p:strVal val="ppt_y"/>
                                          </p:val>
                                        </p:tav>
                                        <p:tav tm="100000">
                                          <p:val>
                                            <p:strVal val="1+ppt_h/2"/>
                                          </p:val>
                                        </p:tav>
                                      </p:tavLst>
                                    </p:anim>
                                    <p:set>
                                      <p:cBhvr>
                                        <p:cTn id="474" dur="1" fill="hold">
                                          <p:stCondLst>
                                            <p:cond delay="2999"/>
                                          </p:stCondLst>
                                        </p:cTn>
                                        <p:tgtEl>
                                          <p:spTgt spid="34"/>
                                        </p:tgtEl>
                                        <p:attrNameLst>
                                          <p:attrName>style.visibility</p:attrName>
                                        </p:attrNameLst>
                                      </p:cBhvr>
                                      <p:to>
                                        <p:strVal val="hidden"/>
                                      </p:to>
                                    </p:set>
                                  </p:childTnLst>
                                </p:cTn>
                              </p:par>
                              <p:par>
                                <p:cTn id="475" presetID="2" presetClass="exit" presetSubtype="4" fill="hold" grpId="2" nodeType="withEffect">
                                  <p:stCondLst>
                                    <p:cond delay="0"/>
                                  </p:stCondLst>
                                  <p:childTnLst>
                                    <p:anim calcmode="lin" valueType="num">
                                      <p:cBhvr additive="base">
                                        <p:cTn id="476" dur="3000"/>
                                        <p:tgtEl>
                                          <p:spTgt spid="35"/>
                                        </p:tgtEl>
                                        <p:attrNameLst>
                                          <p:attrName>ppt_x</p:attrName>
                                        </p:attrNameLst>
                                      </p:cBhvr>
                                      <p:tavLst>
                                        <p:tav tm="0">
                                          <p:val>
                                            <p:strVal val="ppt_x"/>
                                          </p:val>
                                        </p:tav>
                                        <p:tav tm="100000">
                                          <p:val>
                                            <p:strVal val="ppt_x"/>
                                          </p:val>
                                        </p:tav>
                                      </p:tavLst>
                                    </p:anim>
                                    <p:anim calcmode="lin" valueType="num">
                                      <p:cBhvr additive="base">
                                        <p:cTn id="477" dur="3000"/>
                                        <p:tgtEl>
                                          <p:spTgt spid="35"/>
                                        </p:tgtEl>
                                        <p:attrNameLst>
                                          <p:attrName>ppt_y</p:attrName>
                                        </p:attrNameLst>
                                      </p:cBhvr>
                                      <p:tavLst>
                                        <p:tav tm="0">
                                          <p:val>
                                            <p:strVal val="ppt_y"/>
                                          </p:val>
                                        </p:tav>
                                        <p:tav tm="100000">
                                          <p:val>
                                            <p:strVal val="1+ppt_h/2"/>
                                          </p:val>
                                        </p:tav>
                                      </p:tavLst>
                                    </p:anim>
                                    <p:set>
                                      <p:cBhvr>
                                        <p:cTn id="478" dur="1" fill="hold">
                                          <p:stCondLst>
                                            <p:cond delay="2999"/>
                                          </p:stCondLst>
                                        </p:cTn>
                                        <p:tgtEl>
                                          <p:spTgt spid="35"/>
                                        </p:tgtEl>
                                        <p:attrNameLst>
                                          <p:attrName>style.visibility</p:attrName>
                                        </p:attrNameLst>
                                      </p:cBhvr>
                                      <p:to>
                                        <p:strVal val="hidden"/>
                                      </p:to>
                                    </p:set>
                                  </p:childTnLst>
                                </p:cTn>
                              </p:par>
                              <p:par>
                                <p:cTn id="479" presetID="2" presetClass="exit" presetSubtype="4" fill="hold" grpId="2" nodeType="withEffect">
                                  <p:stCondLst>
                                    <p:cond delay="0"/>
                                  </p:stCondLst>
                                  <p:childTnLst>
                                    <p:anim calcmode="lin" valueType="num">
                                      <p:cBhvr additive="base">
                                        <p:cTn id="480" dur="3000"/>
                                        <p:tgtEl>
                                          <p:spTgt spid="36"/>
                                        </p:tgtEl>
                                        <p:attrNameLst>
                                          <p:attrName>ppt_x</p:attrName>
                                        </p:attrNameLst>
                                      </p:cBhvr>
                                      <p:tavLst>
                                        <p:tav tm="0">
                                          <p:val>
                                            <p:strVal val="ppt_x"/>
                                          </p:val>
                                        </p:tav>
                                        <p:tav tm="100000">
                                          <p:val>
                                            <p:strVal val="ppt_x"/>
                                          </p:val>
                                        </p:tav>
                                      </p:tavLst>
                                    </p:anim>
                                    <p:anim calcmode="lin" valueType="num">
                                      <p:cBhvr additive="base">
                                        <p:cTn id="481" dur="3000"/>
                                        <p:tgtEl>
                                          <p:spTgt spid="36"/>
                                        </p:tgtEl>
                                        <p:attrNameLst>
                                          <p:attrName>ppt_y</p:attrName>
                                        </p:attrNameLst>
                                      </p:cBhvr>
                                      <p:tavLst>
                                        <p:tav tm="0">
                                          <p:val>
                                            <p:strVal val="ppt_y"/>
                                          </p:val>
                                        </p:tav>
                                        <p:tav tm="100000">
                                          <p:val>
                                            <p:strVal val="1+ppt_h/2"/>
                                          </p:val>
                                        </p:tav>
                                      </p:tavLst>
                                    </p:anim>
                                    <p:set>
                                      <p:cBhvr>
                                        <p:cTn id="482" dur="1" fill="hold">
                                          <p:stCondLst>
                                            <p:cond delay="2999"/>
                                          </p:stCondLst>
                                        </p:cTn>
                                        <p:tgtEl>
                                          <p:spTgt spid="36"/>
                                        </p:tgtEl>
                                        <p:attrNameLst>
                                          <p:attrName>style.visibility</p:attrName>
                                        </p:attrNameLst>
                                      </p:cBhvr>
                                      <p:to>
                                        <p:strVal val="hidden"/>
                                      </p:to>
                                    </p:set>
                                  </p:childTnLst>
                                </p:cTn>
                              </p:par>
                              <p:par>
                                <p:cTn id="483" presetID="2" presetClass="exit" presetSubtype="4" fill="hold" grpId="2" nodeType="withEffect">
                                  <p:stCondLst>
                                    <p:cond delay="0"/>
                                  </p:stCondLst>
                                  <p:childTnLst>
                                    <p:anim calcmode="lin" valueType="num">
                                      <p:cBhvr additive="base">
                                        <p:cTn id="484" dur="3000"/>
                                        <p:tgtEl>
                                          <p:spTgt spid="37"/>
                                        </p:tgtEl>
                                        <p:attrNameLst>
                                          <p:attrName>ppt_x</p:attrName>
                                        </p:attrNameLst>
                                      </p:cBhvr>
                                      <p:tavLst>
                                        <p:tav tm="0">
                                          <p:val>
                                            <p:strVal val="ppt_x"/>
                                          </p:val>
                                        </p:tav>
                                        <p:tav tm="100000">
                                          <p:val>
                                            <p:strVal val="ppt_x"/>
                                          </p:val>
                                        </p:tav>
                                      </p:tavLst>
                                    </p:anim>
                                    <p:anim calcmode="lin" valueType="num">
                                      <p:cBhvr additive="base">
                                        <p:cTn id="485" dur="3000"/>
                                        <p:tgtEl>
                                          <p:spTgt spid="37"/>
                                        </p:tgtEl>
                                        <p:attrNameLst>
                                          <p:attrName>ppt_y</p:attrName>
                                        </p:attrNameLst>
                                      </p:cBhvr>
                                      <p:tavLst>
                                        <p:tav tm="0">
                                          <p:val>
                                            <p:strVal val="ppt_y"/>
                                          </p:val>
                                        </p:tav>
                                        <p:tav tm="100000">
                                          <p:val>
                                            <p:strVal val="1+ppt_h/2"/>
                                          </p:val>
                                        </p:tav>
                                      </p:tavLst>
                                    </p:anim>
                                    <p:set>
                                      <p:cBhvr>
                                        <p:cTn id="486" dur="1" fill="hold">
                                          <p:stCondLst>
                                            <p:cond delay="2999"/>
                                          </p:stCondLst>
                                        </p:cTn>
                                        <p:tgtEl>
                                          <p:spTgt spid="37"/>
                                        </p:tgtEl>
                                        <p:attrNameLst>
                                          <p:attrName>style.visibility</p:attrName>
                                        </p:attrNameLst>
                                      </p:cBhvr>
                                      <p:to>
                                        <p:strVal val="hidden"/>
                                      </p:to>
                                    </p:set>
                                  </p:childTnLst>
                                </p:cTn>
                              </p:par>
                              <p:par>
                                <p:cTn id="487" presetID="2" presetClass="exit" presetSubtype="4" fill="hold" grpId="2" nodeType="withEffect">
                                  <p:stCondLst>
                                    <p:cond delay="0"/>
                                  </p:stCondLst>
                                  <p:childTnLst>
                                    <p:anim calcmode="lin" valueType="num">
                                      <p:cBhvr additive="base">
                                        <p:cTn id="488" dur="3000"/>
                                        <p:tgtEl>
                                          <p:spTgt spid="38"/>
                                        </p:tgtEl>
                                        <p:attrNameLst>
                                          <p:attrName>ppt_x</p:attrName>
                                        </p:attrNameLst>
                                      </p:cBhvr>
                                      <p:tavLst>
                                        <p:tav tm="0">
                                          <p:val>
                                            <p:strVal val="ppt_x"/>
                                          </p:val>
                                        </p:tav>
                                        <p:tav tm="100000">
                                          <p:val>
                                            <p:strVal val="ppt_x"/>
                                          </p:val>
                                        </p:tav>
                                      </p:tavLst>
                                    </p:anim>
                                    <p:anim calcmode="lin" valueType="num">
                                      <p:cBhvr additive="base">
                                        <p:cTn id="489" dur="3000"/>
                                        <p:tgtEl>
                                          <p:spTgt spid="38"/>
                                        </p:tgtEl>
                                        <p:attrNameLst>
                                          <p:attrName>ppt_y</p:attrName>
                                        </p:attrNameLst>
                                      </p:cBhvr>
                                      <p:tavLst>
                                        <p:tav tm="0">
                                          <p:val>
                                            <p:strVal val="ppt_y"/>
                                          </p:val>
                                        </p:tav>
                                        <p:tav tm="100000">
                                          <p:val>
                                            <p:strVal val="1+ppt_h/2"/>
                                          </p:val>
                                        </p:tav>
                                      </p:tavLst>
                                    </p:anim>
                                    <p:set>
                                      <p:cBhvr>
                                        <p:cTn id="490" dur="1" fill="hold">
                                          <p:stCondLst>
                                            <p:cond delay="2999"/>
                                          </p:stCondLst>
                                        </p:cTn>
                                        <p:tgtEl>
                                          <p:spTgt spid="38"/>
                                        </p:tgtEl>
                                        <p:attrNameLst>
                                          <p:attrName>style.visibility</p:attrName>
                                        </p:attrNameLst>
                                      </p:cBhvr>
                                      <p:to>
                                        <p:strVal val="hidden"/>
                                      </p:to>
                                    </p:set>
                                  </p:childTnLst>
                                </p:cTn>
                              </p:par>
                              <p:par>
                                <p:cTn id="491" presetID="2" presetClass="exit" presetSubtype="4" fill="hold" grpId="2" nodeType="withEffect">
                                  <p:stCondLst>
                                    <p:cond delay="0"/>
                                  </p:stCondLst>
                                  <p:childTnLst>
                                    <p:anim calcmode="lin" valueType="num">
                                      <p:cBhvr additive="base">
                                        <p:cTn id="492" dur="3000"/>
                                        <p:tgtEl>
                                          <p:spTgt spid="39"/>
                                        </p:tgtEl>
                                        <p:attrNameLst>
                                          <p:attrName>ppt_x</p:attrName>
                                        </p:attrNameLst>
                                      </p:cBhvr>
                                      <p:tavLst>
                                        <p:tav tm="0">
                                          <p:val>
                                            <p:strVal val="ppt_x"/>
                                          </p:val>
                                        </p:tav>
                                        <p:tav tm="100000">
                                          <p:val>
                                            <p:strVal val="ppt_x"/>
                                          </p:val>
                                        </p:tav>
                                      </p:tavLst>
                                    </p:anim>
                                    <p:anim calcmode="lin" valueType="num">
                                      <p:cBhvr additive="base">
                                        <p:cTn id="493" dur="3000"/>
                                        <p:tgtEl>
                                          <p:spTgt spid="39"/>
                                        </p:tgtEl>
                                        <p:attrNameLst>
                                          <p:attrName>ppt_y</p:attrName>
                                        </p:attrNameLst>
                                      </p:cBhvr>
                                      <p:tavLst>
                                        <p:tav tm="0">
                                          <p:val>
                                            <p:strVal val="ppt_y"/>
                                          </p:val>
                                        </p:tav>
                                        <p:tav tm="100000">
                                          <p:val>
                                            <p:strVal val="1+ppt_h/2"/>
                                          </p:val>
                                        </p:tav>
                                      </p:tavLst>
                                    </p:anim>
                                    <p:set>
                                      <p:cBhvr>
                                        <p:cTn id="494" dur="1" fill="hold">
                                          <p:stCondLst>
                                            <p:cond delay="2999"/>
                                          </p:stCondLst>
                                        </p:cTn>
                                        <p:tgtEl>
                                          <p:spTgt spid="39"/>
                                        </p:tgtEl>
                                        <p:attrNameLst>
                                          <p:attrName>style.visibility</p:attrName>
                                        </p:attrNameLst>
                                      </p:cBhvr>
                                      <p:to>
                                        <p:strVal val="hidden"/>
                                      </p:to>
                                    </p:set>
                                  </p:childTnLst>
                                </p:cTn>
                              </p:par>
                              <p:par>
                                <p:cTn id="495" presetID="2" presetClass="exit" presetSubtype="4" fill="hold" grpId="2" nodeType="withEffect">
                                  <p:stCondLst>
                                    <p:cond delay="0"/>
                                  </p:stCondLst>
                                  <p:childTnLst>
                                    <p:anim calcmode="lin" valueType="num">
                                      <p:cBhvr additive="base">
                                        <p:cTn id="496" dur="3000"/>
                                        <p:tgtEl>
                                          <p:spTgt spid="40"/>
                                        </p:tgtEl>
                                        <p:attrNameLst>
                                          <p:attrName>ppt_x</p:attrName>
                                        </p:attrNameLst>
                                      </p:cBhvr>
                                      <p:tavLst>
                                        <p:tav tm="0">
                                          <p:val>
                                            <p:strVal val="ppt_x"/>
                                          </p:val>
                                        </p:tav>
                                        <p:tav tm="100000">
                                          <p:val>
                                            <p:strVal val="ppt_x"/>
                                          </p:val>
                                        </p:tav>
                                      </p:tavLst>
                                    </p:anim>
                                    <p:anim calcmode="lin" valueType="num">
                                      <p:cBhvr additive="base">
                                        <p:cTn id="497" dur="3000"/>
                                        <p:tgtEl>
                                          <p:spTgt spid="40"/>
                                        </p:tgtEl>
                                        <p:attrNameLst>
                                          <p:attrName>ppt_y</p:attrName>
                                        </p:attrNameLst>
                                      </p:cBhvr>
                                      <p:tavLst>
                                        <p:tav tm="0">
                                          <p:val>
                                            <p:strVal val="ppt_y"/>
                                          </p:val>
                                        </p:tav>
                                        <p:tav tm="100000">
                                          <p:val>
                                            <p:strVal val="1+ppt_h/2"/>
                                          </p:val>
                                        </p:tav>
                                      </p:tavLst>
                                    </p:anim>
                                    <p:set>
                                      <p:cBhvr>
                                        <p:cTn id="498" dur="1" fill="hold">
                                          <p:stCondLst>
                                            <p:cond delay="2999"/>
                                          </p:stCondLst>
                                        </p:cTn>
                                        <p:tgtEl>
                                          <p:spTgt spid="40"/>
                                        </p:tgtEl>
                                        <p:attrNameLst>
                                          <p:attrName>style.visibility</p:attrName>
                                        </p:attrNameLst>
                                      </p:cBhvr>
                                      <p:to>
                                        <p:strVal val="hidden"/>
                                      </p:to>
                                    </p:set>
                                  </p:childTnLst>
                                </p:cTn>
                              </p:par>
                              <p:par>
                                <p:cTn id="499" presetID="2" presetClass="exit" presetSubtype="4" fill="hold" grpId="2" nodeType="withEffect">
                                  <p:stCondLst>
                                    <p:cond delay="0"/>
                                  </p:stCondLst>
                                  <p:childTnLst>
                                    <p:anim calcmode="lin" valueType="num">
                                      <p:cBhvr additive="base">
                                        <p:cTn id="500" dur="3000"/>
                                        <p:tgtEl>
                                          <p:spTgt spid="41"/>
                                        </p:tgtEl>
                                        <p:attrNameLst>
                                          <p:attrName>ppt_x</p:attrName>
                                        </p:attrNameLst>
                                      </p:cBhvr>
                                      <p:tavLst>
                                        <p:tav tm="0">
                                          <p:val>
                                            <p:strVal val="ppt_x"/>
                                          </p:val>
                                        </p:tav>
                                        <p:tav tm="100000">
                                          <p:val>
                                            <p:strVal val="ppt_x"/>
                                          </p:val>
                                        </p:tav>
                                      </p:tavLst>
                                    </p:anim>
                                    <p:anim calcmode="lin" valueType="num">
                                      <p:cBhvr additive="base">
                                        <p:cTn id="501" dur="3000"/>
                                        <p:tgtEl>
                                          <p:spTgt spid="41"/>
                                        </p:tgtEl>
                                        <p:attrNameLst>
                                          <p:attrName>ppt_y</p:attrName>
                                        </p:attrNameLst>
                                      </p:cBhvr>
                                      <p:tavLst>
                                        <p:tav tm="0">
                                          <p:val>
                                            <p:strVal val="ppt_y"/>
                                          </p:val>
                                        </p:tav>
                                        <p:tav tm="100000">
                                          <p:val>
                                            <p:strVal val="1+ppt_h/2"/>
                                          </p:val>
                                        </p:tav>
                                      </p:tavLst>
                                    </p:anim>
                                    <p:set>
                                      <p:cBhvr>
                                        <p:cTn id="502" dur="1" fill="hold">
                                          <p:stCondLst>
                                            <p:cond delay="2999"/>
                                          </p:stCondLst>
                                        </p:cTn>
                                        <p:tgtEl>
                                          <p:spTgt spid="41"/>
                                        </p:tgtEl>
                                        <p:attrNameLst>
                                          <p:attrName>style.visibility</p:attrName>
                                        </p:attrNameLst>
                                      </p:cBhvr>
                                      <p:to>
                                        <p:strVal val="hidden"/>
                                      </p:to>
                                    </p:set>
                                  </p:childTnLst>
                                </p:cTn>
                              </p:par>
                              <p:par>
                                <p:cTn id="503" presetID="2" presetClass="exit" presetSubtype="4" fill="hold" grpId="2" nodeType="withEffect">
                                  <p:stCondLst>
                                    <p:cond delay="0"/>
                                  </p:stCondLst>
                                  <p:childTnLst>
                                    <p:anim calcmode="lin" valueType="num">
                                      <p:cBhvr additive="base">
                                        <p:cTn id="504" dur="3000"/>
                                        <p:tgtEl>
                                          <p:spTgt spid="42"/>
                                        </p:tgtEl>
                                        <p:attrNameLst>
                                          <p:attrName>ppt_x</p:attrName>
                                        </p:attrNameLst>
                                      </p:cBhvr>
                                      <p:tavLst>
                                        <p:tav tm="0">
                                          <p:val>
                                            <p:strVal val="ppt_x"/>
                                          </p:val>
                                        </p:tav>
                                        <p:tav tm="100000">
                                          <p:val>
                                            <p:strVal val="ppt_x"/>
                                          </p:val>
                                        </p:tav>
                                      </p:tavLst>
                                    </p:anim>
                                    <p:anim calcmode="lin" valueType="num">
                                      <p:cBhvr additive="base">
                                        <p:cTn id="505" dur="3000"/>
                                        <p:tgtEl>
                                          <p:spTgt spid="42"/>
                                        </p:tgtEl>
                                        <p:attrNameLst>
                                          <p:attrName>ppt_y</p:attrName>
                                        </p:attrNameLst>
                                      </p:cBhvr>
                                      <p:tavLst>
                                        <p:tav tm="0">
                                          <p:val>
                                            <p:strVal val="ppt_y"/>
                                          </p:val>
                                        </p:tav>
                                        <p:tav tm="100000">
                                          <p:val>
                                            <p:strVal val="1+ppt_h/2"/>
                                          </p:val>
                                        </p:tav>
                                      </p:tavLst>
                                    </p:anim>
                                    <p:set>
                                      <p:cBhvr>
                                        <p:cTn id="506" dur="1" fill="hold">
                                          <p:stCondLst>
                                            <p:cond delay="2999"/>
                                          </p:stCondLst>
                                        </p:cTn>
                                        <p:tgtEl>
                                          <p:spTgt spid="42"/>
                                        </p:tgtEl>
                                        <p:attrNameLst>
                                          <p:attrName>style.visibility</p:attrName>
                                        </p:attrNameLst>
                                      </p:cBhvr>
                                      <p:to>
                                        <p:strVal val="hidden"/>
                                      </p:to>
                                    </p:set>
                                  </p:childTnLst>
                                </p:cTn>
                              </p:par>
                              <p:par>
                                <p:cTn id="507" presetID="2" presetClass="exit" presetSubtype="4" fill="hold" grpId="2" nodeType="withEffect">
                                  <p:stCondLst>
                                    <p:cond delay="0"/>
                                  </p:stCondLst>
                                  <p:childTnLst>
                                    <p:anim calcmode="lin" valueType="num">
                                      <p:cBhvr additive="base">
                                        <p:cTn id="508" dur="3000"/>
                                        <p:tgtEl>
                                          <p:spTgt spid="43"/>
                                        </p:tgtEl>
                                        <p:attrNameLst>
                                          <p:attrName>ppt_x</p:attrName>
                                        </p:attrNameLst>
                                      </p:cBhvr>
                                      <p:tavLst>
                                        <p:tav tm="0">
                                          <p:val>
                                            <p:strVal val="ppt_x"/>
                                          </p:val>
                                        </p:tav>
                                        <p:tav tm="100000">
                                          <p:val>
                                            <p:strVal val="ppt_x"/>
                                          </p:val>
                                        </p:tav>
                                      </p:tavLst>
                                    </p:anim>
                                    <p:anim calcmode="lin" valueType="num">
                                      <p:cBhvr additive="base">
                                        <p:cTn id="509" dur="3000"/>
                                        <p:tgtEl>
                                          <p:spTgt spid="43"/>
                                        </p:tgtEl>
                                        <p:attrNameLst>
                                          <p:attrName>ppt_y</p:attrName>
                                        </p:attrNameLst>
                                      </p:cBhvr>
                                      <p:tavLst>
                                        <p:tav tm="0">
                                          <p:val>
                                            <p:strVal val="ppt_y"/>
                                          </p:val>
                                        </p:tav>
                                        <p:tav tm="100000">
                                          <p:val>
                                            <p:strVal val="1+ppt_h/2"/>
                                          </p:val>
                                        </p:tav>
                                      </p:tavLst>
                                    </p:anim>
                                    <p:set>
                                      <p:cBhvr>
                                        <p:cTn id="510" dur="1" fill="hold">
                                          <p:stCondLst>
                                            <p:cond delay="2999"/>
                                          </p:stCondLst>
                                        </p:cTn>
                                        <p:tgtEl>
                                          <p:spTgt spid="43"/>
                                        </p:tgtEl>
                                        <p:attrNameLst>
                                          <p:attrName>style.visibility</p:attrName>
                                        </p:attrNameLst>
                                      </p:cBhvr>
                                      <p:to>
                                        <p:strVal val="hidden"/>
                                      </p:to>
                                    </p:set>
                                  </p:childTnLst>
                                </p:cTn>
                              </p:par>
                              <p:par>
                                <p:cTn id="511" presetID="2" presetClass="exit" presetSubtype="4" fill="hold" grpId="2" nodeType="withEffect">
                                  <p:stCondLst>
                                    <p:cond delay="0"/>
                                  </p:stCondLst>
                                  <p:childTnLst>
                                    <p:anim calcmode="lin" valueType="num">
                                      <p:cBhvr additive="base">
                                        <p:cTn id="512" dur="3000"/>
                                        <p:tgtEl>
                                          <p:spTgt spid="44"/>
                                        </p:tgtEl>
                                        <p:attrNameLst>
                                          <p:attrName>ppt_x</p:attrName>
                                        </p:attrNameLst>
                                      </p:cBhvr>
                                      <p:tavLst>
                                        <p:tav tm="0">
                                          <p:val>
                                            <p:strVal val="ppt_x"/>
                                          </p:val>
                                        </p:tav>
                                        <p:tav tm="100000">
                                          <p:val>
                                            <p:strVal val="ppt_x"/>
                                          </p:val>
                                        </p:tav>
                                      </p:tavLst>
                                    </p:anim>
                                    <p:anim calcmode="lin" valueType="num">
                                      <p:cBhvr additive="base">
                                        <p:cTn id="513" dur="3000"/>
                                        <p:tgtEl>
                                          <p:spTgt spid="44"/>
                                        </p:tgtEl>
                                        <p:attrNameLst>
                                          <p:attrName>ppt_y</p:attrName>
                                        </p:attrNameLst>
                                      </p:cBhvr>
                                      <p:tavLst>
                                        <p:tav tm="0">
                                          <p:val>
                                            <p:strVal val="ppt_y"/>
                                          </p:val>
                                        </p:tav>
                                        <p:tav tm="100000">
                                          <p:val>
                                            <p:strVal val="1+ppt_h/2"/>
                                          </p:val>
                                        </p:tav>
                                      </p:tavLst>
                                    </p:anim>
                                    <p:set>
                                      <p:cBhvr>
                                        <p:cTn id="514" dur="1" fill="hold">
                                          <p:stCondLst>
                                            <p:cond delay="2999"/>
                                          </p:stCondLst>
                                        </p:cTn>
                                        <p:tgtEl>
                                          <p:spTgt spid="44"/>
                                        </p:tgtEl>
                                        <p:attrNameLst>
                                          <p:attrName>style.visibility</p:attrName>
                                        </p:attrNameLst>
                                      </p:cBhvr>
                                      <p:to>
                                        <p:strVal val="hidden"/>
                                      </p:to>
                                    </p:set>
                                  </p:childTnLst>
                                </p:cTn>
                              </p:par>
                              <p:par>
                                <p:cTn id="515" presetID="2" presetClass="exit" presetSubtype="4" fill="hold" grpId="2" nodeType="withEffect">
                                  <p:stCondLst>
                                    <p:cond delay="0"/>
                                  </p:stCondLst>
                                  <p:childTnLst>
                                    <p:anim calcmode="lin" valueType="num">
                                      <p:cBhvr additive="base">
                                        <p:cTn id="516" dur="3000"/>
                                        <p:tgtEl>
                                          <p:spTgt spid="45"/>
                                        </p:tgtEl>
                                        <p:attrNameLst>
                                          <p:attrName>ppt_x</p:attrName>
                                        </p:attrNameLst>
                                      </p:cBhvr>
                                      <p:tavLst>
                                        <p:tav tm="0">
                                          <p:val>
                                            <p:strVal val="ppt_x"/>
                                          </p:val>
                                        </p:tav>
                                        <p:tav tm="100000">
                                          <p:val>
                                            <p:strVal val="ppt_x"/>
                                          </p:val>
                                        </p:tav>
                                      </p:tavLst>
                                    </p:anim>
                                    <p:anim calcmode="lin" valueType="num">
                                      <p:cBhvr additive="base">
                                        <p:cTn id="517" dur="3000"/>
                                        <p:tgtEl>
                                          <p:spTgt spid="45"/>
                                        </p:tgtEl>
                                        <p:attrNameLst>
                                          <p:attrName>ppt_y</p:attrName>
                                        </p:attrNameLst>
                                      </p:cBhvr>
                                      <p:tavLst>
                                        <p:tav tm="0">
                                          <p:val>
                                            <p:strVal val="ppt_y"/>
                                          </p:val>
                                        </p:tav>
                                        <p:tav tm="100000">
                                          <p:val>
                                            <p:strVal val="1+ppt_h/2"/>
                                          </p:val>
                                        </p:tav>
                                      </p:tavLst>
                                    </p:anim>
                                    <p:set>
                                      <p:cBhvr>
                                        <p:cTn id="518" dur="1" fill="hold">
                                          <p:stCondLst>
                                            <p:cond delay="2999"/>
                                          </p:stCondLst>
                                        </p:cTn>
                                        <p:tgtEl>
                                          <p:spTgt spid="45"/>
                                        </p:tgtEl>
                                        <p:attrNameLst>
                                          <p:attrName>style.visibility</p:attrName>
                                        </p:attrNameLst>
                                      </p:cBhvr>
                                      <p:to>
                                        <p:strVal val="hidden"/>
                                      </p:to>
                                    </p:set>
                                  </p:childTnLst>
                                </p:cTn>
                              </p:par>
                              <p:par>
                                <p:cTn id="519" presetID="2" presetClass="exit" presetSubtype="4" fill="hold" grpId="2" nodeType="withEffect">
                                  <p:stCondLst>
                                    <p:cond delay="0"/>
                                  </p:stCondLst>
                                  <p:childTnLst>
                                    <p:anim calcmode="lin" valueType="num">
                                      <p:cBhvr additive="base">
                                        <p:cTn id="520" dur="3000"/>
                                        <p:tgtEl>
                                          <p:spTgt spid="46"/>
                                        </p:tgtEl>
                                        <p:attrNameLst>
                                          <p:attrName>ppt_x</p:attrName>
                                        </p:attrNameLst>
                                      </p:cBhvr>
                                      <p:tavLst>
                                        <p:tav tm="0">
                                          <p:val>
                                            <p:strVal val="ppt_x"/>
                                          </p:val>
                                        </p:tav>
                                        <p:tav tm="100000">
                                          <p:val>
                                            <p:strVal val="ppt_x"/>
                                          </p:val>
                                        </p:tav>
                                      </p:tavLst>
                                    </p:anim>
                                    <p:anim calcmode="lin" valueType="num">
                                      <p:cBhvr additive="base">
                                        <p:cTn id="521" dur="3000"/>
                                        <p:tgtEl>
                                          <p:spTgt spid="46"/>
                                        </p:tgtEl>
                                        <p:attrNameLst>
                                          <p:attrName>ppt_y</p:attrName>
                                        </p:attrNameLst>
                                      </p:cBhvr>
                                      <p:tavLst>
                                        <p:tav tm="0">
                                          <p:val>
                                            <p:strVal val="ppt_y"/>
                                          </p:val>
                                        </p:tav>
                                        <p:tav tm="100000">
                                          <p:val>
                                            <p:strVal val="1+ppt_h/2"/>
                                          </p:val>
                                        </p:tav>
                                      </p:tavLst>
                                    </p:anim>
                                    <p:set>
                                      <p:cBhvr>
                                        <p:cTn id="522" dur="1" fill="hold">
                                          <p:stCondLst>
                                            <p:cond delay="2999"/>
                                          </p:stCondLst>
                                        </p:cTn>
                                        <p:tgtEl>
                                          <p:spTgt spid="46"/>
                                        </p:tgtEl>
                                        <p:attrNameLst>
                                          <p:attrName>style.visibility</p:attrName>
                                        </p:attrNameLst>
                                      </p:cBhvr>
                                      <p:to>
                                        <p:strVal val="hidden"/>
                                      </p:to>
                                    </p:set>
                                  </p:childTnLst>
                                </p:cTn>
                              </p:par>
                              <p:par>
                                <p:cTn id="523" presetID="2" presetClass="exit" presetSubtype="4" fill="hold" grpId="2" nodeType="withEffect">
                                  <p:stCondLst>
                                    <p:cond delay="0"/>
                                  </p:stCondLst>
                                  <p:childTnLst>
                                    <p:anim calcmode="lin" valueType="num">
                                      <p:cBhvr additive="base">
                                        <p:cTn id="524" dur="3000"/>
                                        <p:tgtEl>
                                          <p:spTgt spid="47"/>
                                        </p:tgtEl>
                                        <p:attrNameLst>
                                          <p:attrName>ppt_x</p:attrName>
                                        </p:attrNameLst>
                                      </p:cBhvr>
                                      <p:tavLst>
                                        <p:tav tm="0">
                                          <p:val>
                                            <p:strVal val="ppt_x"/>
                                          </p:val>
                                        </p:tav>
                                        <p:tav tm="100000">
                                          <p:val>
                                            <p:strVal val="ppt_x"/>
                                          </p:val>
                                        </p:tav>
                                      </p:tavLst>
                                    </p:anim>
                                    <p:anim calcmode="lin" valueType="num">
                                      <p:cBhvr additive="base">
                                        <p:cTn id="525" dur="3000"/>
                                        <p:tgtEl>
                                          <p:spTgt spid="47"/>
                                        </p:tgtEl>
                                        <p:attrNameLst>
                                          <p:attrName>ppt_y</p:attrName>
                                        </p:attrNameLst>
                                      </p:cBhvr>
                                      <p:tavLst>
                                        <p:tav tm="0">
                                          <p:val>
                                            <p:strVal val="ppt_y"/>
                                          </p:val>
                                        </p:tav>
                                        <p:tav tm="100000">
                                          <p:val>
                                            <p:strVal val="1+ppt_h/2"/>
                                          </p:val>
                                        </p:tav>
                                      </p:tavLst>
                                    </p:anim>
                                    <p:set>
                                      <p:cBhvr>
                                        <p:cTn id="526" dur="1" fill="hold">
                                          <p:stCondLst>
                                            <p:cond delay="2999"/>
                                          </p:stCondLst>
                                        </p:cTn>
                                        <p:tgtEl>
                                          <p:spTgt spid="47"/>
                                        </p:tgtEl>
                                        <p:attrNameLst>
                                          <p:attrName>style.visibility</p:attrName>
                                        </p:attrNameLst>
                                      </p:cBhvr>
                                      <p:to>
                                        <p:strVal val="hidden"/>
                                      </p:to>
                                    </p:set>
                                  </p:childTnLst>
                                </p:cTn>
                              </p:par>
                              <p:par>
                                <p:cTn id="527" presetID="2" presetClass="exit" presetSubtype="4" fill="hold" grpId="2" nodeType="withEffect">
                                  <p:stCondLst>
                                    <p:cond delay="0"/>
                                  </p:stCondLst>
                                  <p:childTnLst>
                                    <p:anim calcmode="lin" valueType="num">
                                      <p:cBhvr additive="base">
                                        <p:cTn id="528" dur="3000"/>
                                        <p:tgtEl>
                                          <p:spTgt spid="48"/>
                                        </p:tgtEl>
                                        <p:attrNameLst>
                                          <p:attrName>ppt_x</p:attrName>
                                        </p:attrNameLst>
                                      </p:cBhvr>
                                      <p:tavLst>
                                        <p:tav tm="0">
                                          <p:val>
                                            <p:strVal val="ppt_x"/>
                                          </p:val>
                                        </p:tav>
                                        <p:tav tm="100000">
                                          <p:val>
                                            <p:strVal val="ppt_x"/>
                                          </p:val>
                                        </p:tav>
                                      </p:tavLst>
                                    </p:anim>
                                    <p:anim calcmode="lin" valueType="num">
                                      <p:cBhvr additive="base">
                                        <p:cTn id="529" dur="3000"/>
                                        <p:tgtEl>
                                          <p:spTgt spid="48"/>
                                        </p:tgtEl>
                                        <p:attrNameLst>
                                          <p:attrName>ppt_y</p:attrName>
                                        </p:attrNameLst>
                                      </p:cBhvr>
                                      <p:tavLst>
                                        <p:tav tm="0">
                                          <p:val>
                                            <p:strVal val="ppt_y"/>
                                          </p:val>
                                        </p:tav>
                                        <p:tav tm="100000">
                                          <p:val>
                                            <p:strVal val="1+ppt_h/2"/>
                                          </p:val>
                                        </p:tav>
                                      </p:tavLst>
                                    </p:anim>
                                    <p:set>
                                      <p:cBhvr>
                                        <p:cTn id="530" dur="1" fill="hold">
                                          <p:stCondLst>
                                            <p:cond delay="2999"/>
                                          </p:stCondLst>
                                        </p:cTn>
                                        <p:tgtEl>
                                          <p:spTgt spid="48"/>
                                        </p:tgtEl>
                                        <p:attrNameLst>
                                          <p:attrName>style.visibility</p:attrName>
                                        </p:attrNameLst>
                                      </p:cBhvr>
                                      <p:to>
                                        <p:strVal val="hidden"/>
                                      </p:to>
                                    </p:set>
                                  </p:childTnLst>
                                </p:cTn>
                              </p:par>
                              <p:par>
                                <p:cTn id="531" presetID="2" presetClass="exit" presetSubtype="4" fill="hold" grpId="2" nodeType="withEffect">
                                  <p:stCondLst>
                                    <p:cond delay="0"/>
                                  </p:stCondLst>
                                  <p:childTnLst>
                                    <p:anim calcmode="lin" valueType="num">
                                      <p:cBhvr additive="base">
                                        <p:cTn id="532" dur="3000"/>
                                        <p:tgtEl>
                                          <p:spTgt spid="49"/>
                                        </p:tgtEl>
                                        <p:attrNameLst>
                                          <p:attrName>ppt_x</p:attrName>
                                        </p:attrNameLst>
                                      </p:cBhvr>
                                      <p:tavLst>
                                        <p:tav tm="0">
                                          <p:val>
                                            <p:strVal val="ppt_x"/>
                                          </p:val>
                                        </p:tav>
                                        <p:tav tm="100000">
                                          <p:val>
                                            <p:strVal val="ppt_x"/>
                                          </p:val>
                                        </p:tav>
                                      </p:tavLst>
                                    </p:anim>
                                    <p:anim calcmode="lin" valueType="num">
                                      <p:cBhvr additive="base">
                                        <p:cTn id="533" dur="3000"/>
                                        <p:tgtEl>
                                          <p:spTgt spid="49"/>
                                        </p:tgtEl>
                                        <p:attrNameLst>
                                          <p:attrName>ppt_y</p:attrName>
                                        </p:attrNameLst>
                                      </p:cBhvr>
                                      <p:tavLst>
                                        <p:tav tm="0">
                                          <p:val>
                                            <p:strVal val="ppt_y"/>
                                          </p:val>
                                        </p:tav>
                                        <p:tav tm="100000">
                                          <p:val>
                                            <p:strVal val="1+ppt_h/2"/>
                                          </p:val>
                                        </p:tav>
                                      </p:tavLst>
                                    </p:anim>
                                    <p:set>
                                      <p:cBhvr>
                                        <p:cTn id="534" dur="1" fill="hold">
                                          <p:stCondLst>
                                            <p:cond delay="2999"/>
                                          </p:stCondLst>
                                        </p:cTn>
                                        <p:tgtEl>
                                          <p:spTgt spid="49"/>
                                        </p:tgtEl>
                                        <p:attrNameLst>
                                          <p:attrName>style.visibility</p:attrName>
                                        </p:attrNameLst>
                                      </p:cBhvr>
                                      <p:to>
                                        <p:strVal val="hidden"/>
                                      </p:to>
                                    </p:set>
                                  </p:childTnLst>
                                </p:cTn>
                              </p:par>
                              <p:par>
                                <p:cTn id="535" presetID="19" presetClass="exit" presetSubtype="10" fill="hold" grpId="3" nodeType="withEffect">
                                  <p:stCondLst>
                                    <p:cond delay="0"/>
                                  </p:stCondLst>
                                  <p:childTnLst>
                                    <p:anim calcmode="lin" valueType="num">
                                      <p:cBhvr>
                                        <p:cTn id="536" dur="3000"/>
                                        <p:tgtEl>
                                          <p:spTgt spid="6"/>
                                        </p:tgtEl>
                                        <p:attrNameLst>
                                          <p:attrName>ppt_h</p:attrName>
                                        </p:attrNameLst>
                                      </p:cBhvr>
                                      <p:tavLst>
                                        <p:tav tm="0">
                                          <p:val>
                                            <p:strVal val="ppt_h"/>
                                          </p:val>
                                        </p:tav>
                                        <p:tav tm="100000">
                                          <p:val>
                                            <p:strVal val="ppt_h"/>
                                          </p:val>
                                        </p:tav>
                                      </p:tavLst>
                                    </p:anim>
                                    <p:anim calcmode="lin" valueType="num">
                                      <p:cBhvr>
                                        <p:cTn id="53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8" dur="1" fill="hold">
                                          <p:stCondLst>
                                            <p:cond delay="2999"/>
                                          </p:stCondLst>
                                        </p:cTn>
                                        <p:tgtEl>
                                          <p:spTgt spid="6"/>
                                        </p:tgtEl>
                                        <p:attrNameLst>
                                          <p:attrName>style.visibility</p:attrName>
                                        </p:attrNameLst>
                                      </p:cBhvr>
                                      <p:to>
                                        <p:strVal val="hidden"/>
                                      </p:to>
                                    </p:set>
                                  </p:childTnLst>
                                </p:cTn>
                              </p:par>
                              <p:par>
                                <p:cTn id="539" presetID="19" presetClass="exit" presetSubtype="10" fill="hold" grpId="3" nodeType="withEffect">
                                  <p:stCondLst>
                                    <p:cond delay="0"/>
                                  </p:stCondLst>
                                  <p:childTnLst>
                                    <p:anim calcmode="lin" valueType="num">
                                      <p:cBhvr>
                                        <p:cTn id="540" dur="3000"/>
                                        <p:tgtEl>
                                          <p:spTgt spid="7"/>
                                        </p:tgtEl>
                                        <p:attrNameLst>
                                          <p:attrName>ppt_h</p:attrName>
                                        </p:attrNameLst>
                                      </p:cBhvr>
                                      <p:tavLst>
                                        <p:tav tm="0">
                                          <p:val>
                                            <p:strVal val="ppt_h"/>
                                          </p:val>
                                        </p:tav>
                                        <p:tav tm="100000">
                                          <p:val>
                                            <p:strVal val="ppt_h"/>
                                          </p:val>
                                        </p:tav>
                                      </p:tavLst>
                                    </p:anim>
                                    <p:anim calcmode="lin" valueType="num">
                                      <p:cBhvr>
                                        <p:cTn id="54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2" dur="1" fill="hold">
                                          <p:stCondLst>
                                            <p:cond delay="2999"/>
                                          </p:stCondLst>
                                        </p:cTn>
                                        <p:tgtEl>
                                          <p:spTgt spid="7"/>
                                        </p:tgtEl>
                                        <p:attrNameLst>
                                          <p:attrName>style.visibility</p:attrName>
                                        </p:attrNameLst>
                                      </p:cBhvr>
                                      <p:to>
                                        <p:strVal val="hidden"/>
                                      </p:to>
                                    </p:set>
                                  </p:childTnLst>
                                </p:cTn>
                              </p:par>
                              <p:par>
                                <p:cTn id="543" presetID="19" presetClass="exit" presetSubtype="10" fill="hold" grpId="3" nodeType="withEffect">
                                  <p:stCondLst>
                                    <p:cond delay="0"/>
                                  </p:stCondLst>
                                  <p:childTnLst>
                                    <p:anim calcmode="lin" valueType="num">
                                      <p:cBhvr>
                                        <p:cTn id="544" dur="3000"/>
                                        <p:tgtEl>
                                          <p:spTgt spid="8"/>
                                        </p:tgtEl>
                                        <p:attrNameLst>
                                          <p:attrName>ppt_h</p:attrName>
                                        </p:attrNameLst>
                                      </p:cBhvr>
                                      <p:tavLst>
                                        <p:tav tm="0">
                                          <p:val>
                                            <p:strVal val="ppt_h"/>
                                          </p:val>
                                        </p:tav>
                                        <p:tav tm="100000">
                                          <p:val>
                                            <p:strVal val="ppt_h"/>
                                          </p:val>
                                        </p:tav>
                                      </p:tavLst>
                                    </p:anim>
                                    <p:anim calcmode="lin" valueType="num">
                                      <p:cBhvr>
                                        <p:cTn id="54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6" dur="1" fill="hold">
                                          <p:stCondLst>
                                            <p:cond delay="2999"/>
                                          </p:stCondLst>
                                        </p:cTn>
                                        <p:tgtEl>
                                          <p:spTgt spid="8"/>
                                        </p:tgtEl>
                                        <p:attrNameLst>
                                          <p:attrName>style.visibility</p:attrName>
                                        </p:attrNameLst>
                                      </p:cBhvr>
                                      <p:to>
                                        <p:strVal val="hidden"/>
                                      </p:to>
                                    </p:set>
                                  </p:childTnLst>
                                </p:cTn>
                              </p:par>
                              <p:par>
                                <p:cTn id="547" presetID="19" presetClass="exit" presetSubtype="10" fill="hold" grpId="3" nodeType="withEffect">
                                  <p:stCondLst>
                                    <p:cond delay="0"/>
                                  </p:stCondLst>
                                  <p:childTnLst>
                                    <p:anim calcmode="lin" valueType="num">
                                      <p:cBhvr>
                                        <p:cTn id="548" dur="3000"/>
                                        <p:tgtEl>
                                          <p:spTgt spid="9"/>
                                        </p:tgtEl>
                                        <p:attrNameLst>
                                          <p:attrName>ppt_h</p:attrName>
                                        </p:attrNameLst>
                                      </p:cBhvr>
                                      <p:tavLst>
                                        <p:tav tm="0">
                                          <p:val>
                                            <p:strVal val="ppt_h"/>
                                          </p:val>
                                        </p:tav>
                                        <p:tav tm="100000">
                                          <p:val>
                                            <p:strVal val="ppt_h"/>
                                          </p:val>
                                        </p:tav>
                                      </p:tavLst>
                                    </p:anim>
                                    <p:anim calcmode="lin" valueType="num">
                                      <p:cBhvr>
                                        <p:cTn id="54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0" dur="1" fill="hold">
                                          <p:stCondLst>
                                            <p:cond delay="2999"/>
                                          </p:stCondLst>
                                        </p:cTn>
                                        <p:tgtEl>
                                          <p:spTgt spid="9"/>
                                        </p:tgtEl>
                                        <p:attrNameLst>
                                          <p:attrName>style.visibility</p:attrName>
                                        </p:attrNameLst>
                                      </p:cBhvr>
                                      <p:to>
                                        <p:strVal val="hidden"/>
                                      </p:to>
                                    </p:set>
                                  </p:childTnLst>
                                </p:cTn>
                              </p:par>
                              <p:par>
                                <p:cTn id="551" presetID="19" presetClass="exit" presetSubtype="10" fill="hold" grpId="3" nodeType="withEffect">
                                  <p:stCondLst>
                                    <p:cond delay="0"/>
                                  </p:stCondLst>
                                  <p:childTnLst>
                                    <p:anim calcmode="lin" valueType="num">
                                      <p:cBhvr>
                                        <p:cTn id="552" dur="3000"/>
                                        <p:tgtEl>
                                          <p:spTgt spid="10"/>
                                        </p:tgtEl>
                                        <p:attrNameLst>
                                          <p:attrName>ppt_h</p:attrName>
                                        </p:attrNameLst>
                                      </p:cBhvr>
                                      <p:tavLst>
                                        <p:tav tm="0">
                                          <p:val>
                                            <p:strVal val="ppt_h"/>
                                          </p:val>
                                        </p:tav>
                                        <p:tav tm="100000">
                                          <p:val>
                                            <p:strVal val="ppt_h"/>
                                          </p:val>
                                        </p:tav>
                                      </p:tavLst>
                                    </p:anim>
                                    <p:anim calcmode="lin" valueType="num">
                                      <p:cBhvr>
                                        <p:cTn id="55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4" dur="1" fill="hold">
                                          <p:stCondLst>
                                            <p:cond delay="2999"/>
                                          </p:stCondLst>
                                        </p:cTn>
                                        <p:tgtEl>
                                          <p:spTgt spid="10"/>
                                        </p:tgtEl>
                                        <p:attrNameLst>
                                          <p:attrName>style.visibility</p:attrName>
                                        </p:attrNameLst>
                                      </p:cBhvr>
                                      <p:to>
                                        <p:strVal val="hidden"/>
                                      </p:to>
                                    </p:set>
                                  </p:childTnLst>
                                </p:cTn>
                              </p:par>
                              <p:par>
                                <p:cTn id="555" presetID="19" presetClass="exit" presetSubtype="10" fill="hold" grpId="3" nodeType="withEffect">
                                  <p:stCondLst>
                                    <p:cond delay="0"/>
                                  </p:stCondLst>
                                  <p:childTnLst>
                                    <p:anim calcmode="lin" valueType="num">
                                      <p:cBhvr>
                                        <p:cTn id="556" dur="3000"/>
                                        <p:tgtEl>
                                          <p:spTgt spid="11"/>
                                        </p:tgtEl>
                                        <p:attrNameLst>
                                          <p:attrName>ppt_h</p:attrName>
                                        </p:attrNameLst>
                                      </p:cBhvr>
                                      <p:tavLst>
                                        <p:tav tm="0">
                                          <p:val>
                                            <p:strVal val="ppt_h"/>
                                          </p:val>
                                        </p:tav>
                                        <p:tav tm="100000">
                                          <p:val>
                                            <p:strVal val="ppt_h"/>
                                          </p:val>
                                        </p:tav>
                                      </p:tavLst>
                                    </p:anim>
                                    <p:anim calcmode="lin" valueType="num">
                                      <p:cBhvr>
                                        <p:cTn id="55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8" dur="1" fill="hold">
                                          <p:stCondLst>
                                            <p:cond delay="2999"/>
                                          </p:stCondLst>
                                        </p:cTn>
                                        <p:tgtEl>
                                          <p:spTgt spid="11"/>
                                        </p:tgtEl>
                                        <p:attrNameLst>
                                          <p:attrName>style.visibility</p:attrName>
                                        </p:attrNameLst>
                                      </p:cBhvr>
                                      <p:to>
                                        <p:strVal val="hidden"/>
                                      </p:to>
                                    </p:set>
                                  </p:childTnLst>
                                </p:cTn>
                              </p:par>
                              <p:par>
                                <p:cTn id="559" presetID="19" presetClass="exit" presetSubtype="10" fill="hold" grpId="3" nodeType="withEffect">
                                  <p:stCondLst>
                                    <p:cond delay="0"/>
                                  </p:stCondLst>
                                  <p:childTnLst>
                                    <p:anim calcmode="lin" valueType="num">
                                      <p:cBhvr>
                                        <p:cTn id="560" dur="3000"/>
                                        <p:tgtEl>
                                          <p:spTgt spid="12"/>
                                        </p:tgtEl>
                                        <p:attrNameLst>
                                          <p:attrName>ppt_h</p:attrName>
                                        </p:attrNameLst>
                                      </p:cBhvr>
                                      <p:tavLst>
                                        <p:tav tm="0">
                                          <p:val>
                                            <p:strVal val="ppt_h"/>
                                          </p:val>
                                        </p:tav>
                                        <p:tav tm="100000">
                                          <p:val>
                                            <p:strVal val="ppt_h"/>
                                          </p:val>
                                        </p:tav>
                                      </p:tavLst>
                                    </p:anim>
                                    <p:anim calcmode="lin" valueType="num">
                                      <p:cBhvr>
                                        <p:cTn id="56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2" dur="1" fill="hold">
                                          <p:stCondLst>
                                            <p:cond delay="2999"/>
                                          </p:stCondLst>
                                        </p:cTn>
                                        <p:tgtEl>
                                          <p:spTgt spid="12"/>
                                        </p:tgtEl>
                                        <p:attrNameLst>
                                          <p:attrName>style.visibility</p:attrName>
                                        </p:attrNameLst>
                                      </p:cBhvr>
                                      <p:to>
                                        <p:strVal val="hidden"/>
                                      </p:to>
                                    </p:set>
                                  </p:childTnLst>
                                </p:cTn>
                              </p:par>
                              <p:par>
                                <p:cTn id="563" presetID="19" presetClass="exit" presetSubtype="10" fill="hold" grpId="3" nodeType="withEffect">
                                  <p:stCondLst>
                                    <p:cond delay="0"/>
                                  </p:stCondLst>
                                  <p:childTnLst>
                                    <p:anim calcmode="lin" valueType="num">
                                      <p:cBhvr>
                                        <p:cTn id="564" dur="3000"/>
                                        <p:tgtEl>
                                          <p:spTgt spid="13"/>
                                        </p:tgtEl>
                                        <p:attrNameLst>
                                          <p:attrName>ppt_h</p:attrName>
                                        </p:attrNameLst>
                                      </p:cBhvr>
                                      <p:tavLst>
                                        <p:tav tm="0">
                                          <p:val>
                                            <p:strVal val="ppt_h"/>
                                          </p:val>
                                        </p:tav>
                                        <p:tav tm="100000">
                                          <p:val>
                                            <p:strVal val="ppt_h"/>
                                          </p:val>
                                        </p:tav>
                                      </p:tavLst>
                                    </p:anim>
                                    <p:anim calcmode="lin" valueType="num">
                                      <p:cBhvr>
                                        <p:cTn id="56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6" dur="1" fill="hold">
                                          <p:stCondLst>
                                            <p:cond delay="2999"/>
                                          </p:stCondLst>
                                        </p:cTn>
                                        <p:tgtEl>
                                          <p:spTgt spid="13"/>
                                        </p:tgtEl>
                                        <p:attrNameLst>
                                          <p:attrName>style.visibility</p:attrName>
                                        </p:attrNameLst>
                                      </p:cBhvr>
                                      <p:to>
                                        <p:strVal val="hidden"/>
                                      </p:to>
                                    </p:set>
                                  </p:childTnLst>
                                </p:cTn>
                              </p:par>
                              <p:par>
                                <p:cTn id="567" presetID="19" presetClass="exit" presetSubtype="10" fill="hold" grpId="3" nodeType="withEffect">
                                  <p:stCondLst>
                                    <p:cond delay="0"/>
                                  </p:stCondLst>
                                  <p:childTnLst>
                                    <p:anim calcmode="lin" valueType="num">
                                      <p:cBhvr>
                                        <p:cTn id="568" dur="3000"/>
                                        <p:tgtEl>
                                          <p:spTgt spid="14"/>
                                        </p:tgtEl>
                                        <p:attrNameLst>
                                          <p:attrName>ppt_h</p:attrName>
                                        </p:attrNameLst>
                                      </p:cBhvr>
                                      <p:tavLst>
                                        <p:tav tm="0">
                                          <p:val>
                                            <p:strVal val="ppt_h"/>
                                          </p:val>
                                        </p:tav>
                                        <p:tav tm="100000">
                                          <p:val>
                                            <p:strVal val="ppt_h"/>
                                          </p:val>
                                        </p:tav>
                                      </p:tavLst>
                                    </p:anim>
                                    <p:anim calcmode="lin" valueType="num">
                                      <p:cBhvr>
                                        <p:cTn id="56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0" dur="1" fill="hold">
                                          <p:stCondLst>
                                            <p:cond delay="2999"/>
                                          </p:stCondLst>
                                        </p:cTn>
                                        <p:tgtEl>
                                          <p:spTgt spid="14"/>
                                        </p:tgtEl>
                                        <p:attrNameLst>
                                          <p:attrName>style.visibility</p:attrName>
                                        </p:attrNameLst>
                                      </p:cBhvr>
                                      <p:to>
                                        <p:strVal val="hidden"/>
                                      </p:to>
                                    </p:set>
                                  </p:childTnLst>
                                </p:cTn>
                              </p:par>
                              <p:par>
                                <p:cTn id="571" presetID="19" presetClass="exit" presetSubtype="10" fill="hold" grpId="3" nodeType="withEffect">
                                  <p:stCondLst>
                                    <p:cond delay="0"/>
                                  </p:stCondLst>
                                  <p:childTnLst>
                                    <p:anim calcmode="lin" valueType="num">
                                      <p:cBhvr>
                                        <p:cTn id="572" dur="3000"/>
                                        <p:tgtEl>
                                          <p:spTgt spid="15"/>
                                        </p:tgtEl>
                                        <p:attrNameLst>
                                          <p:attrName>ppt_h</p:attrName>
                                        </p:attrNameLst>
                                      </p:cBhvr>
                                      <p:tavLst>
                                        <p:tav tm="0">
                                          <p:val>
                                            <p:strVal val="ppt_h"/>
                                          </p:val>
                                        </p:tav>
                                        <p:tav tm="100000">
                                          <p:val>
                                            <p:strVal val="ppt_h"/>
                                          </p:val>
                                        </p:tav>
                                      </p:tavLst>
                                    </p:anim>
                                    <p:anim calcmode="lin" valueType="num">
                                      <p:cBhvr>
                                        <p:cTn id="57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4" dur="1" fill="hold">
                                          <p:stCondLst>
                                            <p:cond delay="2999"/>
                                          </p:stCondLst>
                                        </p:cTn>
                                        <p:tgtEl>
                                          <p:spTgt spid="15"/>
                                        </p:tgtEl>
                                        <p:attrNameLst>
                                          <p:attrName>style.visibility</p:attrName>
                                        </p:attrNameLst>
                                      </p:cBhvr>
                                      <p:to>
                                        <p:strVal val="hidden"/>
                                      </p:to>
                                    </p:set>
                                  </p:childTnLst>
                                </p:cTn>
                              </p:par>
                              <p:par>
                                <p:cTn id="575" presetID="19" presetClass="exit" presetSubtype="10" fill="hold" grpId="3" nodeType="withEffect">
                                  <p:stCondLst>
                                    <p:cond delay="0"/>
                                  </p:stCondLst>
                                  <p:childTnLst>
                                    <p:anim calcmode="lin" valueType="num">
                                      <p:cBhvr>
                                        <p:cTn id="576" dur="3000"/>
                                        <p:tgtEl>
                                          <p:spTgt spid="16"/>
                                        </p:tgtEl>
                                        <p:attrNameLst>
                                          <p:attrName>ppt_h</p:attrName>
                                        </p:attrNameLst>
                                      </p:cBhvr>
                                      <p:tavLst>
                                        <p:tav tm="0">
                                          <p:val>
                                            <p:strVal val="ppt_h"/>
                                          </p:val>
                                        </p:tav>
                                        <p:tav tm="100000">
                                          <p:val>
                                            <p:strVal val="ppt_h"/>
                                          </p:val>
                                        </p:tav>
                                      </p:tavLst>
                                    </p:anim>
                                    <p:anim calcmode="lin" valueType="num">
                                      <p:cBhvr>
                                        <p:cTn id="577"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8" dur="1" fill="hold">
                                          <p:stCondLst>
                                            <p:cond delay="2999"/>
                                          </p:stCondLst>
                                        </p:cTn>
                                        <p:tgtEl>
                                          <p:spTgt spid="16"/>
                                        </p:tgtEl>
                                        <p:attrNameLst>
                                          <p:attrName>style.visibility</p:attrName>
                                        </p:attrNameLst>
                                      </p:cBhvr>
                                      <p:to>
                                        <p:strVal val="hidden"/>
                                      </p:to>
                                    </p:set>
                                  </p:childTnLst>
                                </p:cTn>
                              </p:par>
                              <p:par>
                                <p:cTn id="579" presetID="19" presetClass="exit" presetSubtype="10" fill="hold" grpId="3" nodeType="withEffect">
                                  <p:stCondLst>
                                    <p:cond delay="0"/>
                                  </p:stCondLst>
                                  <p:childTnLst>
                                    <p:anim calcmode="lin" valueType="num">
                                      <p:cBhvr>
                                        <p:cTn id="580" dur="3000"/>
                                        <p:tgtEl>
                                          <p:spTgt spid="17"/>
                                        </p:tgtEl>
                                        <p:attrNameLst>
                                          <p:attrName>ppt_h</p:attrName>
                                        </p:attrNameLst>
                                      </p:cBhvr>
                                      <p:tavLst>
                                        <p:tav tm="0">
                                          <p:val>
                                            <p:strVal val="ppt_h"/>
                                          </p:val>
                                        </p:tav>
                                        <p:tav tm="100000">
                                          <p:val>
                                            <p:strVal val="ppt_h"/>
                                          </p:val>
                                        </p:tav>
                                      </p:tavLst>
                                    </p:anim>
                                    <p:anim calcmode="lin" valueType="num">
                                      <p:cBhvr>
                                        <p:cTn id="58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2" dur="1" fill="hold">
                                          <p:stCondLst>
                                            <p:cond delay="2999"/>
                                          </p:stCondLst>
                                        </p:cTn>
                                        <p:tgtEl>
                                          <p:spTgt spid="17"/>
                                        </p:tgtEl>
                                        <p:attrNameLst>
                                          <p:attrName>style.visibility</p:attrName>
                                        </p:attrNameLst>
                                      </p:cBhvr>
                                      <p:to>
                                        <p:strVal val="hidden"/>
                                      </p:to>
                                    </p:set>
                                  </p:childTnLst>
                                </p:cTn>
                              </p:par>
                              <p:par>
                                <p:cTn id="583" presetID="19" presetClass="exit" presetSubtype="10" fill="hold" grpId="3" nodeType="withEffect">
                                  <p:stCondLst>
                                    <p:cond delay="0"/>
                                  </p:stCondLst>
                                  <p:childTnLst>
                                    <p:anim calcmode="lin" valueType="num">
                                      <p:cBhvr>
                                        <p:cTn id="584" dur="3000"/>
                                        <p:tgtEl>
                                          <p:spTgt spid="18"/>
                                        </p:tgtEl>
                                        <p:attrNameLst>
                                          <p:attrName>ppt_h</p:attrName>
                                        </p:attrNameLst>
                                      </p:cBhvr>
                                      <p:tavLst>
                                        <p:tav tm="0">
                                          <p:val>
                                            <p:strVal val="ppt_h"/>
                                          </p:val>
                                        </p:tav>
                                        <p:tav tm="100000">
                                          <p:val>
                                            <p:strVal val="ppt_h"/>
                                          </p:val>
                                        </p:tav>
                                      </p:tavLst>
                                    </p:anim>
                                    <p:anim calcmode="lin" valueType="num">
                                      <p:cBhvr>
                                        <p:cTn id="58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6" dur="1" fill="hold">
                                          <p:stCondLst>
                                            <p:cond delay="2999"/>
                                          </p:stCondLst>
                                        </p:cTn>
                                        <p:tgtEl>
                                          <p:spTgt spid="18"/>
                                        </p:tgtEl>
                                        <p:attrNameLst>
                                          <p:attrName>style.visibility</p:attrName>
                                        </p:attrNameLst>
                                      </p:cBhvr>
                                      <p:to>
                                        <p:strVal val="hidden"/>
                                      </p:to>
                                    </p:set>
                                  </p:childTnLst>
                                </p:cTn>
                              </p:par>
                              <p:par>
                                <p:cTn id="587" presetID="19" presetClass="exit" presetSubtype="10" fill="hold" grpId="3" nodeType="withEffect">
                                  <p:stCondLst>
                                    <p:cond delay="0"/>
                                  </p:stCondLst>
                                  <p:childTnLst>
                                    <p:anim calcmode="lin" valueType="num">
                                      <p:cBhvr>
                                        <p:cTn id="588" dur="3000"/>
                                        <p:tgtEl>
                                          <p:spTgt spid="19"/>
                                        </p:tgtEl>
                                        <p:attrNameLst>
                                          <p:attrName>ppt_h</p:attrName>
                                        </p:attrNameLst>
                                      </p:cBhvr>
                                      <p:tavLst>
                                        <p:tav tm="0">
                                          <p:val>
                                            <p:strVal val="ppt_h"/>
                                          </p:val>
                                        </p:tav>
                                        <p:tav tm="100000">
                                          <p:val>
                                            <p:strVal val="ppt_h"/>
                                          </p:val>
                                        </p:tav>
                                      </p:tavLst>
                                    </p:anim>
                                    <p:anim calcmode="lin" valueType="num">
                                      <p:cBhvr>
                                        <p:cTn id="58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0" dur="1" fill="hold">
                                          <p:stCondLst>
                                            <p:cond delay="2999"/>
                                          </p:stCondLst>
                                        </p:cTn>
                                        <p:tgtEl>
                                          <p:spTgt spid="19"/>
                                        </p:tgtEl>
                                        <p:attrNameLst>
                                          <p:attrName>style.visibility</p:attrName>
                                        </p:attrNameLst>
                                      </p:cBhvr>
                                      <p:to>
                                        <p:strVal val="hidden"/>
                                      </p:to>
                                    </p:set>
                                  </p:childTnLst>
                                </p:cTn>
                              </p:par>
                              <p:par>
                                <p:cTn id="591" presetID="19" presetClass="exit" presetSubtype="10" fill="hold" grpId="3" nodeType="withEffect">
                                  <p:stCondLst>
                                    <p:cond delay="0"/>
                                  </p:stCondLst>
                                  <p:childTnLst>
                                    <p:anim calcmode="lin" valueType="num">
                                      <p:cBhvr>
                                        <p:cTn id="592" dur="3000"/>
                                        <p:tgtEl>
                                          <p:spTgt spid="20"/>
                                        </p:tgtEl>
                                        <p:attrNameLst>
                                          <p:attrName>ppt_h</p:attrName>
                                        </p:attrNameLst>
                                      </p:cBhvr>
                                      <p:tavLst>
                                        <p:tav tm="0">
                                          <p:val>
                                            <p:strVal val="ppt_h"/>
                                          </p:val>
                                        </p:tav>
                                        <p:tav tm="100000">
                                          <p:val>
                                            <p:strVal val="ppt_h"/>
                                          </p:val>
                                        </p:tav>
                                      </p:tavLst>
                                    </p:anim>
                                    <p:anim calcmode="lin" valueType="num">
                                      <p:cBhvr>
                                        <p:cTn id="59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4" dur="1" fill="hold">
                                          <p:stCondLst>
                                            <p:cond delay="2999"/>
                                          </p:stCondLst>
                                        </p:cTn>
                                        <p:tgtEl>
                                          <p:spTgt spid="20"/>
                                        </p:tgtEl>
                                        <p:attrNameLst>
                                          <p:attrName>style.visibility</p:attrName>
                                        </p:attrNameLst>
                                      </p:cBhvr>
                                      <p:to>
                                        <p:strVal val="hidden"/>
                                      </p:to>
                                    </p:set>
                                  </p:childTnLst>
                                </p:cTn>
                              </p:par>
                              <p:par>
                                <p:cTn id="595" presetID="19" presetClass="exit" presetSubtype="10" fill="hold" grpId="3" nodeType="withEffect">
                                  <p:stCondLst>
                                    <p:cond delay="0"/>
                                  </p:stCondLst>
                                  <p:childTnLst>
                                    <p:anim calcmode="lin" valueType="num">
                                      <p:cBhvr>
                                        <p:cTn id="596" dur="3000"/>
                                        <p:tgtEl>
                                          <p:spTgt spid="21"/>
                                        </p:tgtEl>
                                        <p:attrNameLst>
                                          <p:attrName>ppt_h</p:attrName>
                                        </p:attrNameLst>
                                      </p:cBhvr>
                                      <p:tavLst>
                                        <p:tav tm="0">
                                          <p:val>
                                            <p:strVal val="ppt_h"/>
                                          </p:val>
                                        </p:tav>
                                        <p:tav tm="100000">
                                          <p:val>
                                            <p:strVal val="ppt_h"/>
                                          </p:val>
                                        </p:tav>
                                      </p:tavLst>
                                    </p:anim>
                                    <p:anim calcmode="lin" valueType="num">
                                      <p:cBhvr>
                                        <p:cTn id="597"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8" dur="1" fill="hold">
                                          <p:stCondLst>
                                            <p:cond delay="2999"/>
                                          </p:stCondLst>
                                        </p:cTn>
                                        <p:tgtEl>
                                          <p:spTgt spid="21"/>
                                        </p:tgtEl>
                                        <p:attrNameLst>
                                          <p:attrName>style.visibility</p:attrName>
                                        </p:attrNameLst>
                                      </p:cBhvr>
                                      <p:to>
                                        <p:strVal val="hidden"/>
                                      </p:to>
                                    </p:set>
                                  </p:childTnLst>
                                </p:cTn>
                              </p:par>
                              <p:par>
                                <p:cTn id="599" presetID="19" presetClass="exit" presetSubtype="10" fill="hold" grpId="3" nodeType="withEffect">
                                  <p:stCondLst>
                                    <p:cond delay="0"/>
                                  </p:stCondLst>
                                  <p:childTnLst>
                                    <p:anim calcmode="lin" valueType="num">
                                      <p:cBhvr>
                                        <p:cTn id="600" dur="3000"/>
                                        <p:tgtEl>
                                          <p:spTgt spid="22"/>
                                        </p:tgtEl>
                                        <p:attrNameLst>
                                          <p:attrName>ppt_h</p:attrName>
                                        </p:attrNameLst>
                                      </p:cBhvr>
                                      <p:tavLst>
                                        <p:tav tm="0">
                                          <p:val>
                                            <p:strVal val="ppt_h"/>
                                          </p:val>
                                        </p:tav>
                                        <p:tav tm="100000">
                                          <p:val>
                                            <p:strVal val="ppt_h"/>
                                          </p:val>
                                        </p:tav>
                                      </p:tavLst>
                                    </p:anim>
                                    <p:anim calcmode="lin" valueType="num">
                                      <p:cBhvr>
                                        <p:cTn id="601"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2" dur="1" fill="hold">
                                          <p:stCondLst>
                                            <p:cond delay="2999"/>
                                          </p:stCondLst>
                                        </p:cTn>
                                        <p:tgtEl>
                                          <p:spTgt spid="22"/>
                                        </p:tgtEl>
                                        <p:attrNameLst>
                                          <p:attrName>style.visibility</p:attrName>
                                        </p:attrNameLst>
                                      </p:cBhvr>
                                      <p:to>
                                        <p:strVal val="hidden"/>
                                      </p:to>
                                    </p:set>
                                  </p:childTnLst>
                                </p:cTn>
                              </p:par>
                              <p:par>
                                <p:cTn id="603" presetID="19" presetClass="exit" presetSubtype="10" fill="hold" grpId="3" nodeType="withEffect">
                                  <p:stCondLst>
                                    <p:cond delay="0"/>
                                  </p:stCondLst>
                                  <p:childTnLst>
                                    <p:anim calcmode="lin" valueType="num">
                                      <p:cBhvr>
                                        <p:cTn id="604" dur="3000"/>
                                        <p:tgtEl>
                                          <p:spTgt spid="23"/>
                                        </p:tgtEl>
                                        <p:attrNameLst>
                                          <p:attrName>ppt_h</p:attrName>
                                        </p:attrNameLst>
                                      </p:cBhvr>
                                      <p:tavLst>
                                        <p:tav tm="0">
                                          <p:val>
                                            <p:strVal val="ppt_h"/>
                                          </p:val>
                                        </p:tav>
                                        <p:tav tm="100000">
                                          <p:val>
                                            <p:strVal val="ppt_h"/>
                                          </p:val>
                                        </p:tav>
                                      </p:tavLst>
                                    </p:anim>
                                    <p:anim calcmode="lin" valueType="num">
                                      <p:cBhvr>
                                        <p:cTn id="605"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6" dur="1" fill="hold">
                                          <p:stCondLst>
                                            <p:cond delay="2999"/>
                                          </p:stCondLst>
                                        </p:cTn>
                                        <p:tgtEl>
                                          <p:spTgt spid="23"/>
                                        </p:tgtEl>
                                        <p:attrNameLst>
                                          <p:attrName>style.visibility</p:attrName>
                                        </p:attrNameLst>
                                      </p:cBhvr>
                                      <p:to>
                                        <p:strVal val="hidden"/>
                                      </p:to>
                                    </p:set>
                                  </p:childTnLst>
                                </p:cTn>
                              </p:par>
                              <p:par>
                                <p:cTn id="607" presetID="19" presetClass="exit" presetSubtype="10" fill="hold" grpId="3" nodeType="withEffect">
                                  <p:stCondLst>
                                    <p:cond delay="0"/>
                                  </p:stCondLst>
                                  <p:childTnLst>
                                    <p:anim calcmode="lin" valueType="num">
                                      <p:cBhvr>
                                        <p:cTn id="608" dur="3000"/>
                                        <p:tgtEl>
                                          <p:spTgt spid="24"/>
                                        </p:tgtEl>
                                        <p:attrNameLst>
                                          <p:attrName>ppt_h</p:attrName>
                                        </p:attrNameLst>
                                      </p:cBhvr>
                                      <p:tavLst>
                                        <p:tav tm="0">
                                          <p:val>
                                            <p:strVal val="ppt_h"/>
                                          </p:val>
                                        </p:tav>
                                        <p:tav tm="100000">
                                          <p:val>
                                            <p:strVal val="ppt_h"/>
                                          </p:val>
                                        </p:tav>
                                      </p:tavLst>
                                    </p:anim>
                                    <p:anim calcmode="lin" valueType="num">
                                      <p:cBhvr>
                                        <p:cTn id="609"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0" dur="1" fill="hold">
                                          <p:stCondLst>
                                            <p:cond delay="2999"/>
                                          </p:stCondLst>
                                        </p:cTn>
                                        <p:tgtEl>
                                          <p:spTgt spid="24"/>
                                        </p:tgtEl>
                                        <p:attrNameLst>
                                          <p:attrName>style.visibility</p:attrName>
                                        </p:attrNameLst>
                                      </p:cBhvr>
                                      <p:to>
                                        <p:strVal val="hidden"/>
                                      </p:to>
                                    </p:set>
                                  </p:childTnLst>
                                </p:cTn>
                              </p:par>
                              <p:par>
                                <p:cTn id="611" presetID="19" presetClass="exit" presetSubtype="10" fill="hold" grpId="3" nodeType="withEffect">
                                  <p:stCondLst>
                                    <p:cond delay="0"/>
                                  </p:stCondLst>
                                  <p:childTnLst>
                                    <p:anim calcmode="lin" valueType="num">
                                      <p:cBhvr>
                                        <p:cTn id="612" dur="3000"/>
                                        <p:tgtEl>
                                          <p:spTgt spid="25"/>
                                        </p:tgtEl>
                                        <p:attrNameLst>
                                          <p:attrName>ppt_h</p:attrName>
                                        </p:attrNameLst>
                                      </p:cBhvr>
                                      <p:tavLst>
                                        <p:tav tm="0">
                                          <p:val>
                                            <p:strVal val="ppt_h"/>
                                          </p:val>
                                        </p:tav>
                                        <p:tav tm="100000">
                                          <p:val>
                                            <p:strVal val="ppt_h"/>
                                          </p:val>
                                        </p:tav>
                                      </p:tavLst>
                                    </p:anim>
                                    <p:anim calcmode="lin" valueType="num">
                                      <p:cBhvr>
                                        <p:cTn id="61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4" dur="1" fill="hold">
                                          <p:stCondLst>
                                            <p:cond delay="2999"/>
                                          </p:stCondLst>
                                        </p:cTn>
                                        <p:tgtEl>
                                          <p:spTgt spid="25"/>
                                        </p:tgtEl>
                                        <p:attrNameLst>
                                          <p:attrName>style.visibility</p:attrName>
                                        </p:attrNameLst>
                                      </p:cBhvr>
                                      <p:to>
                                        <p:strVal val="hidden"/>
                                      </p:to>
                                    </p:set>
                                  </p:childTnLst>
                                </p:cTn>
                              </p:par>
                              <p:par>
                                <p:cTn id="615" presetID="19" presetClass="exit" presetSubtype="10" fill="hold" grpId="3" nodeType="withEffect">
                                  <p:stCondLst>
                                    <p:cond delay="0"/>
                                  </p:stCondLst>
                                  <p:childTnLst>
                                    <p:anim calcmode="lin" valueType="num">
                                      <p:cBhvr>
                                        <p:cTn id="616" dur="3000"/>
                                        <p:tgtEl>
                                          <p:spTgt spid="26"/>
                                        </p:tgtEl>
                                        <p:attrNameLst>
                                          <p:attrName>ppt_h</p:attrName>
                                        </p:attrNameLst>
                                      </p:cBhvr>
                                      <p:tavLst>
                                        <p:tav tm="0">
                                          <p:val>
                                            <p:strVal val="ppt_h"/>
                                          </p:val>
                                        </p:tav>
                                        <p:tav tm="100000">
                                          <p:val>
                                            <p:strVal val="ppt_h"/>
                                          </p:val>
                                        </p:tav>
                                      </p:tavLst>
                                    </p:anim>
                                    <p:anim calcmode="lin" valueType="num">
                                      <p:cBhvr>
                                        <p:cTn id="617"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8" dur="1" fill="hold">
                                          <p:stCondLst>
                                            <p:cond delay="2999"/>
                                          </p:stCondLst>
                                        </p:cTn>
                                        <p:tgtEl>
                                          <p:spTgt spid="26"/>
                                        </p:tgtEl>
                                        <p:attrNameLst>
                                          <p:attrName>style.visibility</p:attrName>
                                        </p:attrNameLst>
                                      </p:cBhvr>
                                      <p:to>
                                        <p:strVal val="hidden"/>
                                      </p:to>
                                    </p:set>
                                  </p:childTnLst>
                                </p:cTn>
                              </p:par>
                              <p:par>
                                <p:cTn id="619" presetID="19" presetClass="exit" presetSubtype="10" fill="hold" grpId="3" nodeType="withEffect">
                                  <p:stCondLst>
                                    <p:cond delay="0"/>
                                  </p:stCondLst>
                                  <p:childTnLst>
                                    <p:anim calcmode="lin" valueType="num">
                                      <p:cBhvr>
                                        <p:cTn id="620" dur="3000"/>
                                        <p:tgtEl>
                                          <p:spTgt spid="27"/>
                                        </p:tgtEl>
                                        <p:attrNameLst>
                                          <p:attrName>ppt_h</p:attrName>
                                        </p:attrNameLst>
                                      </p:cBhvr>
                                      <p:tavLst>
                                        <p:tav tm="0">
                                          <p:val>
                                            <p:strVal val="ppt_h"/>
                                          </p:val>
                                        </p:tav>
                                        <p:tav tm="100000">
                                          <p:val>
                                            <p:strVal val="ppt_h"/>
                                          </p:val>
                                        </p:tav>
                                      </p:tavLst>
                                    </p:anim>
                                    <p:anim calcmode="lin" valueType="num">
                                      <p:cBhvr>
                                        <p:cTn id="62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2" dur="1" fill="hold">
                                          <p:stCondLst>
                                            <p:cond delay="2999"/>
                                          </p:stCondLst>
                                        </p:cTn>
                                        <p:tgtEl>
                                          <p:spTgt spid="27"/>
                                        </p:tgtEl>
                                        <p:attrNameLst>
                                          <p:attrName>style.visibility</p:attrName>
                                        </p:attrNameLst>
                                      </p:cBhvr>
                                      <p:to>
                                        <p:strVal val="hidden"/>
                                      </p:to>
                                    </p:set>
                                  </p:childTnLst>
                                </p:cTn>
                              </p:par>
                              <p:par>
                                <p:cTn id="623" presetID="19" presetClass="exit" presetSubtype="10" fill="hold" grpId="3" nodeType="withEffect">
                                  <p:stCondLst>
                                    <p:cond delay="0"/>
                                  </p:stCondLst>
                                  <p:childTnLst>
                                    <p:anim calcmode="lin" valueType="num">
                                      <p:cBhvr>
                                        <p:cTn id="624" dur="3000"/>
                                        <p:tgtEl>
                                          <p:spTgt spid="28"/>
                                        </p:tgtEl>
                                        <p:attrNameLst>
                                          <p:attrName>ppt_h</p:attrName>
                                        </p:attrNameLst>
                                      </p:cBhvr>
                                      <p:tavLst>
                                        <p:tav tm="0">
                                          <p:val>
                                            <p:strVal val="ppt_h"/>
                                          </p:val>
                                        </p:tav>
                                        <p:tav tm="100000">
                                          <p:val>
                                            <p:strVal val="ppt_h"/>
                                          </p:val>
                                        </p:tav>
                                      </p:tavLst>
                                    </p:anim>
                                    <p:anim calcmode="lin" valueType="num">
                                      <p:cBhvr>
                                        <p:cTn id="62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6" dur="1" fill="hold">
                                          <p:stCondLst>
                                            <p:cond delay="2999"/>
                                          </p:stCondLst>
                                        </p:cTn>
                                        <p:tgtEl>
                                          <p:spTgt spid="28"/>
                                        </p:tgtEl>
                                        <p:attrNameLst>
                                          <p:attrName>style.visibility</p:attrName>
                                        </p:attrNameLst>
                                      </p:cBhvr>
                                      <p:to>
                                        <p:strVal val="hidden"/>
                                      </p:to>
                                    </p:set>
                                  </p:childTnLst>
                                </p:cTn>
                              </p:par>
                              <p:par>
                                <p:cTn id="627" presetID="19" presetClass="exit" presetSubtype="10" fill="hold" grpId="3" nodeType="withEffect">
                                  <p:stCondLst>
                                    <p:cond delay="0"/>
                                  </p:stCondLst>
                                  <p:childTnLst>
                                    <p:anim calcmode="lin" valueType="num">
                                      <p:cBhvr>
                                        <p:cTn id="628" dur="3000"/>
                                        <p:tgtEl>
                                          <p:spTgt spid="29"/>
                                        </p:tgtEl>
                                        <p:attrNameLst>
                                          <p:attrName>ppt_h</p:attrName>
                                        </p:attrNameLst>
                                      </p:cBhvr>
                                      <p:tavLst>
                                        <p:tav tm="0">
                                          <p:val>
                                            <p:strVal val="ppt_h"/>
                                          </p:val>
                                        </p:tav>
                                        <p:tav tm="100000">
                                          <p:val>
                                            <p:strVal val="ppt_h"/>
                                          </p:val>
                                        </p:tav>
                                      </p:tavLst>
                                    </p:anim>
                                    <p:anim calcmode="lin" valueType="num">
                                      <p:cBhvr>
                                        <p:cTn id="629"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0" dur="1" fill="hold">
                                          <p:stCondLst>
                                            <p:cond delay="2999"/>
                                          </p:stCondLst>
                                        </p:cTn>
                                        <p:tgtEl>
                                          <p:spTgt spid="29"/>
                                        </p:tgtEl>
                                        <p:attrNameLst>
                                          <p:attrName>style.visibility</p:attrName>
                                        </p:attrNameLst>
                                      </p:cBhvr>
                                      <p:to>
                                        <p:strVal val="hidden"/>
                                      </p:to>
                                    </p:set>
                                  </p:childTnLst>
                                </p:cTn>
                              </p:par>
                              <p:par>
                                <p:cTn id="631" presetID="19" presetClass="exit" presetSubtype="10" fill="hold" grpId="3" nodeType="withEffect">
                                  <p:stCondLst>
                                    <p:cond delay="0"/>
                                  </p:stCondLst>
                                  <p:childTnLst>
                                    <p:anim calcmode="lin" valueType="num">
                                      <p:cBhvr>
                                        <p:cTn id="632" dur="3000"/>
                                        <p:tgtEl>
                                          <p:spTgt spid="30"/>
                                        </p:tgtEl>
                                        <p:attrNameLst>
                                          <p:attrName>ppt_h</p:attrName>
                                        </p:attrNameLst>
                                      </p:cBhvr>
                                      <p:tavLst>
                                        <p:tav tm="0">
                                          <p:val>
                                            <p:strVal val="ppt_h"/>
                                          </p:val>
                                        </p:tav>
                                        <p:tav tm="100000">
                                          <p:val>
                                            <p:strVal val="ppt_h"/>
                                          </p:val>
                                        </p:tav>
                                      </p:tavLst>
                                    </p:anim>
                                    <p:anim calcmode="lin" valueType="num">
                                      <p:cBhvr>
                                        <p:cTn id="633" dur="3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4" dur="1" fill="hold">
                                          <p:stCondLst>
                                            <p:cond delay="2999"/>
                                          </p:stCondLst>
                                        </p:cTn>
                                        <p:tgtEl>
                                          <p:spTgt spid="30"/>
                                        </p:tgtEl>
                                        <p:attrNameLst>
                                          <p:attrName>style.visibility</p:attrName>
                                        </p:attrNameLst>
                                      </p:cBhvr>
                                      <p:to>
                                        <p:strVal val="hidden"/>
                                      </p:to>
                                    </p:set>
                                  </p:childTnLst>
                                </p:cTn>
                              </p:par>
                              <p:par>
                                <p:cTn id="635" presetID="19" presetClass="exit" presetSubtype="10" fill="hold" grpId="3" nodeType="withEffect">
                                  <p:stCondLst>
                                    <p:cond delay="0"/>
                                  </p:stCondLst>
                                  <p:childTnLst>
                                    <p:anim calcmode="lin" valueType="num">
                                      <p:cBhvr>
                                        <p:cTn id="636" dur="3000"/>
                                        <p:tgtEl>
                                          <p:spTgt spid="31"/>
                                        </p:tgtEl>
                                        <p:attrNameLst>
                                          <p:attrName>ppt_h</p:attrName>
                                        </p:attrNameLst>
                                      </p:cBhvr>
                                      <p:tavLst>
                                        <p:tav tm="0">
                                          <p:val>
                                            <p:strVal val="ppt_h"/>
                                          </p:val>
                                        </p:tav>
                                        <p:tav tm="100000">
                                          <p:val>
                                            <p:strVal val="ppt_h"/>
                                          </p:val>
                                        </p:tav>
                                      </p:tavLst>
                                    </p:anim>
                                    <p:anim calcmode="lin" valueType="num">
                                      <p:cBhvr>
                                        <p:cTn id="637"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8" dur="1" fill="hold">
                                          <p:stCondLst>
                                            <p:cond delay="2999"/>
                                          </p:stCondLst>
                                        </p:cTn>
                                        <p:tgtEl>
                                          <p:spTgt spid="31"/>
                                        </p:tgtEl>
                                        <p:attrNameLst>
                                          <p:attrName>style.visibility</p:attrName>
                                        </p:attrNameLst>
                                      </p:cBhvr>
                                      <p:to>
                                        <p:strVal val="hidden"/>
                                      </p:to>
                                    </p:set>
                                  </p:childTnLst>
                                </p:cTn>
                              </p:par>
                              <p:par>
                                <p:cTn id="639" presetID="19" presetClass="exit" presetSubtype="10" fill="hold" grpId="3" nodeType="withEffect">
                                  <p:stCondLst>
                                    <p:cond delay="0"/>
                                  </p:stCondLst>
                                  <p:childTnLst>
                                    <p:anim calcmode="lin" valueType="num">
                                      <p:cBhvr>
                                        <p:cTn id="640" dur="3000"/>
                                        <p:tgtEl>
                                          <p:spTgt spid="32"/>
                                        </p:tgtEl>
                                        <p:attrNameLst>
                                          <p:attrName>ppt_h</p:attrName>
                                        </p:attrNameLst>
                                      </p:cBhvr>
                                      <p:tavLst>
                                        <p:tav tm="0">
                                          <p:val>
                                            <p:strVal val="ppt_h"/>
                                          </p:val>
                                        </p:tav>
                                        <p:tav tm="100000">
                                          <p:val>
                                            <p:strVal val="ppt_h"/>
                                          </p:val>
                                        </p:tav>
                                      </p:tavLst>
                                    </p:anim>
                                    <p:anim calcmode="lin" valueType="num">
                                      <p:cBhvr>
                                        <p:cTn id="641"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2" dur="1" fill="hold">
                                          <p:stCondLst>
                                            <p:cond delay="2999"/>
                                          </p:stCondLst>
                                        </p:cTn>
                                        <p:tgtEl>
                                          <p:spTgt spid="32"/>
                                        </p:tgtEl>
                                        <p:attrNameLst>
                                          <p:attrName>style.visibility</p:attrName>
                                        </p:attrNameLst>
                                      </p:cBhvr>
                                      <p:to>
                                        <p:strVal val="hidden"/>
                                      </p:to>
                                    </p:set>
                                  </p:childTnLst>
                                </p:cTn>
                              </p:par>
                              <p:par>
                                <p:cTn id="643" presetID="19" presetClass="exit" presetSubtype="10" fill="hold" grpId="3" nodeType="withEffect">
                                  <p:stCondLst>
                                    <p:cond delay="0"/>
                                  </p:stCondLst>
                                  <p:childTnLst>
                                    <p:anim calcmode="lin" valueType="num">
                                      <p:cBhvr>
                                        <p:cTn id="644" dur="3000"/>
                                        <p:tgtEl>
                                          <p:spTgt spid="33"/>
                                        </p:tgtEl>
                                        <p:attrNameLst>
                                          <p:attrName>ppt_h</p:attrName>
                                        </p:attrNameLst>
                                      </p:cBhvr>
                                      <p:tavLst>
                                        <p:tav tm="0">
                                          <p:val>
                                            <p:strVal val="ppt_h"/>
                                          </p:val>
                                        </p:tav>
                                        <p:tav tm="100000">
                                          <p:val>
                                            <p:strVal val="ppt_h"/>
                                          </p:val>
                                        </p:tav>
                                      </p:tavLst>
                                    </p:anim>
                                    <p:anim calcmode="lin" valueType="num">
                                      <p:cBhvr>
                                        <p:cTn id="645"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6" dur="1" fill="hold">
                                          <p:stCondLst>
                                            <p:cond delay="2999"/>
                                          </p:stCondLst>
                                        </p:cTn>
                                        <p:tgtEl>
                                          <p:spTgt spid="33"/>
                                        </p:tgtEl>
                                        <p:attrNameLst>
                                          <p:attrName>style.visibility</p:attrName>
                                        </p:attrNameLst>
                                      </p:cBhvr>
                                      <p:to>
                                        <p:strVal val="hidden"/>
                                      </p:to>
                                    </p:set>
                                  </p:childTnLst>
                                </p:cTn>
                              </p:par>
                              <p:par>
                                <p:cTn id="647" presetID="19" presetClass="exit" presetSubtype="10" fill="hold" grpId="3" nodeType="withEffect">
                                  <p:stCondLst>
                                    <p:cond delay="0"/>
                                  </p:stCondLst>
                                  <p:childTnLst>
                                    <p:anim calcmode="lin" valueType="num">
                                      <p:cBhvr>
                                        <p:cTn id="648" dur="3000"/>
                                        <p:tgtEl>
                                          <p:spTgt spid="34"/>
                                        </p:tgtEl>
                                        <p:attrNameLst>
                                          <p:attrName>ppt_h</p:attrName>
                                        </p:attrNameLst>
                                      </p:cBhvr>
                                      <p:tavLst>
                                        <p:tav tm="0">
                                          <p:val>
                                            <p:strVal val="ppt_h"/>
                                          </p:val>
                                        </p:tav>
                                        <p:tav tm="100000">
                                          <p:val>
                                            <p:strVal val="ppt_h"/>
                                          </p:val>
                                        </p:tav>
                                      </p:tavLst>
                                    </p:anim>
                                    <p:anim calcmode="lin" valueType="num">
                                      <p:cBhvr>
                                        <p:cTn id="649"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0" dur="1" fill="hold">
                                          <p:stCondLst>
                                            <p:cond delay="2999"/>
                                          </p:stCondLst>
                                        </p:cTn>
                                        <p:tgtEl>
                                          <p:spTgt spid="34"/>
                                        </p:tgtEl>
                                        <p:attrNameLst>
                                          <p:attrName>style.visibility</p:attrName>
                                        </p:attrNameLst>
                                      </p:cBhvr>
                                      <p:to>
                                        <p:strVal val="hidden"/>
                                      </p:to>
                                    </p:set>
                                  </p:childTnLst>
                                </p:cTn>
                              </p:par>
                              <p:par>
                                <p:cTn id="651" presetID="19" presetClass="exit" presetSubtype="10" fill="hold" grpId="3" nodeType="withEffect">
                                  <p:stCondLst>
                                    <p:cond delay="0"/>
                                  </p:stCondLst>
                                  <p:childTnLst>
                                    <p:anim calcmode="lin" valueType="num">
                                      <p:cBhvr>
                                        <p:cTn id="652" dur="3000"/>
                                        <p:tgtEl>
                                          <p:spTgt spid="35"/>
                                        </p:tgtEl>
                                        <p:attrNameLst>
                                          <p:attrName>ppt_h</p:attrName>
                                        </p:attrNameLst>
                                      </p:cBhvr>
                                      <p:tavLst>
                                        <p:tav tm="0">
                                          <p:val>
                                            <p:strVal val="ppt_h"/>
                                          </p:val>
                                        </p:tav>
                                        <p:tav tm="100000">
                                          <p:val>
                                            <p:strVal val="ppt_h"/>
                                          </p:val>
                                        </p:tav>
                                      </p:tavLst>
                                    </p:anim>
                                    <p:anim calcmode="lin" valueType="num">
                                      <p:cBhvr>
                                        <p:cTn id="653"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4" dur="1" fill="hold">
                                          <p:stCondLst>
                                            <p:cond delay="2999"/>
                                          </p:stCondLst>
                                        </p:cTn>
                                        <p:tgtEl>
                                          <p:spTgt spid="35"/>
                                        </p:tgtEl>
                                        <p:attrNameLst>
                                          <p:attrName>style.visibility</p:attrName>
                                        </p:attrNameLst>
                                      </p:cBhvr>
                                      <p:to>
                                        <p:strVal val="hidden"/>
                                      </p:to>
                                    </p:set>
                                  </p:childTnLst>
                                </p:cTn>
                              </p:par>
                              <p:par>
                                <p:cTn id="655" presetID="19" presetClass="exit" presetSubtype="10" fill="hold" grpId="3" nodeType="withEffect">
                                  <p:stCondLst>
                                    <p:cond delay="0"/>
                                  </p:stCondLst>
                                  <p:childTnLst>
                                    <p:anim calcmode="lin" valueType="num">
                                      <p:cBhvr>
                                        <p:cTn id="656" dur="3000"/>
                                        <p:tgtEl>
                                          <p:spTgt spid="36"/>
                                        </p:tgtEl>
                                        <p:attrNameLst>
                                          <p:attrName>ppt_h</p:attrName>
                                        </p:attrNameLst>
                                      </p:cBhvr>
                                      <p:tavLst>
                                        <p:tav tm="0">
                                          <p:val>
                                            <p:strVal val="ppt_h"/>
                                          </p:val>
                                        </p:tav>
                                        <p:tav tm="100000">
                                          <p:val>
                                            <p:strVal val="ppt_h"/>
                                          </p:val>
                                        </p:tav>
                                      </p:tavLst>
                                    </p:anim>
                                    <p:anim calcmode="lin" valueType="num">
                                      <p:cBhvr>
                                        <p:cTn id="657" dur="3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8" dur="1" fill="hold">
                                          <p:stCondLst>
                                            <p:cond delay="2999"/>
                                          </p:stCondLst>
                                        </p:cTn>
                                        <p:tgtEl>
                                          <p:spTgt spid="36"/>
                                        </p:tgtEl>
                                        <p:attrNameLst>
                                          <p:attrName>style.visibility</p:attrName>
                                        </p:attrNameLst>
                                      </p:cBhvr>
                                      <p:to>
                                        <p:strVal val="hidden"/>
                                      </p:to>
                                    </p:set>
                                  </p:childTnLst>
                                </p:cTn>
                              </p:par>
                              <p:par>
                                <p:cTn id="659" presetID="19" presetClass="exit" presetSubtype="10" fill="hold" grpId="3" nodeType="withEffect">
                                  <p:stCondLst>
                                    <p:cond delay="0"/>
                                  </p:stCondLst>
                                  <p:childTnLst>
                                    <p:anim calcmode="lin" valueType="num">
                                      <p:cBhvr>
                                        <p:cTn id="660" dur="3000"/>
                                        <p:tgtEl>
                                          <p:spTgt spid="37"/>
                                        </p:tgtEl>
                                        <p:attrNameLst>
                                          <p:attrName>ppt_h</p:attrName>
                                        </p:attrNameLst>
                                      </p:cBhvr>
                                      <p:tavLst>
                                        <p:tav tm="0">
                                          <p:val>
                                            <p:strVal val="ppt_h"/>
                                          </p:val>
                                        </p:tav>
                                        <p:tav tm="100000">
                                          <p:val>
                                            <p:strVal val="ppt_h"/>
                                          </p:val>
                                        </p:tav>
                                      </p:tavLst>
                                    </p:anim>
                                    <p:anim calcmode="lin" valueType="num">
                                      <p:cBhvr>
                                        <p:cTn id="661"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2" dur="1" fill="hold">
                                          <p:stCondLst>
                                            <p:cond delay="2999"/>
                                          </p:stCondLst>
                                        </p:cTn>
                                        <p:tgtEl>
                                          <p:spTgt spid="37"/>
                                        </p:tgtEl>
                                        <p:attrNameLst>
                                          <p:attrName>style.visibility</p:attrName>
                                        </p:attrNameLst>
                                      </p:cBhvr>
                                      <p:to>
                                        <p:strVal val="hidden"/>
                                      </p:to>
                                    </p:set>
                                  </p:childTnLst>
                                </p:cTn>
                              </p:par>
                              <p:par>
                                <p:cTn id="663" presetID="19" presetClass="exit" presetSubtype="10" fill="hold" grpId="3" nodeType="withEffect">
                                  <p:stCondLst>
                                    <p:cond delay="0"/>
                                  </p:stCondLst>
                                  <p:childTnLst>
                                    <p:anim calcmode="lin" valueType="num">
                                      <p:cBhvr>
                                        <p:cTn id="664" dur="3000"/>
                                        <p:tgtEl>
                                          <p:spTgt spid="38"/>
                                        </p:tgtEl>
                                        <p:attrNameLst>
                                          <p:attrName>ppt_h</p:attrName>
                                        </p:attrNameLst>
                                      </p:cBhvr>
                                      <p:tavLst>
                                        <p:tav tm="0">
                                          <p:val>
                                            <p:strVal val="ppt_h"/>
                                          </p:val>
                                        </p:tav>
                                        <p:tav tm="100000">
                                          <p:val>
                                            <p:strVal val="ppt_h"/>
                                          </p:val>
                                        </p:tav>
                                      </p:tavLst>
                                    </p:anim>
                                    <p:anim calcmode="lin" valueType="num">
                                      <p:cBhvr>
                                        <p:cTn id="665" dur="3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6" dur="1" fill="hold">
                                          <p:stCondLst>
                                            <p:cond delay="2999"/>
                                          </p:stCondLst>
                                        </p:cTn>
                                        <p:tgtEl>
                                          <p:spTgt spid="38"/>
                                        </p:tgtEl>
                                        <p:attrNameLst>
                                          <p:attrName>style.visibility</p:attrName>
                                        </p:attrNameLst>
                                      </p:cBhvr>
                                      <p:to>
                                        <p:strVal val="hidden"/>
                                      </p:to>
                                    </p:set>
                                  </p:childTnLst>
                                </p:cTn>
                              </p:par>
                              <p:par>
                                <p:cTn id="667" presetID="19" presetClass="exit" presetSubtype="10" fill="hold" grpId="3" nodeType="withEffect">
                                  <p:stCondLst>
                                    <p:cond delay="0"/>
                                  </p:stCondLst>
                                  <p:childTnLst>
                                    <p:anim calcmode="lin" valueType="num">
                                      <p:cBhvr>
                                        <p:cTn id="668" dur="3000"/>
                                        <p:tgtEl>
                                          <p:spTgt spid="39"/>
                                        </p:tgtEl>
                                        <p:attrNameLst>
                                          <p:attrName>ppt_h</p:attrName>
                                        </p:attrNameLst>
                                      </p:cBhvr>
                                      <p:tavLst>
                                        <p:tav tm="0">
                                          <p:val>
                                            <p:strVal val="ppt_h"/>
                                          </p:val>
                                        </p:tav>
                                        <p:tav tm="100000">
                                          <p:val>
                                            <p:strVal val="ppt_h"/>
                                          </p:val>
                                        </p:tav>
                                      </p:tavLst>
                                    </p:anim>
                                    <p:anim calcmode="lin" valueType="num">
                                      <p:cBhvr>
                                        <p:cTn id="669"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0" dur="1" fill="hold">
                                          <p:stCondLst>
                                            <p:cond delay="2999"/>
                                          </p:stCondLst>
                                        </p:cTn>
                                        <p:tgtEl>
                                          <p:spTgt spid="39"/>
                                        </p:tgtEl>
                                        <p:attrNameLst>
                                          <p:attrName>style.visibility</p:attrName>
                                        </p:attrNameLst>
                                      </p:cBhvr>
                                      <p:to>
                                        <p:strVal val="hidden"/>
                                      </p:to>
                                    </p:set>
                                  </p:childTnLst>
                                </p:cTn>
                              </p:par>
                              <p:par>
                                <p:cTn id="671" presetID="19" presetClass="exit" presetSubtype="10" fill="hold" grpId="3" nodeType="withEffect">
                                  <p:stCondLst>
                                    <p:cond delay="0"/>
                                  </p:stCondLst>
                                  <p:childTnLst>
                                    <p:anim calcmode="lin" valueType="num">
                                      <p:cBhvr>
                                        <p:cTn id="672" dur="3000"/>
                                        <p:tgtEl>
                                          <p:spTgt spid="40"/>
                                        </p:tgtEl>
                                        <p:attrNameLst>
                                          <p:attrName>ppt_h</p:attrName>
                                        </p:attrNameLst>
                                      </p:cBhvr>
                                      <p:tavLst>
                                        <p:tav tm="0">
                                          <p:val>
                                            <p:strVal val="ppt_h"/>
                                          </p:val>
                                        </p:tav>
                                        <p:tav tm="100000">
                                          <p:val>
                                            <p:strVal val="ppt_h"/>
                                          </p:val>
                                        </p:tav>
                                      </p:tavLst>
                                    </p:anim>
                                    <p:anim calcmode="lin" valueType="num">
                                      <p:cBhvr>
                                        <p:cTn id="673" dur="3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4" dur="1" fill="hold">
                                          <p:stCondLst>
                                            <p:cond delay="2999"/>
                                          </p:stCondLst>
                                        </p:cTn>
                                        <p:tgtEl>
                                          <p:spTgt spid="40"/>
                                        </p:tgtEl>
                                        <p:attrNameLst>
                                          <p:attrName>style.visibility</p:attrName>
                                        </p:attrNameLst>
                                      </p:cBhvr>
                                      <p:to>
                                        <p:strVal val="hidden"/>
                                      </p:to>
                                    </p:set>
                                  </p:childTnLst>
                                </p:cTn>
                              </p:par>
                              <p:par>
                                <p:cTn id="675" presetID="19" presetClass="exit" presetSubtype="10" fill="hold" grpId="3" nodeType="withEffect">
                                  <p:stCondLst>
                                    <p:cond delay="0"/>
                                  </p:stCondLst>
                                  <p:childTnLst>
                                    <p:anim calcmode="lin" valueType="num">
                                      <p:cBhvr>
                                        <p:cTn id="676" dur="3000"/>
                                        <p:tgtEl>
                                          <p:spTgt spid="41"/>
                                        </p:tgtEl>
                                        <p:attrNameLst>
                                          <p:attrName>ppt_h</p:attrName>
                                        </p:attrNameLst>
                                      </p:cBhvr>
                                      <p:tavLst>
                                        <p:tav tm="0">
                                          <p:val>
                                            <p:strVal val="ppt_h"/>
                                          </p:val>
                                        </p:tav>
                                        <p:tav tm="100000">
                                          <p:val>
                                            <p:strVal val="ppt_h"/>
                                          </p:val>
                                        </p:tav>
                                      </p:tavLst>
                                    </p:anim>
                                    <p:anim calcmode="lin" valueType="num">
                                      <p:cBhvr>
                                        <p:cTn id="677" dur="3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8" dur="1" fill="hold">
                                          <p:stCondLst>
                                            <p:cond delay="2999"/>
                                          </p:stCondLst>
                                        </p:cTn>
                                        <p:tgtEl>
                                          <p:spTgt spid="41"/>
                                        </p:tgtEl>
                                        <p:attrNameLst>
                                          <p:attrName>style.visibility</p:attrName>
                                        </p:attrNameLst>
                                      </p:cBhvr>
                                      <p:to>
                                        <p:strVal val="hidden"/>
                                      </p:to>
                                    </p:set>
                                  </p:childTnLst>
                                </p:cTn>
                              </p:par>
                              <p:par>
                                <p:cTn id="679" presetID="19" presetClass="exit" presetSubtype="10" fill="hold" grpId="3" nodeType="withEffect">
                                  <p:stCondLst>
                                    <p:cond delay="0"/>
                                  </p:stCondLst>
                                  <p:childTnLst>
                                    <p:anim calcmode="lin" valueType="num">
                                      <p:cBhvr>
                                        <p:cTn id="680" dur="3000"/>
                                        <p:tgtEl>
                                          <p:spTgt spid="42"/>
                                        </p:tgtEl>
                                        <p:attrNameLst>
                                          <p:attrName>ppt_h</p:attrName>
                                        </p:attrNameLst>
                                      </p:cBhvr>
                                      <p:tavLst>
                                        <p:tav tm="0">
                                          <p:val>
                                            <p:strVal val="ppt_h"/>
                                          </p:val>
                                        </p:tav>
                                        <p:tav tm="100000">
                                          <p:val>
                                            <p:strVal val="ppt_h"/>
                                          </p:val>
                                        </p:tav>
                                      </p:tavLst>
                                    </p:anim>
                                    <p:anim calcmode="lin" valueType="num">
                                      <p:cBhvr>
                                        <p:cTn id="681" dur="3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2" dur="1" fill="hold">
                                          <p:stCondLst>
                                            <p:cond delay="2999"/>
                                          </p:stCondLst>
                                        </p:cTn>
                                        <p:tgtEl>
                                          <p:spTgt spid="42"/>
                                        </p:tgtEl>
                                        <p:attrNameLst>
                                          <p:attrName>style.visibility</p:attrName>
                                        </p:attrNameLst>
                                      </p:cBhvr>
                                      <p:to>
                                        <p:strVal val="hidden"/>
                                      </p:to>
                                    </p:set>
                                  </p:childTnLst>
                                </p:cTn>
                              </p:par>
                              <p:par>
                                <p:cTn id="683" presetID="19" presetClass="exit" presetSubtype="10" fill="hold" grpId="3" nodeType="withEffect">
                                  <p:stCondLst>
                                    <p:cond delay="0"/>
                                  </p:stCondLst>
                                  <p:childTnLst>
                                    <p:anim calcmode="lin" valueType="num">
                                      <p:cBhvr>
                                        <p:cTn id="684" dur="3000"/>
                                        <p:tgtEl>
                                          <p:spTgt spid="43"/>
                                        </p:tgtEl>
                                        <p:attrNameLst>
                                          <p:attrName>ppt_h</p:attrName>
                                        </p:attrNameLst>
                                      </p:cBhvr>
                                      <p:tavLst>
                                        <p:tav tm="0">
                                          <p:val>
                                            <p:strVal val="ppt_h"/>
                                          </p:val>
                                        </p:tav>
                                        <p:tav tm="100000">
                                          <p:val>
                                            <p:strVal val="ppt_h"/>
                                          </p:val>
                                        </p:tav>
                                      </p:tavLst>
                                    </p:anim>
                                    <p:anim calcmode="lin" valueType="num">
                                      <p:cBhvr>
                                        <p:cTn id="685"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6" dur="1" fill="hold">
                                          <p:stCondLst>
                                            <p:cond delay="2999"/>
                                          </p:stCondLst>
                                        </p:cTn>
                                        <p:tgtEl>
                                          <p:spTgt spid="43"/>
                                        </p:tgtEl>
                                        <p:attrNameLst>
                                          <p:attrName>style.visibility</p:attrName>
                                        </p:attrNameLst>
                                      </p:cBhvr>
                                      <p:to>
                                        <p:strVal val="hidden"/>
                                      </p:to>
                                    </p:set>
                                  </p:childTnLst>
                                </p:cTn>
                              </p:par>
                              <p:par>
                                <p:cTn id="687" presetID="19" presetClass="exit" presetSubtype="10" fill="hold" grpId="3" nodeType="withEffect">
                                  <p:stCondLst>
                                    <p:cond delay="0"/>
                                  </p:stCondLst>
                                  <p:childTnLst>
                                    <p:anim calcmode="lin" valueType="num">
                                      <p:cBhvr>
                                        <p:cTn id="688" dur="3000"/>
                                        <p:tgtEl>
                                          <p:spTgt spid="44"/>
                                        </p:tgtEl>
                                        <p:attrNameLst>
                                          <p:attrName>ppt_h</p:attrName>
                                        </p:attrNameLst>
                                      </p:cBhvr>
                                      <p:tavLst>
                                        <p:tav tm="0">
                                          <p:val>
                                            <p:strVal val="ppt_h"/>
                                          </p:val>
                                        </p:tav>
                                        <p:tav tm="100000">
                                          <p:val>
                                            <p:strVal val="ppt_h"/>
                                          </p:val>
                                        </p:tav>
                                      </p:tavLst>
                                    </p:anim>
                                    <p:anim calcmode="lin" valueType="num">
                                      <p:cBhvr>
                                        <p:cTn id="689"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0" dur="1" fill="hold">
                                          <p:stCondLst>
                                            <p:cond delay="2999"/>
                                          </p:stCondLst>
                                        </p:cTn>
                                        <p:tgtEl>
                                          <p:spTgt spid="44"/>
                                        </p:tgtEl>
                                        <p:attrNameLst>
                                          <p:attrName>style.visibility</p:attrName>
                                        </p:attrNameLst>
                                      </p:cBhvr>
                                      <p:to>
                                        <p:strVal val="hidden"/>
                                      </p:to>
                                    </p:set>
                                  </p:childTnLst>
                                </p:cTn>
                              </p:par>
                              <p:par>
                                <p:cTn id="691" presetID="19" presetClass="exit" presetSubtype="10" fill="hold" grpId="3" nodeType="withEffect">
                                  <p:stCondLst>
                                    <p:cond delay="0"/>
                                  </p:stCondLst>
                                  <p:childTnLst>
                                    <p:anim calcmode="lin" valueType="num">
                                      <p:cBhvr>
                                        <p:cTn id="692" dur="3000"/>
                                        <p:tgtEl>
                                          <p:spTgt spid="45"/>
                                        </p:tgtEl>
                                        <p:attrNameLst>
                                          <p:attrName>ppt_h</p:attrName>
                                        </p:attrNameLst>
                                      </p:cBhvr>
                                      <p:tavLst>
                                        <p:tav tm="0">
                                          <p:val>
                                            <p:strVal val="ppt_h"/>
                                          </p:val>
                                        </p:tav>
                                        <p:tav tm="100000">
                                          <p:val>
                                            <p:strVal val="ppt_h"/>
                                          </p:val>
                                        </p:tav>
                                      </p:tavLst>
                                    </p:anim>
                                    <p:anim calcmode="lin" valueType="num">
                                      <p:cBhvr>
                                        <p:cTn id="693" dur="3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4" dur="1" fill="hold">
                                          <p:stCondLst>
                                            <p:cond delay="2999"/>
                                          </p:stCondLst>
                                        </p:cTn>
                                        <p:tgtEl>
                                          <p:spTgt spid="45"/>
                                        </p:tgtEl>
                                        <p:attrNameLst>
                                          <p:attrName>style.visibility</p:attrName>
                                        </p:attrNameLst>
                                      </p:cBhvr>
                                      <p:to>
                                        <p:strVal val="hidden"/>
                                      </p:to>
                                    </p:set>
                                  </p:childTnLst>
                                </p:cTn>
                              </p:par>
                              <p:par>
                                <p:cTn id="695" presetID="19" presetClass="exit" presetSubtype="10" fill="hold" grpId="3" nodeType="withEffect">
                                  <p:stCondLst>
                                    <p:cond delay="0"/>
                                  </p:stCondLst>
                                  <p:childTnLst>
                                    <p:anim calcmode="lin" valueType="num">
                                      <p:cBhvr>
                                        <p:cTn id="696" dur="3000"/>
                                        <p:tgtEl>
                                          <p:spTgt spid="46"/>
                                        </p:tgtEl>
                                        <p:attrNameLst>
                                          <p:attrName>ppt_h</p:attrName>
                                        </p:attrNameLst>
                                      </p:cBhvr>
                                      <p:tavLst>
                                        <p:tav tm="0">
                                          <p:val>
                                            <p:strVal val="ppt_h"/>
                                          </p:val>
                                        </p:tav>
                                        <p:tav tm="100000">
                                          <p:val>
                                            <p:strVal val="ppt_h"/>
                                          </p:val>
                                        </p:tav>
                                      </p:tavLst>
                                    </p:anim>
                                    <p:anim calcmode="lin" valueType="num">
                                      <p:cBhvr>
                                        <p:cTn id="697"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8" dur="1" fill="hold">
                                          <p:stCondLst>
                                            <p:cond delay="2999"/>
                                          </p:stCondLst>
                                        </p:cTn>
                                        <p:tgtEl>
                                          <p:spTgt spid="46"/>
                                        </p:tgtEl>
                                        <p:attrNameLst>
                                          <p:attrName>style.visibility</p:attrName>
                                        </p:attrNameLst>
                                      </p:cBhvr>
                                      <p:to>
                                        <p:strVal val="hidden"/>
                                      </p:to>
                                    </p:set>
                                  </p:childTnLst>
                                </p:cTn>
                              </p:par>
                              <p:par>
                                <p:cTn id="699" presetID="19" presetClass="exit" presetSubtype="10" fill="hold" grpId="3" nodeType="withEffect">
                                  <p:stCondLst>
                                    <p:cond delay="0"/>
                                  </p:stCondLst>
                                  <p:childTnLst>
                                    <p:anim calcmode="lin" valueType="num">
                                      <p:cBhvr>
                                        <p:cTn id="700" dur="3000"/>
                                        <p:tgtEl>
                                          <p:spTgt spid="47"/>
                                        </p:tgtEl>
                                        <p:attrNameLst>
                                          <p:attrName>ppt_h</p:attrName>
                                        </p:attrNameLst>
                                      </p:cBhvr>
                                      <p:tavLst>
                                        <p:tav tm="0">
                                          <p:val>
                                            <p:strVal val="ppt_h"/>
                                          </p:val>
                                        </p:tav>
                                        <p:tav tm="100000">
                                          <p:val>
                                            <p:strVal val="ppt_h"/>
                                          </p:val>
                                        </p:tav>
                                      </p:tavLst>
                                    </p:anim>
                                    <p:anim calcmode="lin" valueType="num">
                                      <p:cBhvr>
                                        <p:cTn id="701" dur="3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2" dur="1" fill="hold">
                                          <p:stCondLst>
                                            <p:cond delay="2999"/>
                                          </p:stCondLst>
                                        </p:cTn>
                                        <p:tgtEl>
                                          <p:spTgt spid="47"/>
                                        </p:tgtEl>
                                        <p:attrNameLst>
                                          <p:attrName>style.visibility</p:attrName>
                                        </p:attrNameLst>
                                      </p:cBhvr>
                                      <p:to>
                                        <p:strVal val="hidden"/>
                                      </p:to>
                                    </p:set>
                                  </p:childTnLst>
                                </p:cTn>
                              </p:par>
                              <p:par>
                                <p:cTn id="703" presetID="19" presetClass="exit" presetSubtype="10" fill="hold" grpId="3" nodeType="withEffect">
                                  <p:stCondLst>
                                    <p:cond delay="0"/>
                                  </p:stCondLst>
                                  <p:childTnLst>
                                    <p:anim calcmode="lin" valueType="num">
                                      <p:cBhvr>
                                        <p:cTn id="704" dur="3000"/>
                                        <p:tgtEl>
                                          <p:spTgt spid="48"/>
                                        </p:tgtEl>
                                        <p:attrNameLst>
                                          <p:attrName>ppt_h</p:attrName>
                                        </p:attrNameLst>
                                      </p:cBhvr>
                                      <p:tavLst>
                                        <p:tav tm="0">
                                          <p:val>
                                            <p:strVal val="ppt_h"/>
                                          </p:val>
                                        </p:tav>
                                        <p:tav tm="100000">
                                          <p:val>
                                            <p:strVal val="ppt_h"/>
                                          </p:val>
                                        </p:tav>
                                      </p:tavLst>
                                    </p:anim>
                                    <p:anim calcmode="lin" valueType="num">
                                      <p:cBhvr>
                                        <p:cTn id="705"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6" dur="1" fill="hold">
                                          <p:stCondLst>
                                            <p:cond delay="2999"/>
                                          </p:stCondLst>
                                        </p:cTn>
                                        <p:tgtEl>
                                          <p:spTgt spid="48"/>
                                        </p:tgtEl>
                                        <p:attrNameLst>
                                          <p:attrName>style.visibility</p:attrName>
                                        </p:attrNameLst>
                                      </p:cBhvr>
                                      <p:to>
                                        <p:strVal val="hidden"/>
                                      </p:to>
                                    </p:set>
                                  </p:childTnLst>
                                </p:cTn>
                              </p:par>
                              <p:par>
                                <p:cTn id="707" presetID="19" presetClass="exit" presetSubtype="10" fill="hold" grpId="3" nodeType="withEffect">
                                  <p:stCondLst>
                                    <p:cond delay="0"/>
                                  </p:stCondLst>
                                  <p:childTnLst>
                                    <p:anim calcmode="lin" valueType="num">
                                      <p:cBhvr>
                                        <p:cTn id="708" dur="3000"/>
                                        <p:tgtEl>
                                          <p:spTgt spid="49"/>
                                        </p:tgtEl>
                                        <p:attrNameLst>
                                          <p:attrName>ppt_h</p:attrName>
                                        </p:attrNameLst>
                                      </p:cBhvr>
                                      <p:tavLst>
                                        <p:tav tm="0">
                                          <p:val>
                                            <p:strVal val="ppt_h"/>
                                          </p:val>
                                        </p:tav>
                                        <p:tav tm="100000">
                                          <p:val>
                                            <p:strVal val="ppt_h"/>
                                          </p:val>
                                        </p:tav>
                                      </p:tavLst>
                                    </p:anim>
                                    <p:anim calcmode="lin" valueType="num">
                                      <p:cBhvr>
                                        <p:cTn id="709" dur="3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0" dur="1" fill="hold">
                                          <p:stCondLst>
                                            <p:cond delay="2999"/>
                                          </p:stCondLst>
                                        </p:cTn>
                                        <p:tgtEl>
                                          <p:spTgt spid="49"/>
                                        </p:tgtEl>
                                        <p:attrNameLst>
                                          <p:attrName>style.visibility</p:attrName>
                                        </p:attrNameLst>
                                      </p:cBhvr>
                                      <p:to>
                                        <p:strVal val="hidden"/>
                                      </p:to>
                                    </p:set>
                                  </p:childTnLst>
                                </p:cTn>
                              </p:par>
                              <p:par>
                                <p:cTn id="711" presetID="8" presetClass="emph" presetSubtype="0" fill="hold" grpId="4" nodeType="withEffect">
                                  <p:stCondLst>
                                    <p:cond delay="0"/>
                                  </p:stCondLst>
                                  <p:childTnLst>
                                    <p:animRot by="21600000">
                                      <p:cBhvr>
                                        <p:cTn id="712" dur="3000" fill="hold"/>
                                        <p:tgtEl>
                                          <p:spTgt spid="6"/>
                                        </p:tgtEl>
                                        <p:attrNameLst>
                                          <p:attrName>r</p:attrName>
                                        </p:attrNameLst>
                                      </p:cBhvr>
                                    </p:animRot>
                                  </p:childTnLst>
                                </p:cTn>
                              </p:par>
                              <p:par>
                                <p:cTn id="713" presetID="8" presetClass="emph" presetSubtype="0" fill="hold" grpId="4" nodeType="withEffect">
                                  <p:stCondLst>
                                    <p:cond delay="0"/>
                                  </p:stCondLst>
                                  <p:childTnLst>
                                    <p:animRot by="21600000">
                                      <p:cBhvr>
                                        <p:cTn id="714" dur="3000" fill="hold"/>
                                        <p:tgtEl>
                                          <p:spTgt spid="7"/>
                                        </p:tgtEl>
                                        <p:attrNameLst>
                                          <p:attrName>r</p:attrName>
                                        </p:attrNameLst>
                                      </p:cBhvr>
                                    </p:animRot>
                                  </p:childTnLst>
                                </p:cTn>
                              </p:par>
                              <p:par>
                                <p:cTn id="715" presetID="8" presetClass="emph" presetSubtype="0" fill="hold" grpId="4" nodeType="withEffect">
                                  <p:stCondLst>
                                    <p:cond delay="0"/>
                                  </p:stCondLst>
                                  <p:childTnLst>
                                    <p:animRot by="21600000">
                                      <p:cBhvr>
                                        <p:cTn id="716" dur="3000" fill="hold"/>
                                        <p:tgtEl>
                                          <p:spTgt spid="8"/>
                                        </p:tgtEl>
                                        <p:attrNameLst>
                                          <p:attrName>r</p:attrName>
                                        </p:attrNameLst>
                                      </p:cBhvr>
                                    </p:animRot>
                                  </p:childTnLst>
                                </p:cTn>
                              </p:par>
                              <p:par>
                                <p:cTn id="717" presetID="8" presetClass="emph" presetSubtype="0" fill="hold" grpId="4" nodeType="withEffect">
                                  <p:stCondLst>
                                    <p:cond delay="0"/>
                                  </p:stCondLst>
                                  <p:childTnLst>
                                    <p:animRot by="21600000">
                                      <p:cBhvr>
                                        <p:cTn id="718" dur="3000" fill="hold"/>
                                        <p:tgtEl>
                                          <p:spTgt spid="9"/>
                                        </p:tgtEl>
                                        <p:attrNameLst>
                                          <p:attrName>r</p:attrName>
                                        </p:attrNameLst>
                                      </p:cBhvr>
                                    </p:animRot>
                                  </p:childTnLst>
                                </p:cTn>
                              </p:par>
                              <p:par>
                                <p:cTn id="719" presetID="8" presetClass="emph" presetSubtype="0" fill="hold" grpId="4" nodeType="withEffect">
                                  <p:stCondLst>
                                    <p:cond delay="0"/>
                                  </p:stCondLst>
                                  <p:childTnLst>
                                    <p:animRot by="-21600000">
                                      <p:cBhvr>
                                        <p:cTn id="720" dur="3000" fill="hold"/>
                                        <p:tgtEl>
                                          <p:spTgt spid="10"/>
                                        </p:tgtEl>
                                        <p:attrNameLst>
                                          <p:attrName>r</p:attrName>
                                        </p:attrNameLst>
                                      </p:cBhvr>
                                    </p:animRot>
                                  </p:childTnLst>
                                </p:cTn>
                              </p:par>
                              <p:par>
                                <p:cTn id="721" presetID="8" presetClass="emph" presetSubtype="0" fill="hold" grpId="4" nodeType="withEffect">
                                  <p:stCondLst>
                                    <p:cond delay="0"/>
                                  </p:stCondLst>
                                  <p:childTnLst>
                                    <p:animRot by="-21600000">
                                      <p:cBhvr>
                                        <p:cTn id="722" dur="3000" fill="hold"/>
                                        <p:tgtEl>
                                          <p:spTgt spid="11"/>
                                        </p:tgtEl>
                                        <p:attrNameLst>
                                          <p:attrName>r</p:attrName>
                                        </p:attrNameLst>
                                      </p:cBhvr>
                                    </p:animRot>
                                  </p:childTnLst>
                                </p:cTn>
                              </p:par>
                              <p:par>
                                <p:cTn id="723" presetID="8" presetClass="emph" presetSubtype="0" fill="hold" grpId="4" nodeType="withEffect">
                                  <p:stCondLst>
                                    <p:cond delay="0"/>
                                  </p:stCondLst>
                                  <p:childTnLst>
                                    <p:animRot by="-21600000">
                                      <p:cBhvr>
                                        <p:cTn id="724" dur="3000" fill="hold"/>
                                        <p:tgtEl>
                                          <p:spTgt spid="12"/>
                                        </p:tgtEl>
                                        <p:attrNameLst>
                                          <p:attrName>r</p:attrName>
                                        </p:attrNameLst>
                                      </p:cBhvr>
                                    </p:animRot>
                                  </p:childTnLst>
                                </p:cTn>
                              </p:par>
                              <p:par>
                                <p:cTn id="725" presetID="8" presetClass="emph" presetSubtype="0" fill="hold" grpId="4" nodeType="withEffect">
                                  <p:stCondLst>
                                    <p:cond delay="0"/>
                                  </p:stCondLst>
                                  <p:childTnLst>
                                    <p:animRot by="-21600000">
                                      <p:cBhvr>
                                        <p:cTn id="726" dur="3000" fill="hold"/>
                                        <p:tgtEl>
                                          <p:spTgt spid="13"/>
                                        </p:tgtEl>
                                        <p:attrNameLst>
                                          <p:attrName>r</p:attrName>
                                        </p:attrNameLst>
                                      </p:cBhvr>
                                    </p:animRot>
                                  </p:childTnLst>
                                </p:cTn>
                              </p:par>
                              <p:par>
                                <p:cTn id="727" presetID="8" presetClass="emph" presetSubtype="0" fill="hold" grpId="4" nodeType="withEffect">
                                  <p:stCondLst>
                                    <p:cond delay="0"/>
                                  </p:stCondLst>
                                  <p:childTnLst>
                                    <p:animRot by="21600000">
                                      <p:cBhvr>
                                        <p:cTn id="728" dur="3000" fill="hold"/>
                                        <p:tgtEl>
                                          <p:spTgt spid="14"/>
                                        </p:tgtEl>
                                        <p:attrNameLst>
                                          <p:attrName>r</p:attrName>
                                        </p:attrNameLst>
                                      </p:cBhvr>
                                    </p:animRot>
                                  </p:childTnLst>
                                </p:cTn>
                              </p:par>
                              <p:par>
                                <p:cTn id="729" presetID="8" presetClass="emph" presetSubtype="0" fill="hold" grpId="4" nodeType="withEffect">
                                  <p:stCondLst>
                                    <p:cond delay="0"/>
                                  </p:stCondLst>
                                  <p:childTnLst>
                                    <p:animRot by="21600000">
                                      <p:cBhvr>
                                        <p:cTn id="730" dur="3000" fill="hold"/>
                                        <p:tgtEl>
                                          <p:spTgt spid="15"/>
                                        </p:tgtEl>
                                        <p:attrNameLst>
                                          <p:attrName>r</p:attrName>
                                        </p:attrNameLst>
                                      </p:cBhvr>
                                    </p:animRot>
                                  </p:childTnLst>
                                </p:cTn>
                              </p:par>
                              <p:par>
                                <p:cTn id="731" presetID="8" presetClass="emph" presetSubtype="0" fill="hold" grpId="4" nodeType="withEffect">
                                  <p:stCondLst>
                                    <p:cond delay="0"/>
                                  </p:stCondLst>
                                  <p:childTnLst>
                                    <p:animRot by="21600000">
                                      <p:cBhvr>
                                        <p:cTn id="732" dur="3000" fill="hold"/>
                                        <p:tgtEl>
                                          <p:spTgt spid="16"/>
                                        </p:tgtEl>
                                        <p:attrNameLst>
                                          <p:attrName>r</p:attrName>
                                        </p:attrNameLst>
                                      </p:cBhvr>
                                    </p:animRot>
                                  </p:childTnLst>
                                </p:cTn>
                              </p:par>
                              <p:par>
                                <p:cTn id="733" presetID="8" presetClass="emph" presetSubtype="0" fill="hold" grpId="4" nodeType="withEffect">
                                  <p:stCondLst>
                                    <p:cond delay="0"/>
                                  </p:stCondLst>
                                  <p:childTnLst>
                                    <p:animRot by="21600000">
                                      <p:cBhvr>
                                        <p:cTn id="734" dur="3000" fill="hold"/>
                                        <p:tgtEl>
                                          <p:spTgt spid="17"/>
                                        </p:tgtEl>
                                        <p:attrNameLst>
                                          <p:attrName>r</p:attrName>
                                        </p:attrNameLst>
                                      </p:cBhvr>
                                    </p:animRot>
                                  </p:childTnLst>
                                </p:cTn>
                              </p:par>
                              <p:par>
                                <p:cTn id="735" presetID="8" presetClass="emph" presetSubtype="0" fill="hold" grpId="4" nodeType="withEffect">
                                  <p:stCondLst>
                                    <p:cond delay="0"/>
                                  </p:stCondLst>
                                  <p:childTnLst>
                                    <p:animRot by="-21600000">
                                      <p:cBhvr>
                                        <p:cTn id="736" dur="3000" fill="hold"/>
                                        <p:tgtEl>
                                          <p:spTgt spid="18"/>
                                        </p:tgtEl>
                                        <p:attrNameLst>
                                          <p:attrName>r</p:attrName>
                                        </p:attrNameLst>
                                      </p:cBhvr>
                                    </p:animRot>
                                  </p:childTnLst>
                                </p:cTn>
                              </p:par>
                              <p:par>
                                <p:cTn id="737" presetID="8" presetClass="emph" presetSubtype="0" fill="hold" grpId="4" nodeType="withEffect">
                                  <p:stCondLst>
                                    <p:cond delay="0"/>
                                  </p:stCondLst>
                                  <p:childTnLst>
                                    <p:animRot by="-21600000">
                                      <p:cBhvr>
                                        <p:cTn id="738" dur="3000" fill="hold"/>
                                        <p:tgtEl>
                                          <p:spTgt spid="19"/>
                                        </p:tgtEl>
                                        <p:attrNameLst>
                                          <p:attrName>r</p:attrName>
                                        </p:attrNameLst>
                                      </p:cBhvr>
                                    </p:animRot>
                                  </p:childTnLst>
                                </p:cTn>
                              </p:par>
                              <p:par>
                                <p:cTn id="739" presetID="8" presetClass="emph" presetSubtype="0" fill="hold" grpId="4" nodeType="withEffect">
                                  <p:stCondLst>
                                    <p:cond delay="0"/>
                                  </p:stCondLst>
                                  <p:childTnLst>
                                    <p:animRot by="-21600000">
                                      <p:cBhvr>
                                        <p:cTn id="740" dur="3000" fill="hold"/>
                                        <p:tgtEl>
                                          <p:spTgt spid="20"/>
                                        </p:tgtEl>
                                        <p:attrNameLst>
                                          <p:attrName>r</p:attrName>
                                        </p:attrNameLst>
                                      </p:cBhvr>
                                    </p:animRot>
                                  </p:childTnLst>
                                </p:cTn>
                              </p:par>
                              <p:par>
                                <p:cTn id="741" presetID="8" presetClass="emph" presetSubtype="0" fill="hold" grpId="4" nodeType="withEffect">
                                  <p:stCondLst>
                                    <p:cond delay="0"/>
                                  </p:stCondLst>
                                  <p:childTnLst>
                                    <p:animRot by="-21600000">
                                      <p:cBhvr>
                                        <p:cTn id="742" dur="3000" fill="hold"/>
                                        <p:tgtEl>
                                          <p:spTgt spid="21"/>
                                        </p:tgtEl>
                                        <p:attrNameLst>
                                          <p:attrName>r</p:attrName>
                                        </p:attrNameLst>
                                      </p:cBhvr>
                                    </p:animRot>
                                  </p:childTnLst>
                                </p:cTn>
                              </p:par>
                              <p:par>
                                <p:cTn id="743" presetID="8" presetClass="emph" presetSubtype="0" fill="hold" grpId="4" nodeType="withEffect">
                                  <p:stCondLst>
                                    <p:cond delay="0"/>
                                  </p:stCondLst>
                                  <p:childTnLst>
                                    <p:animRot by="21600000">
                                      <p:cBhvr>
                                        <p:cTn id="744" dur="3000" fill="hold"/>
                                        <p:tgtEl>
                                          <p:spTgt spid="22"/>
                                        </p:tgtEl>
                                        <p:attrNameLst>
                                          <p:attrName>r</p:attrName>
                                        </p:attrNameLst>
                                      </p:cBhvr>
                                    </p:animRot>
                                  </p:childTnLst>
                                </p:cTn>
                              </p:par>
                              <p:par>
                                <p:cTn id="745" presetID="8" presetClass="emph" presetSubtype="0" fill="hold" grpId="4" nodeType="withEffect">
                                  <p:stCondLst>
                                    <p:cond delay="0"/>
                                  </p:stCondLst>
                                  <p:childTnLst>
                                    <p:animRot by="21600000">
                                      <p:cBhvr>
                                        <p:cTn id="746" dur="3000" fill="hold"/>
                                        <p:tgtEl>
                                          <p:spTgt spid="23"/>
                                        </p:tgtEl>
                                        <p:attrNameLst>
                                          <p:attrName>r</p:attrName>
                                        </p:attrNameLst>
                                      </p:cBhvr>
                                    </p:animRot>
                                  </p:childTnLst>
                                </p:cTn>
                              </p:par>
                              <p:par>
                                <p:cTn id="747" presetID="8" presetClass="emph" presetSubtype="0" fill="hold" grpId="4" nodeType="withEffect">
                                  <p:stCondLst>
                                    <p:cond delay="0"/>
                                  </p:stCondLst>
                                  <p:childTnLst>
                                    <p:animRot by="21600000">
                                      <p:cBhvr>
                                        <p:cTn id="748" dur="3000" fill="hold"/>
                                        <p:tgtEl>
                                          <p:spTgt spid="24"/>
                                        </p:tgtEl>
                                        <p:attrNameLst>
                                          <p:attrName>r</p:attrName>
                                        </p:attrNameLst>
                                      </p:cBhvr>
                                    </p:animRot>
                                  </p:childTnLst>
                                </p:cTn>
                              </p:par>
                              <p:par>
                                <p:cTn id="749" presetID="8" presetClass="emph" presetSubtype="0" fill="hold" grpId="4" nodeType="withEffect">
                                  <p:stCondLst>
                                    <p:cond delay="0"/>
                                  </p:stCondLst>
                                  <p:childTnLst>
                                    <p:animRot by="21600000">
                                      <p:cBhvr>
                                        <p:cTn id="750" dur="3000" fill="hold"/>
                                        <p:tgtEl>
                                          <p:spTgt spid="25"/>
                                        </p:tgtEl>
                                        <p:attrNameLst>
                                          <p:attrName>r</p:attrName>
                                        </p:attrNameLst>
                                      </p:cBhvr>
                                    </p:animRot>
                                  </p:childTnLst>
                                </p:cTn>
                              </p:par>
                              <p:par>
                                <p:cTn id="751" presetID="8" presetClass="emph" presetSubtype="0" fill="hold" grpId="4" nodeType="withEffect">
                                  <p:stCondLst>
                                    <p:cond delay="0"/>
                                  </p:stCondLst>
                                  <p:childTnLst>
                                    <p:animRot by="-21600000">
                                      <p:cBhvr>
                                        <p:cTn id="752" dur="3000" fill="hold"/>
                                        <p:tgtEl>
                                          <p:spTgt spid="26"/>
                                        </p:tgtEl>
                                        <p:attrNameLst>
                                          <p:attrName>r</p:attrName>
                                        </p:attrNameLst>
                                      </p:cBhvr>
                                    </p:animRot>
                                  </p:childTnLst>
                                </p:cTn>
                              </p:par>
                              <p:par>
                                <p:cTn id="753" presetID="8" presetClass="emph" presetSubtype="0" fill="hold" grpId="4" nodeType="withEffect">
                                  <p:stCondLst>
                                    <p:cond delay="0"/>
                                  </p:stCondLst>
                                  <p:childTnLst>
                                    <p:animRot by="-21600000">
                                      <p:cBhvr>
                                        <p:cTn id="754" dur="3000" fill="hold"/>
                                        <p:tgtEl>
                                          <p:spTgt spid="27"/>
                                        </p:tgtEl>
                                        <p:attrNameLst>
                                          <p:attrName>r</p:attrName>
                                        </p:attrNameLst>
                                      </p:cBhvr>
                                    </p:animRot>
                                  </p:childTnLst>
                                </p:cTn>
                              </p:par>
                              <p:par>
                                <p:cTn id="755" presetID="8" presetClass="emph" presetSubtype="0" fill="hold" grpId="4" nodeType="withEffect">
                                  <p:stCondLst>
                                    <p:cond delay="0"/>
                                  </p:stCondLst>
                                  <p:childTnLst>
                                    <p:animRot by="-21600000">
                                      <p:cBhvr>
                                        <p:cTn id="756" dur="3000" fill="hold"/>
                                        <p:tgtEl>
                                          <p:spTgt spid="28"/>
                                        </p:tgtEl>
                                        <p:attrNameLst>
                                          <p:attrName>r</p:attrName>
                                        </p:attrNameLst>
                                      </p:cBhvr>
                                    </p:animRot>
                                  </p:childTnLst>
                                </p:cTn>
                              </p:par>
                              <p:par>
                                <p:cTn id="757" presetID="8" presetClass="emph" presetSubtype="0" fill="hold" grpId="4" nodeType="withEffect">
                                  <p:stCondLst>
                                    <p:cond delay="0"/>
                                  </p:stCondLst>
                                  <p:childTnLst>
                                    <p:animRot by="-21600000">
                                      <p:cBhvr>
                                        <p:cTn id="758" dur="3000" fill="hold"/>
                                        <p:tgtEl>
                                          <p:spTgt spid="29"/>
                                        </p:tgtEl>
                                        <p:attrNameLst>
                                          <p:attrName>r</p:attrName>
                                        </p:attrNameLst>
                                      </p:cBhvr>
                                    </p:animRot>
                                  </p:childTnLst>
                                </p:cTn>
                              </p:par>
                              <p:par>
                                <p:cTn id="759" presetID="8" presetClass="emph" presetSubtype="0" fill="hold" grpId="4" nodeType="withEffect">
                                  <p:stCondLst>
                                    <p:cond delay="0"/>
                                  </p:stCondLst>
                                  <p:childTnLst>
                                    <p:animRot by="21600000">
                                      <p:cBhvr>
                                        <p:cTn id="760" dur="3000" fill="hold"/>
                                        <p:tgtEl>
                                          <p:spTgt spid="30"/>
                                        </p:tgtEl>
                                        <p:attrNameLst>
                                          <p:attrName>r</p:attrName>
                                        </p:attrNameLst>
                                      </p:cBhvr>
                                    </p:animRot>
                                  </p:childTnLst>
                                </p:cTn>
                              </p:par>
                              <p:par>
                                <p:cTn id="761" presetID="8" presetClass="emph" presetSubtype="0" fill="hold" grpId="4" nodeType="withEffect">
                                  <p:stCondLst>
                                    <p:cond delay="0"/>
                                  </p:stCondLst>
                                  <p:childTnLst>
                                    <p:animRot by="21600000">
                                      <p:cBhvr>
                                        <p:cTn id="762" dur="3000" fill="hold"/>
                                        <p:tgtEl>
                                          <p:spTgt spid="31"/>
                                        </p:tgtEl>
                                        <p:attrNameLst>
                                          <p:attrName>r</p:attrName>
                                        </p:attrNameLst>
                                      </p:cBhvr>
                                    </p:animRot>
                                  </p:childTnLst>
                                </p:cTn>
                              </p:par>
                              <p:par>
                                <p:cTn id="763" presetID="8" presetClass="emph" presetSubtype="0" fill="hold" grpId="4" nodeType="withEffect">
                                  <p:stCondLst>
                                    <p:cond delay="0"/>
                                  </p:stCondLst>
                                  <p:childTnLst>
                                    <p:animRot by="21600000">
                                      <p:cBhvr>
                                        <p:cTn id="764" dur="3000" fill="hold"/>
                                        <p:tgtEl>
                                          <p:spTgt spid="32"/>
                                        </p:tgtEl>
                                        <p:attrNameLst>
                                          <p:attrName>r</p:attrName>
                                        </p:attrNameLst>
                                      </p:cBhvr>
                                    </p:animRot>
                                  </p:childTnLst>
                                </p:cTn>
                              </p:par>
                              <p:par>
                                <p:cTn id="765" presetID="8" presetClass="emph" presetSubtype="0" fill="hold" grpId="4" nodeType="withEffect">
                                  <p:stCondLst>
                                    <p:cond delay="0"/>
                                  </p:stCondLst>
                                  <p:childTnLst>
                                    <p:animRot by="21600000">
                                      <p:cBhvr>
                                        <p:cTn id="766" dur="3000" fill="hold"/>
                                        <p:tgtEl>
                                          <p:spTgt spid="33"/>
                                        </p:tgtEl>
                                        <p:attrNameLst>
                                          <p:attrName>r</p:attrName>
                                        </p:attrNameLst>
                                      </p:cBhvr>
                                    </p:animRot>
                                  </p:childTnLst>
                                </p:cTn>
                              </p:par>
                              <p:par>
                                <p:cTn id="767" presetID="8" presetClass="emph" presetSubtype="0" fill="hold" grpId="4" nodeType="withEffect">
                                  <p:stCondLst>
                                    <p:cond delay="0"/>
                                  </p:stCondLst>
                                  <p:childTnLst>
                                    <p:animRot by="-21600000">
                                      <p:cBhvr>
                                        <p:cTn id="768" dur="3000" fill="hold"/>
                                        <p:tgtEl>
                                          <p:spTgt spid="34"/>
                                        </p:tgtEl>
                                        <p:attrNameLst>
                                          <p:attrName>r</p:attrName>
                                        </p:attrNameLst>
                                      </p:cBhvr>
                                    </p:animRot>
                                  </p:childTnLst>
                                </p:cTn>
                              </p:par>
                              <p:par>
                                <p:cTn id="769" presetID="8" presetClass="emph" presetSubtype="0" fill="hold" grpId="4" nodeType="withEffect">
                                  <p:stCondLst>
                                    <p:cond delay="0"/>
                                  </p:stCondLst>
                                  <p:childTnLst>
                                    <p:animRot by="-21600000">
                                      <p:cBhvr>
                                        <p:cTn id="770" dur="3000" fill="hold"/>
                                        <p:tgtEl>
                                          <p:spTgt spid="35"/>
                                        </p:tgtEl>
                                        <p:attrNameLst>
                                          <p:attrName>r</p:attrName>
                                        </p:attrNameLst>
                                      </p:cBhvr>
                                    </p:animRot>
                                  </p:childTnLst>
                                </p:cTn>
                              </p:par>
                              <p:par>
                                <p:cTn id="771" presetID="8" presetClass="emph" presetSubtype="0" fill="hold" grpId="4" nodeType="withEffect">
                                  <p:stCondLst>
                                    <p:cond delay="0"/>
                                  </p:stCondLst>
                                  <p:childTnLst>
                                    <p:animRot by="-21600000">
                                      <p:cBhvr>
                                        <p:cTn id="772" dur="3000" fill="hold"/>
                                        <p:tgtEl>
                                          <p:spTgt spid="36"/>
                                        </p:tgtEl>
                                        <p:attrNameLst>
                                          <p:attrName>r</p:attrName>
                                        </p:attrNameLst>
                                      </p:cBhvr>
                                    </p:animRot>
                                  </p:childTnLst>
                                </p:cTn>
                              </p:par>
                              <p:par>
                                <p:cTn id="773" presetID="8" presetClass="emph" presetSubtype="0" fill="hold" grpId="4" nodeType="withEffect">
                                  <p:stCondLst>
                                    <p:cond delay="0"/>
                                  </p:stCondLst>
                                  <p:childTnLst>
                                    <p:animRot by="-21600000">
                                      <p:cBhvr>
                                        <p:cTn id="774" dur="3000" fill="hold"/>
                                        <p:tgtEl>
                                          <p:spTgt spid="37"/>
                                        </p:tgtEl>
                                        <p:attrNameLst>
                                          <p:attrName>r</p:attrName>
                                        </p:attrNameLst>
                                      </p:cBhvr>
                                    </p:animRot>
                                  </p:childTnLst>
                                </p:cTn>
                              </p:par>
                              <p:par>
                                <p:cTn id="775" presetID="8" presetClass="emph" presetSubtype="0" fill="hold" grpId="4" nodeType="withEffect">
                                  <p:stCondLst>
                                    <p:cond delay="0"/>
                                  </p:stCondLst>
                                  <p:childTnLst>
                                    <p:animRot by="21600000">
                                      <p:cBhvr>
                                        <p:cTn id="776" dur="3000" fill="hold"/>
                                        <p:tgtEl>
                                          <p:spTgt spid="38"/>
                                        </p:tgtEl>
                                        <p:attrNameLst>
                                          <p:attrName>r</p:attrName>
                                        </p:attrNameLst>
                                      </p:cBhvr>
                                    </p:animRot>
                                  </p:childTnLst>
                                </p:cTn>
                              </p:par>
                              <p:par>
                                <p:cTn id="777" presetID="8" presetClass="emph" presetSubtype="0" fill="hold" grpId="4" nodeType="withEffect">
                                  <p:stCondLst>
                                    <p:cond delay="0"/>
                                  </p:stCondLst>
                                  <p:childTnLst>
                                    <p:animRot by="21600000">
                                      <p:cBhvr>
                                        <p:cTn id="778" dur="3000" fill="hold"/>
                                        <p:tgtEl>
                                          <p:spTgt spid="39"/>
                                        </p:tgtEl>
                                        <p:attrNameLst>
                                          <p:attrName>r</p:attrName>
                                        </p:attrNameLst>
                                      </p:cBhvr>
                                    </p:animRot>
                                  </p:childTnLst>
                                </p:cTn>
                              </p:par>
                              <p:par>
                                <p:cTn id="779" presetID="8" presetClass="emph" presetSubtype="0" fill="hold" grpId="4" nodeType="withEffect">
                                  <p:stCondLst>
                                    <p:cond delay="0"/>
                                  </p:stCondLst>
                                  <p:childTnLst>
                                    <p:animRot by="21600000">
                                      <p:cBhvr>
                                        <p:cTn id="780" dur="3000" fill="hold"/>
                                        <p:tgtEl>
                                          <p:spTgt spid="40"/>
                                        </p:tgtEl>
                                        <p:attrNameLst>
                                          <p:attrName>r</p:attrName>
                                        </p:attrNameLst>
                                      </p:cBhvr>
                                    </p:animRot>
                                  </p:childTnLst>
                                </p:cTn>
                              </p:par>
                              <p:par>
                                <p:cTn id="781" presetID="8" presetClass="emph" presetSubtype="0" fill="hold" grpId="4" nodeType="withEffect">
                                  <p:stCondLst>
                                    <p:cond delay="0"/>
                                  </p:stCondLst>
                                  <p:childTnLst>
                                    <p:animRot by="21600000">
                                      <p:cBhvr>
                                        <p:cTn id="782" dur="3000" fill="hold"/>
                                        <p:tgtEl>
                                          <p:spTgt spid="41"/>
                                        </p:tgtEl>
                                        <p:attrNameLst>
                                          <p:attrName>r</p:attrName>
                                        </p:attrNameLst>
                                      </p:cBhvr>
                                    </p:animRot>
                                  </p:childTnLst>
                                </p:cTn>
                              </p:par>
                              <p:par>
                                <p:cTn id="783" presetID="8" presetClass="emph" presetSubtype="0" fill="hold" grpId="4" nodeType="withEffect">
                                  <p:stCondLst>
                                    <p:cond delay="0"/>
                                  </p:stCondLst>
                                  <p:childTnLst>
                                    <p:animRot by="-21600000">
                                      <p:cBhvr>
                                        <p:cTn id="784" dur="3000" fill="hold"/>
                                        <p:tgtEl>
                                          <p:spTgt spid="42"/>
                                        </p:tgtEl>
                                        <p:attrNameLst>
                                          <p:attrName>r</p:attrName>
                                        </p:attrNameLst>
                                      </p:cBhvr>
                                    </p:animRot>
                                  </p:childTnLst>
                                </p:cTn>
                              </p:par>
                              <p:par>
                                <p:cTn id="785" presetID="8" presetClass="emph" presetSubtype="0" fill="hold" grpId="4" nodeType="withEffect">
                                  <p:stCondLst>
                                    <p:cond delay="0"/>
                                  </p:stCondLst>
                                  <p:childTnLst>
                                    <p:animRot by="-21600000">
                                      <p:cBhvr>
                                        <p:cTn id="786" dur="3000" fill="hold"/>
                                        <p:tgtEl>
                                          <p:spTgt spid="43"/>
                                        </p:tgtEl>
                                        <p:attrNameLst>
                                          <p:attrName>r</p:attrName>
                                        </p:attrNameLst>
                                      </p:cBhvr>
                                    </p:animRot>
                                  </p:childTnLst>
                                </p:cTn>
                              </p:par>
                              <p:par>
                                <p:cTn id="787" presetID="8" presetClass="emph" presetSubtype="0" fill="hold" grpId="4" nodeType="withEffect">
                                  <p:stCondLst>
                                    <p:cond delay="0"/>
                                  </p:stCondLst>
                                  <p:childTnLst>
                                    <p:animRot by="-21600000">
                                      <p:cBhvr>
                                        <p:cTn id="788" dur="3000" fill="hold"/>
                                        <p:tgtEl>
                                          <p:spTgt spid="44"/>
                                        </p:tgtEl>
                                        <p:attrNameLst>
                                          <p:attrName>r</p:attrName>
                                        </p:attrNameLst>
                                      </p:cBhvr>
                                    </p:animRot>
                                  </p:childTnLst>
                                </p:cTn>
                              </p:par>
                              <p:par>
                                <p:cTn id="789" presetID="8" presetClass="emph" presetSubtype="0" fill="hold" grpId="4" nodeType="withEffect">
                                  <p:stCondLst>
                                    <p:cond delay="0"/>
                                  </p:stCondLst>
                                  <p:childTnLst>
                                    <p:animRot by="-21600000">
                                      <p:cBhvr>
                                        <p:cTn id="790" dur="3000" fill="hold"/>
                                        <p:tgtEl>
                                          <p:spTgt spid="45"/>
                                        </p:tgtEl>
                                        <p:attrNameLst>
                                          <p:attrName>r</p:attrName>
                                        </p:attrNameLst>
                                      </p:cBhvr>
                                    </p:animRot>
                                  </p:childTnLst>
                                </p:cTn>
                              </p:par>
                              <p:par>
                                <p:cTn id="791" presetID="8" presetClass="emph" presetSubtype="0" fill="hold" grpId="4" nodeType="withEffect">
                                  <p:stCondLst>
                                    <p:cond delay="0"/>
                                  </p:stCondLst>
                                  <p:childTnLst>
                                    <p:animRot by="21600000">
                                      <p:cBhvr>
                                        <p:cTn id="792" dur="3000" fill="hold"/>
                                        <p:tgtEl>
                                          <p:spTgt spid="46"/>
                                        </p:tgtEl>
                                        <p:attrNameLst>
                                          <p:attrName>r</p:attrName>
                                        </p:attrNameLst>
                                      </p:cBhvr>
                                    </p:animRot>
                                  </p:childTnLst>
                                </p:cTn>
                              </p:par>
                              <p:par>
                                <p:cTn id="793" presetID="8" presetClass="emph" presetSubtype="0" fill="hold" grpId="4" nodeType="withEffect">
                                  <p:stCondLst>
                                    <p:cond delay="0"/>
                                  </p:stCondLst>
                                  <p:childTnLst>
                                    <p:animRot by="21600000">
                                      <p:cBhvr>
                                        <p:cTn id="794" dur="3000" fill="hold"/>
                                        <p:tgtEl>
                                          <p:spTgt spid="47"/>
                                        </p:tgtEl>
                                        <p:attrNameLst>
                                          <p:attrName>r</p:attrName>
                                        </p:attrNameLst>
                                      </p:cBhvr>
                                    </p:animRot>
                                  </p:childTnLst>
                                </p:cTn>
                              </p:par>
                              <p:par>
                                <p:cTn id="795" presetID="8" presetClass="emph" presetSubtype="0" fill="hold" grpId="4" nodeType="withEffect">
                                  <p:stCondLst>
                                    <p:cond delay="0"/>
                                  </p:stCondLst>
                                  <p:childTnLst>
                                    <p:animRot by="21600000">
                                      <p:cBhvr>
                                        <p:cTn id="796" dur="3000" fill="hold"/>
                                        <p:tgtEl>
                                          <p:spTgt spid="48"/>
                                        </p:tgtEl>
                                        <p:attrNameLst>
                                          <p:attrName>r</p:attrName>
                                        </p:attrNameLst>
                                      </p:cBhvr>
                                    </p:animRot>
                                  </p:childTnLst>
                                </p:cTn>
                              </p:par>
                              <p:par>
                                <p:cTn id="797" presetID="8" presetClass="emph" presetSubtype="0" fill="hold" grpId="4" nodeType="withEffect">
                                  <p:stCondLst>
                                    <p:cond delay="0"/>
                                  </p:stCondLst>
                                  <p:childTnLst>
                                    <p:animRot by="21600000">
                                      <p:cBhvr>
                                        <p:cTn id="798" dur="3000" fill="hold"/>
                                        <p:tgtEl>
                                          <p:spTgt spid="49"/>
                                        </p:tgtEl>
                                        <p:attrNameLst>
                                          <p:attrName>r</p:attrName>
                                        </p:attrNameLst>
                                      </p:cBhvr>
                                    </p:animRot>
                                  </p:childTnLst>
                                </p:cTn>
                              </p:par>
                              <p:par>
                                <p:cTn id="799" presetID="17" presetClass="entr" presetSubtype="1" fill="hold" nodeType="withEffect">
                                  <p:stCondLst>
                                    <p:cond delay="0"/>
                                  </p:stCondLst>
                                  <p:childTnLst>
                                    <p:set>
                                      <p:cBhvr>
                                        <p:cTn id="800" dur="1" fill="hold">
                                          <p:stCondLst>
                                            <p:cond delay="0"/>
                                          </p:stCondLst>
                                        </p:cTn>
                                        <p:tgtEl>
                                          <p:spTgt spid="2"/>
                                        </p:tgtEl>
                                        <p:attrNameLst>
                                          <p:attrName>style.visibility</p:attrName>
                                        </p:attrNameLst>
                                      </p:cBhvr>
                                      <p:to>
                                        <p:strVal val="visible"/>
                                      </p:to>
                                    </p:set>
                                    <p:anim calcmode="lin" valueType="num">
                                      <p:cBhvr>
                                        <p:cTn id="801" dur="3000" fill="hold"/>
                                        <p:tgtEl>
                                          <p:spTgt spid="2"/>
                                        </p:tgtEl>
                                        <p:attrNameLst>
                                          <p:attrName>ppt_x</p:attrName>
                                        </p:attrNameLst>
                                      </p:cBhvr>
                                      <p:tavLst>
                                        <p:tav tm="0">
                                          <p:val>
                                            <p:strVal val="#ppt_x"/>
                                          </p:val>
                                        </p:tav>
                                        <p:tav tm="100000">
                                          <p:val>
                                            <p:strVal val="#ppt_x"/>
                                          </p:val>
                                        </p:tav>
                                      </p:tavLst>
                                    </p:anim>
                                    <p:anim calcmode="lin" valueType="num">
                                      <p:cBhvr>
                                        <p:cTn id="802" dur="3000" fill="hold"/>
                                        <p:tgtEl>
                                          <p:spTgt spid="2"/>
                                        </p:tgtEl>
                                        <p:attrNameLst>
                                          <p:attrName>ppt_y</p:attrName>
                                        </p:attrNameLst>
                                      </p:cBhvr>
                                      <p:tavLst>
                                        <p:tav tm="0">
                                          <p:val>
                                            <p:strVal val="#ppt_y-#ppt_h/2"/>
                                          </p:val>
                                        </p:tav>
                                        <p:tav tm="100000">
                                          <p:val>
                                            <p:strVal val="#ppt_y"/>
                                          </p:val>
                                        </p:tav>
                                      </p:tavLst>
                                    </p:anim>
                                    <p:anim calcmode="lin" valueType="num">
                                      <p:cBhvr>
                                        <p:cTn id="803" dur="3000" fill="hold"/>
                                        <p:tgtEl>
                                          <p:spTgt spid="2"/>
                                        </p:tgtEl>
                                        <p:attrNameLst>
                                          <p:attrName>ppt_w</p:attrName>
                                        </p:attrNameLst>
                                      </p:cBhvr>
                                      <p:tavLst>
                                        <p:tav tm="0">
                                          <p:val>
                                            <p:strVal val="#ppt_w"/>
                                          </p:val>
                                        </p:tav>
                                        <p:tav tm="100000">
                                          <p:val>
                                            <p:strVal val="#ppt_w"/>
                                          </p:val>
                                        </p:tav>
                                      </p:tavLst>
                                    </p:anim>
                                    <p:anim calcmode="lin" valueType="num">
                                      <p:cBhvr>
                                        <p:cTn id="804" dur="3000" fill="hold"/>
                                        <p:tgtEl>
                                          <p:spTgt spid="2"/>
                                        </p:tgtEl>
                                        <p:attrNameLst>
                                          <p:attrName>ppt_h</p:attrName>
                                        </p:attrNameLst>
                                      </p:cBhvr>
                                      <p:tavLst>
                                        <p:tav tm="0">
                                          <p:val>
                                            <p:fltVal val="0"/>
                                          </p:val>
                                        </p:tav>
                                        <p:tav tm="100000">
                                          <p:val>
                                            <p:strVal val="#ppt_h"/>
                                          </p:val>
                                        </p:tav>
                                      </p:tavLst>
                                    </p:anim>
                                  </p:childTnLst>
                                </p:cTn>
                              </p:par>
                            </p:childTnLst>
                          </p:cTn>
                        </p:par>
                        <p:par>
                          <p:cTn id="805" fill="hold">
                            <p:stCondLst>
                              <p:cond delay="3000"/>
                            </p:stCondLst>
                            <p:childTnLst>
                              <p:par>
                                <p:cTn id="806" presetID="29" presetClass="entr" presetSubtype="0" fill="hold" grpId="0" nodeType="afterEffect">
                                  <p:stCondLst>
                                    <p:cond delay="0"/>
                                  </p:stCondLst>
                                  <p:childTnLst>
                                    <p:set>
                                      <p:cBhvr>
                                        <p:cTn id="807" dur="1" fill="hold">
                                          <p:stCondLst>
                                            <p:cond delay="0"/>
                                          </p:stCondLst>
                                        </p:cTn>
                                        <p:tgtEl>
                                          <p:spTgt spid="3"/>
                                        </p:tgtEl>
                                        <p:attrNameLst>
                                          <p:attrName>style.visibility</p:attrName>
                                        </p:attrNameLst>
                                      </p:cBhvr>
                                      <p:to>
                                        <p:strVal val="visible"/>
                                      </p:to>
                                    </p:set>
                                    <p:anim calcmode="lin" valueType="num">
                                      <p:cBhvr>
                                        <p:cTn id="808" dur="2000" fill="hold"/>
                                        <p:tgtEl>
                                          <p:spTgt spid="3"/>
                                        </p:tgtEl>
                                        <p:attrNameLst>
                                          <p:attrName>ppt_x</p:attrName>
                                        </p:attrNameLst>
                                      </p:cBhvr>
                                      <p:tavLst>
                                        <p:tav tm="0">
                                          <p:val>
                                            <p:strVal val="#ppt_x-.2"/>
                                          </p:val>
                                        </p:tav>
                                        <p:tav tm="100000">
                                          <p:val>
                                            <p:strVal val="#ppt_x"/>
                                          </p:val>
                                        </p:tav>
                                      </p:tavLst>
                                    </p:anim>
                                    <p:anim calcmode="lin" valueType="num">
                                      <p:cBhvr>
                                        <p:cTn id="809"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8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E1F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chemeClr val="accent6">
                <a:tint val="45000"/>
                <a:satMod val="400000"/>
              </a:schemeClr>
            </a:duotone>
            <a:lum bright="-30000" contrast="40000"/>
          </a:blip>
          <a:stretch>
            <a:fillRect/>
          </a:stretch>
        </p:blipFill>
        <p:spPr>
          <a:xfrm>
            <a:off x="1000100" y="0"/>
            <a:ext cx="7143800" cy="5143500"/>
          </a:xfrm>
          <a:prstGeom prst="rect">
            <a:avLst/>
          </a:prstGeom>
        </p:spPr>
      </p:pic>
      <p:sp>
        <p:nvSpPr>
          <p:cNvPr id="5" name="4 CuadroTexto"/>
          <p:cNvSpPr txBox="1"/>
          <p:nvPr/>
        </p:nvSpPr>
        <p:spPr>
          <a:xfrm>
            <a:off x="1928794" y="1928808"/>
            <a:ext cx="5357849" cy="1631216"/>
          </a:xfrm>
          <a:prstGeom prst="rect">
            <a:avLst/>
          </a:prstGeom>
          <a:noFill/>
        </p:spPr>
        <p:txBody>
          <a:bodyPr wrap="square" rtlCol="0">
            <a:spAutoFit/>
          </a:bodyPr>
          <a:lstStyle/>
          <a:p>
            <a:r>
              <a:rPr lang="es-PE" sz="1400" dirty="0" smtClean="0"/>
              <a:t>Para celebrar el aniversario de la liberación de Da </a:t>
            </a:r>
            <a:r>
              <a:rPr lang="es-PE" sz="1400" dirty="0" err="1" smtClean="0"/>
              <a:t>Nang</a:t>
            </a:r>
            <a:r>
              <a:rPr lang="es-PE" sz="1400" dirty="0" smtClean="0"/>
              <a:t>, el gobierno de Vietnam construyó este impresionante </a:t>
            </a:r>
            <a:r>
              <a:rPr lang="es-PE" sz="1600" dirty="0" smtClean="0"/>
              <a:t>P</a:t>
            </a:r>
            <a:r>
              <a:rPr lang="es-PE" sz="1400" dirty="0" smtClean="0"/>
              <a:t>uente Del Dragón De Fuego que lanza fuego sobre el río Han. Y para asegurar un verdadero espectáculo de luces, el puente esta cubierto de 2500 luces LED.</a:t>
            </a:r>
          </a:p>
          <a:p>
            <a:r>
              <a:rPr lang="es-PE" sz="1400" dirty="0" smtClean="0"/>
              <a:t>La construcción de la estructura bautizada como </a:t>
            </a:r>
            <a:r>
              <a:rPr lang="es-PE" sz="1400" dirty="0" err="1" smtClean="0"/>
              <a:t>Rong</a:t>
            </a:r>
            <a:r>
              <a:rPr lang="es-PE" sz="1400" dirty="0" smtClean="0"/>
              <a:t> se inició en el 2009 y costó alrededor de 85 millones de dólares. Ahora con sus de 666 metros de longitud y 36 de ancho esta listo para intimidar a cualquiera que se atreva a cruzar.</a:t>
            </a:r>
          </a:p>
          <a:p>
            <a:endParaRPr lang="es-PE" sz="1400" dirty="0"/>
          </a:p>
        </p:txBody>
      </p:sp>
      <p:sp>
        <p:nvSpPr>
          <p:cNvPr id="4" name="3 Rectángulo"/>
          <p:cNvSpPr/>
          <p:nvPr/>
        </p:nvSpPr>
        <p:spPr>
          <a:xfrm flipH="1">
            <a:off x="0" y="0"/>
            <a:ext cx="285752" cy="51435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86778" y="0"/>
            <a:ext cx="357222" cy="51435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346" y="-142894"/>
            <a:ext cx="9644130" cy="557216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48168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176456" y="4357700"/>
            <a:ext cx="2967544"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Del Dragón De Fuego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Vietnam</a:t>
            </a:r>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4" name="3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79142" y="-121563"/>
            <a:ext cx="1646341" cy="1869855"/>
          </a:xfrm>
          <a:prstGeom prst="rect">
            <a:avLst/>
          </a:prstGeom>
        </p:spPr>
      </p:pic>
      <p:pic>
        <p:nvPicPr>
          <p:cNvPr id="5" name="4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80116" y="-55414"/>
            <a:ext cx="1617479" cy="1717525"/>
          </a:xfrm>
          <a:prstGeom prst="rect">
            <a:avLst/>
          </a:prstGeom>
        </p:spPr>
      </p:pic>
      <p:pic>
        <p:nvPicPr>
          <p:cNvPr id="6" name="5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79138" y="708695"/>
            <a:ext cx="1646341" cy="1869855"/>
          </a:xfrm>
          <a:prstGeom prst="rect">
            <a:avLst/>
          </a:prstGeom>
        </p:spPr>
      </p:pic>
      <p:pic>
        <p:nvPicPr>
          <p:cNvPr id="7" name="6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08680" y="1052479"/>
            <a:ext cx="1617479" cy="1717525"/>
          </a:xfrm>
          <a:prstGeom prst="rect">
            <a:avLst/>
          </a:prstGeom>
        </p:spPr>
      </p:pic>
      <p:pic>
        <p:nvPicPr>
          <p:cNvPr id="8" name="7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79130" y="1859844"/>
            <a:ext cx="1646341" cy="1869855"/>
          </a:xfrm>
          <a:prstGeom prst="rect">
            <a:avLst/>
          </a:prstGeom>
        </p:spPr>
      </p:pic>
      <p:pic>
        <p:nvPicPr>
          <p:cNvPr id="9" name="8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08672" y="2203628"/>
            <a:ext cx="1617479" cy="1717525"/>
          </a:xfrm>
          <a:prstGeom prst="rect">
            <a:avLst/>
          </a:prstGeom>
        </p:spPr>
      </p:pic>
      <p:pic>
        <p:nvPicPr>
          <p:cNvPr id="10" name="9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07698" y="2851835"/>
            <a:ext cx="1646341" cy="1869855"/>
          </a:xfrm>
          <a:prstGeom prst="rect">
            <a:avLst/>
          </a:prstGeom>
        </p:spPr>
      </p:pic>
      <p:pic>
        <p:nvPicPr>
          <p:cNvPr id="11" name="10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537240" y="3195619"/>
            <a:ext cx="1617479" cy="1717525"/>
          </a:xfrm>
          <a:prstGeom prst="rect">
            <a:avLst/>
          </a:prstGeom>
        </p:spPr>
      </p:pic>
      <p:pic>
        <p:nvPicPr>
          <p:cNvPr id="12" name="11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07692" y="3931545"/>
            <a:ext cx="1646341" cy="1869855"/>
          </a:xfrm>
          <a:prstGeom prst="rect">
            <a:avLst/>
          </a:prstGeom>
        </p:spPr>
      </p:pic>
      <p:pic>
        <p:nvPicPr>
          <p:cNvPr id="13" name="12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08679" y="4087990"/>
            <a:ext cx="1617479" cy="1717525"/>
          </a:xfrm>
          <a:prstGeom prst="rect">
            <a:avLst/>
          </a:prstGeom>
        </p:spPr>
      </p:pic>
      <p:sp>
        <p:nvSpPr>
          <p:cNvPr id="14" name="13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5"/>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13"/>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000" fill="hold"/>
                                        <p:tgtEl>
                                          <p:spTgt spid="4"/>
                                        </p:tgtEl>
                                        <p:attrNameLst>
                                          <p:attrName>ppt_x</p:attrName>
                                        </p:attrNameLst>
                                      </p:cBhvr>
                                      <p:tavLst>
                                        <p:tav tm="0">
                                          <p:val>
                                            <p:strVal val="#ppt_x"/>
                                          </p:val>
                                        </p:tav>
                                        <p:tav tm="100000">
                                          <p:val>
                                            <p:strVal val="#ppt_x"/>
                                          </p:val>
                                        </p:tav>
                                      </p:tavLst>
                                    </p:anim>
                                    <p:anim calcmode="lin" valueType="num">
                                      <p:cBhvr additive="base">
                                        <p:cTn id="40" dur="2000" fill="hold"/>
                                        <p:tgtEl>
                                          <p:spTgt spid="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ppt_x"/>
                                          </p:val>
                                        </p:tav>
                                        <p:tav tm="100000">
                                          <p:val>
                                            <p:strVal val="#ppt_x"/>
                                          </p:val>
                                        </p:tav>
                                      </p:tavLst>
                                    </p:anim>
                                    <p:anim calcmode="lin" valueType="num">
                                      <p:cBhvr additive="base">
                                        <p:cTn id="44" dur="20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ppt_x"/>
                                          </p:val>
                                        </p:tav>
                                        <p:tav tm="100000">
                                          <p:val>
                                            <p:strVal val="#ppt_x"/>
                                          </p:val>
                                        </p:tav>
                                      </p:tavLst>
                                    </p:anim>
                                    <p:anim calcmode="lin" valueType="num">
                                      <p:cBhvr additive="base">
                                        <p:cTn id="48" dur="20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000" fill="hold"/>
                                        <p:tgtEl>
                                          <p:spTgt spid="10"/>
                                        </p:tgtEl>
                                        <p:attrNameLst>
                                          <p:attrName>ppt_x</p:attrName>
                                        </p:attrNameLst>
                                      </p:cBhvr>
                                      <p:tavLst>
                                        <p:tav tm="0">
                                          <p:val>
                                            <p:strVal val="#ppt_x"/>
                                          </p:val>
                                        </p:tav>
                                        <p:tav tm="100000">
                                          <p:val>
                                            <p:strVal val="#ppt_x"/>
                                          </p:val>
                                        </p:tav>
                                      </p:tavLst>
                                    </p:anim>
                                    <p:anim calcmode="lin" valueType="num">
                                      <p:cBhvr additive="base">
                                        <p:cTn id="52" dur="2000" fill="hold"/>
                                        <p:tgtEl>
                                          <p:spTgt spid="10"/>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ppt_x"/>
                                          </p:val>
                                        </p:tav>
                                        <p:tav tm="100000">
                                          <p:val>
                                            <p:strVal val="#ppt_x"/>
                                          </p:val>
                                        </p:tav>
                                      </p:tavLst>
                                    </p:anim>
                                    <p:anim calcmode="lin" valueType="num">
                                      <p:cBhvr additive="base">
                                        <p:cTn id="56" dur="2000" fill="hold"/>
                                        <p:tgtEl>
                                          <p:spTgt spid="12"/>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ppt_x"/>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ppt_x"/>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ppt_x"/>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ppt_x"/>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ppt_x"/>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ppt_x"/>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ppt_x"/>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ppt_x"/>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4000"/>
                            </p:stCondLst>
                            <p:childTnLst>
                              <p:par>
                                <p:cTn id="135" presetID="29" presetClass="entr" presetSubtype="0" fill="hold" grpId="0" nodeType="afterEffect">
                                  <p:stCondLst>
                                    <p:cond delay="0"/>
                                  </p:stCondLst>
                                  <p:childTnLst>
                                    <p:set>
                                      <p:cBhvr>
                                        <p:cTn id="136" dur="1" fill="hold">
                                          <p:stCondLst>
                                            <p:cond delay="0"/>
                                          </p:stCondLst>
                                        </p:cTn>
                                        <p:tgtEl>
                                          <p:spTgt spid="3"/>
                                        </p:tgtEl>
                                        <p:attrNameLst>
                                          <p:attrName>style.visibility</p:attrName>
                                        </p:attrNameLst>
                                      </p:cBhvr>
                                      <p:to>
                                        <p:strVal val="visible"/>
                                      </p:to>
                                    </p:set>
                                    <p:anim calcmode="lin" valueType="num">
                                      <p:cBhvr>
                                        <p:cTn id="137" dur="2000" fill="hold"/>
                                        <p:tgtEl>
                                          <p:spTgt spid="3"/>
                                        </p:tgtEl>
                                        <p:attrNameLst>
                                          <p:attrName>ppt_x</p:attrName>
                                        </p:attrNameLst>
                                      </p:cBhvr>
                                      <p:tavLst>
                                        <p:tav tm="0">
                                          <p:val>
                                            <p:strVal val="#ppt_x-.2"/>
                                          </p:val>
                                        </p:tav>
                                        <p:tav tm="100000">
                                          <p:val>
                                            <p:strVal val="#ppt_x"/>
                                          </p:val>
                                        </p:tav>
                                      </p:tavLst>
                                    </p:anim>
                                    <p:anim calcmode="lin" valueType="num">
                                      <p:cBhvr>
                                        <p:cTn id="138"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3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9000">
              <a:srgbClr val="0070C0"/>
            </a:gs>
            <a:gs pos="50000">
              <a:srgbClr val="FF6600">
                <a:shade val="67500"/>
                <a:satMod val="115000"/>
              </a:srgbClr>
            </a:gs>
            <a:gs pos="100000">
              <a:srgbClr val="FF66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Dragon Bridge, Da Nang, Vietna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5286380" y="4429138"/>
            <a:ext cx="2967544" cy="80021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Del Dragón De Fuego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Vietnam</a:t>
            </a:r>
          </a:p>
          <a:p>
            <a:endParaRPr lang="es-PE"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4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83762" y="1000114"/>
            <a:ext cx="1287810" cy="1733278"/>
          </a:xfrm>
          <a:prstGeom prst="rect">
            <a:avLst/>
          </a:prstGeom>
        </p:spPr>
      </p:pic>
      <p:pic>
        <p:nvPicPr>
          <p:cNvPr id="6" name="5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283762" y="2714626"/>
            <a:ext cx="1287810" cy="1733278"/>
          </a:xfrm>
          <a:prstGeom prst="rect">
            <a:avLst/>
          </a:prstGeom>
        </p:spPr>
      </p:pic>
      <p:pic>
        <p:nvPicPr>
          <p:cNvPr id="7" name="6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1569614" y="1000114"/>
            <a:ext cx="1287810" cy="1733278"/>
          </a:xfrm>
          <a:prstGeom prst="rect">
            <a:avLst/>
          </a:prstGeom>
        </p:spPr>
      </p:pic>
      <p:pic>
        <p:nvPicPr>
          <p:cNvPr id="8" name="7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1569614" y="2714626"/>
            <a:ext cx="1287810" cy="1733278"/>
          </a:xfrm>
          <a:prstGeom prst="rect">
            <a:avLst/>
          </a:prstGeom>
        </p:spPr>
      </p:pic>
      <p:pic>
        <p:nvPicPr>
          <p:cNvPr id="9" name="8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784092" y="1000114"/>
            <a:ext cx="1287810" cy="1733278"/>
          </a:xfrm>
          <a:prstGeom prst="rect">
            <a:avLst/>
          </a:prstGeom>
        </p:spPr>
      </p:pic>
      <p:pic>
        <p:nvPicPr>
          <p:cNvPr id="10" name="9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2784092" y="2714626"/>
            <a:ext cx="1287810" cy="1733278"/>
          </a:xfrm>
          <a:prstGeom prst="rect">
            <a:avLst/>
          </a:prstGeom>
        </p:spPr>
      </p:pic>
      <p:pic>
        <p:nvPicPr>
          <p:cNvPr id="11" name="10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069944" y="1000114"/>
            <a:ext cx="1287810" cy="1733278"/>
          </a:xfrm>
          <a:prstGeom prst="rect">
            <a:avLst/>
          </a:prstGeom>
        </p:spPr>
      </p:pic>
      <p:pic>
        <p:nvPicPr>
          <p:cNvPr id="12" name="11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4069944" y="2714626"/>
            <a:ext cx="1287810" cy="1733278"/>
          </a:xfrm>
          <a:prstGeom prst="rect">
            <a:avLst/>
          </a:prstGeom>
        </p:spPr>
      </p:pic>
      <p:pic>
        <p:nvPicPr>
          <p:cNvPr id="13" name="12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355860" y="1000114"/>
            <a:ext cx="1287810" cy="1733278"/>
          </a:xfrm>
          <a:prstGeom prst="rect">
            <a:avLst/>
          </a:prstGeom>
        </p:spPr>
      </p:pic>
      <p:pic>
        <p:nvPicPr>
          <p:cNvPr id="14" name="13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5355860" y="2714626"/>
            <a:ext cx="1287810" cy="1733278"/>
          </a:xfrm>
          <a:prstGeom prst="rect">
            <a:avLst/>
          </a:prstGeom>
        </p:spPr>
      </p:pic>
      <p:pic>
        <p:nvPicPr>
          <p:cNvPr id="15" name="14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641712" y="1000114"/>
            <a:ext cx="1287810" cy="1733278"/>
          </a:xfrm>
          <a:prstGeom prst="rect">
            <a:avLst/>
          </a:prstGeom>
        </p:spPr>
      </p:pic>
      <p:pic>
        <p:nvPicPr>
          <p:cNvPr id="16" name="15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6641712" y="2714626"/>
            <a:ext cx="1287810" cy="1733278"/>
          </a:xfrm>
          <a:prstGeom prst="rect">
            <a:avLst/>
          </a:prstGeom>
        </p:spPr>
      </p:pic>
      <p:pic>
        <p:nvPicPr>
          <p:cNvPr id="17" name="16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856190" y="1000114"/>
            <a:ext cx="1287810" cy="1733278"/>
          </a:xfrm>
          <a:prstGeom prst="rect">
            <a:avLst/>
          </a:prstGeom>
        </p:spPr>
      </p:pic>
      <p:pic>
        <p:nvPicPr>
          <p:cNvPr id="18" name="17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7856190" y="2714626"/>
            <a:ext cx="1287810" cy="1733278"/>
          </a:xfrm>
          <a:prstGeom prst="rect">
            <a:avLst/>
          </a:prstGeom>
        </p:spPr>
      </p:pic>
      <p:sp>
        <p:nvSpPr>
          <p:cNvPr id="19" name="18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7"/>
                                        </p:tgtEl>
                                        <p:attrNameLst>
                                          <p:attrName>r</p:attrName>
                                        </p:attrNameLst>
                                      </p:cBhvr>
                                    </p:animRot>
                                  </p:childTnLst>
                                </p:cTn>
                              </p:par>
                              <p:par>
                                <p:cTn id="49" presetID="2" presetClass="entr" presetSubtype="8"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000" fill="hold"/>
                                        <p:tgtEl>
                                          <p:spTgt spid="6"/>
                                        </p:tgtEl>
                                        <p:attrNameLst>
                                          <p:attrName>ppt_x</p:attrName>
                                        </p:attrNameLst>
                                      </p:cBhvr>
                                      <p:tavLst>
                                        <p:tav tm="0">
                                          <p:val>
                                            <p:strVal val="0-#ppt_w/2"/>
                                          </p:val>
                                        </p:tav>
                                        <p:tav tm="100000">
                                          <p:val>
                                            <p:strVal val="#ppt_x"/>
                                          </p:val>
                                        </p:tav>
                                      </p:tavLst>
                                    </p:anim>
                                    <p:anim calcmode="lin" valueType="num">
                                      <p:cBhvr additive="base">
                                        <p:cTn id="52" dur="2000" fill="hold"/>
                                        <p:tgtEl>
                                          <p:spTgt spid="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2000" fill="hold"/>
                                        <p:tgtEl>
                                          <p:spTgt spid="8"/>
                                        </p:tgtEl>
                                        <p:attrNameLst>
                                          <p:attrName>ppt_x</p:attrName>
                                        </p:attrNameLst>
                                      </p:cBhvr>
                                      <p:tavLst>
                                        <p:tav tm="0">
                                          <p:val>
                                            <p:strVal val="0-#ppt_w/2"/>
                                          </p:val>
                                        </p:tav>
                                        <p:tav tm="100000">
                                          <p:val>
                                            <p:strVal val="#ppt_x"/>
                                          </p:val>
                                        </p:tav>
                                      </p:tavLst>
                                    </p:anim>
                                    <p:anim calcmode="lin" valueType="num">
                                      <p:cBhvr additive="base">
                                        <p:cTn id="56" dur="2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2000" fill="hold"/>
                                        <p:tgtEl>
                                          <p:spTgt spid="10"/>
                                        </p:tgtEl>
                                        <p:attrNameLst>
                                          <p:attrName>ppt_x</p:attrName>
                                        </p:attrNameLst>
                                      </p:cBhvr>
                                      <p:tavLst>
                                        <p:tav tm="0">
                                          <p:val>
                                            <p:strVal val="0-#ppt_w/2"/>
                                          </p:val>
                                        </p:tav>
                                        <p:tav tm="100000">
                                          <p:val>
                                            <p:strVal val="#ppt_x"/>
                                          </p:val>
                                        </p:tav>
                                      </p:tavLst>
                                    </p:anim>
                                    <p:anim calcmode="lin" valueType="num">
                                      <p:cBhvr additive="base">
                                        <p:cTn id="60" dur="20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2000" fill="hold"/>
                                        <p:tgtEl>
                                          <p:spTgt spid="12"/>
                                        </p:tgtEl>
                                        <p:attrNameLst>
                                          <p:attrName>ppt_x</p:attrName>
                                        </p:attrNameLst>
                                      </p:cBhvr>
                                      <p:tavLst>
                                        <p:tav tm="0">
                                          <p:val>
                                            <p:strVal val="0-#ppt_w/2"/>
                                          </p:val>
                                        </p:tav>
                                        <p:tav tm="100000">
                                          <p:val>
                                            <p:strVal val="#ppt_x"/>
                                          </p:val>
                                        </p:tav>
                                      </p:tavLst>
                                    </p:anim>
                                    <p:anim calcmode="lin" valueType="num">
                                      <p:cBhvr additive="base">
                                        <p:cTn id="64" dur="20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2000" fill="hold"/>
                                        <p:tgtEl>
                                          <p:spTgt spid="14"/>
                                        </p:tgtEl>
                                        <p:attrNameLst>
                                          <p:attrName>ppt_x</p:attrName>
                                        </p:attrNameLst>
                                      </p:cBhvr>
                                      <p:tavLst>
                                        <p:tav tm="0">
                                          <p:val>
                                            <p:strVal val="0-#ppt_w/2"/>
                                          </p:val>
                                        </p:tav>
                                        <p:tav tm="100000">
                                          <p:val>
                                            <p:strVal val="#ppt_x"/>
                                          </p:val>
                                        </p:tav>
                                      </p:tavLst>
                                    </p:anim>
                                    <p:anim calcmode="lin" valueType="num">
                                      <p:cBhvr additive="base">
                                        <p:cTn id="68" dur="2000" fill="hold"/>
                                        <p:tgtEl>
                                          <p:spTgt spid="1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0-#ppt_w/2"/>
                                          </p:val>
                                        </p:tav>
                                        <p:tav tm="100000">
                                          <p:val>
                                            <p:strVal val="#ppt_x"/>
                                          </p:val>
                                        </p:tav>
                                      </p:tavLst>
                                    </p:anim>
                                    <p:anim calcmode="lin" valueType="num">
                                      <p:cBhvr additive="base">
                                        <p:cTn id="72" dur="2000" fill="hold"/>
                                        <p:tgtEl>
                                          <p:spTgt spid="16"/>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0-#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ppt_x"/>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ppt_x"/>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ppt_x"/>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ppt_x"/>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5"/>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7"/>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6"/>
                                        </p:tgtEl>
                                        <p:attrNameLst>
                                          <p:attrName>ppt_x</p:attrName>
                                        </p:attrNameLst>
                                      </p:cBhvr>
                                      <p:tavLst>
                                        <p:tav tm="0">
                                          <p:val>
                                            <p:strVal val="ppt_x"/>
                                          </p:val>
                                        </p:tav>
                                        <p:tav tm="100000">
                                          <p:val>
                                            <p:strVal val="ppt_x"/>
                                          </p:val>
                                        </p:tav>
                                      </p:tavLst>
                                    </p:anim>
                                    <p:anim calcmode="lin" valueType="num">
                                      <p:cBhvr additive="base">
                                        <p:cTn id="136" dur="2000"/>
                                        <p:tgtEl>
                                          <p:spTgt spid="6"/>
                                        </p:tgtEl>
                                        <p:attrNameLst>
                                          <p:attrName>ppt_y</p:attrName>
                                        </p:attrNameLst>
                                      </p:cBhvr>
                                      <p:tavLst>
                                        <p:tav tm="0">
                                          <p:val>
                                            <p:strVal val="ppt_y"/>
                                          </p:val>
                                        </p:tav>
                                        <p:tav tm="100000">
                                          <p:val>
                                            <p:strVal val="0-ppt_h/2"/>
                                          </p:val>
                                        </p:tav>
                                      </p:tavLst>
                                    </p:anim>
                                    <p:set>
                                      <p:cBhvr>
                                        <p:cTn id="137" dur="1" fill="hold">
                                          <p:stCondLst>
                                            <p:cond delay="1999"/>
                                          </p:stCondLst>
                                        </p:cTn>
                                        <p:tgtEl>
                                          <p:spTgt spid="6"/>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ppt_x"/>
                                          </p:val>
                                        </p:tav>
                                      </p:tavLst>
                                    </p:anim>
                                    <p:anim calcmode="lin" valueType="num">
                                      <p:cBhvr additive="base">
                                        <p:cTn id="140" dur="2000"/>
                                        <p:tgtEl>
                                          <p:spTgt spid="8"/>
                                        </p:tgtEl>
                                        <p:attrNameLst>
                                          <p:attrName>ppt_y</p:attrName>
                                        </p:attrNameLst>
                                      </p:cBhvr>
                                      <p:tavLst>
                                        <p:tav tm="0">
                                          <p:val>
                                            <p:strVal val="ppt_y"/>
                                          </p:val>
                                        </p:tav>
                                        <p:tav tm="100000">
                                          <p:val>
                                            <p:strVal val="0-ppt_h/2"/>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ppt_x"/>
                                          </p:val>
                                        </p:tav>
                                      </p:tavLst>
                                    </p:anim>
                                    <p:anim calcmode="lin" valueType="num">
                                      <p:cBhvr additive="base">
                                        <p:cTn id="144" dur="2000"/>
                                        <p:tgtEl>
                                          <p:spTgt spid="10"/>
                                        </p:tgtEl>
                                        <p:attrNameLst>
                                          <p:attrName>ppt_y</p:attrName>
                                        </p:attrNameLst>
                                      </p:cBhvr>
                                      <p:tavLst>
                                        <p:tav tm="0">
                                          <p:val>
                                            <p:strVal val="ppt_y"/>
                                          </p:val>
                                        </p:tav>
                                        <p:tav tm="100000">
                                          <p:val>
                                            <p:strVal val="0-ppt_h/2"/>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ppt_x"/>
                                          </p:val>
                                        </p:tav>
                                      </p:tavLst>
                                    </p:anim>
                                    <p:anim calcmode="lin" valueType="num">
                                      <p:cBhvr additive="base">
                                        <p:cTn id="148" dur="2000"/>
                                        <p:tgtEl>
                                          <p:spTgt spid="12"/>
                                        </p:tgtEl>
                                        <p:attrNameLst>
                                          <p:attrName>ppt_y</p:attrName>
                                        </p:attrNameLst>
                                      </p:cBhvr>
                                      <p:tavLst>
                                        <p:tav tm="0">
                                          <p:val>
                                            <p:strVal val="ppt_y"/>
                                          </p:val>
                                        </p:tav>
                                        <p:tav tm="100000">
                                          <p:val>
                                            <p:strVal val="0-ppt_h/2"/>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6"/>
                                        </p:tgtEl>
                                        <p:attrNameLst>
                                          <p:attrName>ppt_x</p:attrName>
                                        </p:attrNameLst>
                                      </p:cBhvr>
                                      <p:tavLst>
                                        <p:tav tm="0">
                                          <p:val>
                                            <p:strVal val="ppt_x"/>
                                          </p:val>
                                        </p:tav>
                                        <p:tav tm="100000">
                                          <p:val>
                                            <p:strVal val="ppt_x"/>
                                          </p:val>
                                        </p:tav>
                                      </p:tavLst>
                                    </p:anim>
                                    <p:anim calcmode="lin" valueType="num">
                                      <p:cBhvr additive="base">
                                        <p:cTn id="156" dur="2000"/>
                                        <p:tgtEl>
                                          <p:spTgt spid="16"/>
                                        </p:tgtEl>
                                        <p:attrNameLst>
                                          <p:attrName>ppt_y</p:attrName>
                                        </p:attrNameLst>
                                      </p:cBhvr>
                                      <p:tavLst>
                                        <p:tav tm="0">
                                          <p:val>
                                            <p:strVal val="ppt_y"/>
                                          </p:val>
                                        </p:tav>
                                        <p:tav tm="100000">
                                          <p:val>
                                            <p:strVal val="0-ppt_h/2"/>
                                          </p:val>
                                        </p:tav>
                                      </p:tavLst>
                                    </p:anim>
                                    <p:set>
                                      <p:cBhvr>
                                        <p:cTn id="157" dur="1" fill="hold">
                                          <p:stCondLst>
                                            <p:cond delay="1999"/>
                                          </p:stCondLst>
                                        </p:cTn>
                                        <p:tgtEl>
                                          <p:spTgt spid="16"/>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0-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8"/>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par>
                          <p:cTn id="183" fill="hold">
                            <p:stCondLst>
                              <p:cond delay="4000"/>
                            </p:stCondLst>
                            <p:childTnLst>
                              <p:par>
                                <p:cTn id="184" presetID="29" presetClass="entr" presetSubtype="0" fill="hold" grpId="0" nodeType="afterEffect">
                                  <p:stCondLst>
                                    <p:cond delay="0"/>
                                  </p:stCondLst>
                                  <p:childTnLst>
                                    <p:set>
                                      <p:cBhvr>
                                        <p:cTn id="185" dur="1" fill="hold">
                                          <p:stCondLst>
                                            <p:cond delay="0"/>
                                          </p:stCondLst>
                                        </p:cTn>
                                        <p:tgtEl>
                                          <p:spTgt spid="3"/>
                                        </p:tgtEl>
                                        <p:attrNameLst>
                                          <p:attrName>style.visibility</p:attrName>
                                        </p:attrNameLst>
                                      </p:cBhvr>
                                      <p:to>
                                        <p:strVal val="visible"/>
                                      </p:to>
                                    </p:set>
                                    <p:anim calcmode="lin" valueType="num">
                                      <p:cBhvr>
                                        <p:cTn id="186" dur="2000" fill="hold"/>
                                        <p:tgtEl>
                                          <p:spTgt spid="3"/>
                                        </p:tgtEl>
                                        <p:attrNameLst>
                                          <p:attrName>ppt_x</p:attrName>
                                        </p:attrNameLst>
                                      </p:cBhvr>
                                      <p:tavLst>
                                        <p:tav tm="0">
                                          <p:val>
                                            <p:strVal val="#ppt_x-.2"/>
                                          </p:val>
                                        </p:tav>
                                        <p:tav tm="100000">
                                          <p:val>
                                            <p:strVal val="#ppt_x"/>
                                          </p:val>
                                        </p:tav>
                                      </p:tavLst>
                                    </p:anim>
                                    <p:anim calcmode="lin" valueType="num">
                                      <p:cBhvr>
                                        <p:cTn id="18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8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323253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357158" y="4286262"/>
            <a:ext cx="3441198" cy="523220"/>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PE" sz="1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oadway" pitchFamily="82" charset="0"/>
              </a:rPr>
              <a:t>Puente  Del  Dragón  DE  Fuego </a:t>
            </a:r>
          </a:p>
          <a:p>
            <a:pPr algn="ctr"/>
            <a:r>
              <a:rPr lang="es-PE" sz="1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oadway" pitchFamily="82" charset="0"/>
              </a:rPr>
              <a:t> Vietnam</a:t>
            </a:r>
            <a:endParaRPr lang="es-PE" sz="1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oadway" pitchFamily="82" charset="0"/>
            </a:endParaRPr>
          </a:p>
        </p:txBody>
      </p:sp>
      <p:pic>
        <p:nvPicPr>
          <p:cNvPr id="5" name="4 Imagen" descr="sc3admbolo_colorido.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786182" y="-357208"/>
            <a:ext cx="1733550" cy="1905000"/>
          </a:xfrm>
          <a:prstGeom prst="rect">
            <a:avLst/>
          </a:prstGeom>
        </p:spPr>
      </p:pic>
      <p:pic>
        <p:nvPicPr>
          <p:cNvPr id="6" name="5 Imagen" descr="sc3admbolo_colorido.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786182" y="3500444"/>
            <a:ext cx="1733550" cy="1905000"/>
          </a:xfrm>
          <a:prstGeom prst="rect">
            <a:avLst/>
          </a:prstGeom>
        </p:spPr>
      </p:pic>
      <p:pic>
        <p:nvPicPr>
          <p:cNvPr id="7" name="6 Imagen" descr="sc3admbolo_colorido.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785918" y="1643056"/>
            <a:ext cx="1733550" cy="1905000"/>
          </a:xfrm>
          <a:prstGeom prst="rect">
            <a:avLst/>
          </a:prstGeom>
        </p:spPr>
      </p:pic>
      <p:pic>
        <p:nvPicPr>
          <p:cNvPr id="8" name="7 Imagen" descr="sc3admbolo_colorido.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643570" y="1643056"/>
            <a:ext cx="1733550" cy="1905000"/>
          </a:xfrm>
          <a:prstGeom prst="rect">
            <a:avLst/>
          </a:prstGeom>
        </p:spPr>
      </p:pic>
      <p:pic>
        <p:nvPicPr>
          <p:cNvPr id="9" name="8 Imagen" descr="sc3admbolo_colorido.png"/>
          <p:cNvPicPr>
            <a:picLocks noChangeAspect="1"/>
          </p:cNvPicPr>
          <p:nvPr/>
        </p:nvPicPr>
        <p:blipFill>
          <a:blip r:embed="rId3">
            <a:duotone>
              <a:prstClr val="black"/>
              <a:srgbClr val="00B050">
                <a:tint val="45000"/>
                <a:satMod val="400000"/>
              </a:srgbClr>
            </a:duotone>
            <a:lum contrast="40000"/>
          </a:blip>
          <a:stretch>
            <a:fillRect/>
          </a:stretch>
        </p:blipFill>
        <p:spPr>
          <a:xfrm>
            <a:off x="5214942" y="357172"/>
            <a:ext cx="1733550" cy="1905000"/>
          </a:xfrm>
          <a:prstGeom prst="rect">
            <a:avLst/>
          </a:prstGeom>
        </p:spPr>
      </p:pic>
      <p:pic>
        <p:nvPicPr>
          <p:cNvPr id="10" name="9 Imagen" descr="sc3admbolo_colorido.png"/>
          <p:cNvPicPr>
            <a:picLocks noChangeAspect="1"/>
          </p:cNvPicPr>
          <p:nvPr/>
        </p:nvPicPr>
        <p:blipFill>
          <a:blip r:embed="rId3">
            <a:duotone>
              <a:prstClr val="black"/>
              <a:srgbClr val="00B050">
                <a:tint val="45000"/>
                <a:satMod val="400000"/>
              </a:srgbClr>
            </a:duotone>
            <a:lum contrast="40000"/>
          </a:blip>
          <a:stretch>
            <a:fillRect/>
          </a:stretch>
        </p:blipFill>
        <p:spPr>
          <a:xfrm>
            <a:off x="2357422" y="285734"/>
            <a:ext cx="1733550" cy="1905000"/>
          </a:xfrm>
          <a:prstGeom prst="rect">
            <a:avLst/>
          </a:prstGeom>
        </p:spPr>
      </p:pic>
      <p:pic>
        <p:nvPicPr>
          <p:cNvPr id="11" name="10 Imagen" descr="sc3admbolo_colorido.png"/>
          <p:cNvPicPr>
            <a:picLocks noChangeAspect="1"/>
          </p:cNvPicPr>
          <p:nvPr/>
        </p:nvPicPr>
        <p:blipFill>
          <a:blip r:embed="rId3">
            <a:duotone>
              <a:prstClr val="black"/>
              <a:srgbClr val="00B050">
                <a:tint val="45000"/>
                <a:satMod val="400000"/>
              </a:srgbClr>
            </a:duotone>
            <a:lum contrast="40000"/>
          </a:blip>
          <a:stretch>
            <a:fillRect/>
          </a:stretch>
        </p:blipFill>
        <p:spPr>
          <a:xfrm>
            <a:off x="2500298" y="2928940"/>
            <a:ext cx="1733550" cy="1905000"/>
          </a:xfrm>
          <a:prstGeom prst="rect">
            <a:avLst/>
          </a:prstGeom>
        </p:spPr>
      </p:pic>
      <p:pic>
        <p:nvPicPr>
          <p:cNvPr id="12" name="11 Imagen" descr="sc3admbolo_colorido.png"/>
          <p:cNvPicPr>
            <a:picLocks noChangeAspect="1"/>
          </p:cNvPicPr>
          <p:nvPr/>
        </p:nvPicPr>
        <p:blipFill>
          <a:blip r:embed="rId3">
            <a:duotone>
              <a:prstClr val="black"/>
              <a:srgbClr val="00B050">
                <a:tint val="45000"/>
                <a:satMod val="400000"/>
              </a:srgbClr>
            </a:duotone>
            <a:lum contrast="40000"/>
          </a:blip>
          <a:stretch>
            <a:fillRect/>
          </a:stretch>
        </p:blipFill>
        <p:spPr>
          <a:xfrm>
            <a:off x="5143504" y="2928940"/>
            <a:ext cx="1733550" cy="1905000"/>
          </a:xfrm>
          <a:prstGeom prst="rect">
            <a:avLst/>
          </a:prstGeom>
        </p:spPr>
      </p:pic>
      <p:pic>
        <p:nvPicPr>
          <p:cNvPr id="13" name="12 Imagen" descr="JJJJ.png"/>
          <p:cNvPicPr>
            <a:picLocks noChangeAspect="1"/>
          </p:cNvPicPr>
          <p:nvPr/>
        </p:nvPicPr>
        <p:blipFill>
          <a:blip r:embed="rId4">
            <a:duotone>
              <a:schemeClr val="accent1">
                <a:shade val="45000"/>
                <a:satMod val="135000"/>
              </a:schemeClr>
              <a:prstClr val="white"/>
            </a:duotone>
            <a:lum contrast="40000"/>
          </a:blip>
          <a:stretch>
            <a:fillRect/>
          </a:stretch>
        </p:blipFill>
        <p:spPr>
          <a:xfrm>
            <a:off x="3857620" y="1785932"/>
            <a:ext cx="1500198" cy="1500198"/>
          </a:xfrm>
          <a:prstGeom prst="rect">
            <a:avLst/>
          </a:prstGeom>
        </p:spPr>
      </p:pic>
      <p:sp>
        <p:nvSpPr>
          <p:cNvPr id="14" name="13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2"/>
                                        </p:tgtEl>
                                        <p:attrNameLst>
                                          <p:attrName>r</p:attrName>
                                        </p:attrNameLst>
                                      </p:cBhvr>
                                    </p:animRot>
                                  </p:childTnLst>
                                </p:cTn>
                              </p:par>
                              <p:par>
                                <p:cTn id="71" presetID="23" presetClass="entr" presetSubtype="528"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2000" fill="hold"/>
                                        <p:tgtEl>
                                          <p:spTgt spid="13"/>
                                        </p:tgtEl>
                                        <p:attrNameLst>
                                          <p:attrName>ppt_w</p:attrName>
                                        </p:attrNameLst>
                                      </p:cBhvr>
                                      <p:tavLst>
                                        <p:tav tm="0">
                                          <p:val>
                                            <p:fltVal val="0"/>
                                          </p:val>
                                        </p:tav>
                                        <p:tav tm="100000">
                                          <p:val>
                                            <p:strVal val="#ppt_w"/>
                                          </p:val>
                                        </p:tav>
                                      </p:tavLst>
                                    </p:anim>
                                    <p:anim calcmode="lin" valueType="num">
                                      <p:cBhvr>
                                        <p:cTn id="74" dur="2000" fill="hold"/>
                                        <p:tgtEl>
                                          <p:spTgt spid="13"/>
                                        </p:tgtEl>
                                        <p:attrNameLst>
                                          <p:attrName>ppt_h</p:attrName>
                                        </p:attrNameLst>
                                      </p:cBhvr>
                                      <p:tavLst>
                                        <p:tav tm="0">
                                          <p:val>
                                            <p:fltVal val="0"/>
                                          </p:val>
                                        </p:tav>
                                        <p:tav tm="100000">
                                          <p:val>
                                            <p:strVal val="#ppt_h"/>
                                          </p:val>
                                        </p:tav>
                                      </p:tavLst>
                                    </p:anim>
                                    <p:anim calcmode="lin" valueType="num">
                                      <p:cBhvr>
                                        <p:cTn id="75" dur="2000" fill="hold"/>
                                        <p:tgtEl>
                                          <p:spTgt spid="13"/>
                                        </p:tgtEl>
                                        <p:attrNameLst>
                                          <p:attrName>ppt_x</p:attrName>
                                        </p:attrNameLst>
                                      </p:cBhvr>
                                      <p:tavLst>
                                        <p:tav tm="0">
                                          <p:val>
                                            <p:fltVal val="0.5"/>
                                          </p:val>
                                        </p:tav>
                                        <p:tav tm="100000">
                                          <p:val>
                                            <p:strVal val="#ppt_x"/>
                                          </p:val>
                                        </p:tav>
                                      </p:tavLst>
                                    </p:anim>
                                    <p:anim calcmode="lin" valueType="num">
                                      <p:cBhvr>
                                        <p:cTn id="76" dur="2000" fill="hold"/>
                                        <p:tgtEl>
                                          <p:spTgt spid="13"/>
                                        </p:tgtEl>
                                        <p:attrNameLst>
                                          <p:attrName>ppt_y</p:attrName>
                                        </p:attrNameLst>
                                      </p:cBhvr>
                                      <p:tavLst>
                                        <p:tav tm="0">
                                          <p:val>
                                            <p:fltVal val="0.5"/>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2000"/>
                            </p:stCondLst>
                            <p:childTnLst>
                              <p:par>
                                <p:cTn id="80" presetID="23" presetClass="exit" presetSubtype="544" fill="hold" nodeType="afterEffect">
                                  <p:stCondLst>
                                    <p:cond delay="0"/>
                                  </p:stCondLst>
                                  <p:childTnLst>
                                    <p:anim calcmode="lin" valueType="num">
                                      <p:cBhvr>
                                        <p:cTn id="81" dur="2000"/>
                                        <p:tgtEl>
                                          <p:spTgt spid="5"/>
                                        </p:tgtEl>
                                        <p:attrNameLst>
                                          <p:attrName>ppt_w</p:attrName>
                                        </p:attrNameLst>
                                      </p:cBhvr>
                                      <p:tavLst>
                                        <p:tav tm="0">
                                          <p:val>
                                            <p:strVal val="ppt_w"/>
                                          </p:val>
                                        </p:tav>
                                        <p:tav tm="100000">
                                          <p:val>
                                            <p:fltVal val="0"/>
                                          </p:val>
                                        </p:tav>
                                      </p:tavLst>
                                    </p:anim>
                                    <p:anim calcmode="lin" valueType="num">
                                      <p:cBhvr>
                                        <p:cTn id="82" dur="2000"/>
                                        <p:tgtEl>
                                          <p:spTgt spid="5"/>
                                        </p:tgtEl>
                                        <p:attrNameLst>
                                          <p:attrName>ppt_h</p:attrName>
                                        </p:attrNameLst>
                                      </p:cBhvr>
                                      <p:tavLst>
                                        <p:tav tm="0">
                                          <p:val>
                                            <p:strVal val="ppt_h"/>
                                          </p:val>
                                        </p:tav>
                                        <p:tav tm="100000">
                                          <p:val>
                                            <p:fltVal val="0"/>
                                          </p:val>
                                        </p:tav>
                                      </p:tavLst>
                                    </p:anim>
                                    <p:anim calcmode="lin" valueType="num">
                                      <p:cBhvr>
                                        <p:cTn id="83" dur="2000"/>
                                        <p:tgtEl>
                                          <p:spTgt spid="5"/>
                                        </p:tgtEl>
                                        <p:attrNameLst>
                                          <p:attrName>ppt_x</p:attrName>
                                        </p:attrNameLst>
                                      </p:cBhvr>
                                      <p:tavLst>
                                        <p:tav tm="0">
                                          <p:val>
                                            <p:strVal val="ppt_x"/>
                                          </p:val>
                                        </p:tav>
                                        <p:tav tm="100000">
                                          <p:val>
                                            <p:fltVal val="0.5"/>
                                          </p:val>
                                        </p:tav>
                                      </p:tavLst>
                                    </p:anim>
                                    <p:anim calcmode="lin" valueType="num">
                                      <p:cBhvr>
                                        <p:cTn id="84" dur="2000"/>
                                        <p:tgtEl>
                                          <p:spTgt spid="5"/>
                                        </p:tgtEl>
                                        <p:attrNameLst>
                                          <p:attrName>ppt_y</p:attrName>
                                        </p:attrNameLst>
                                      </p:cBhvr>
                                      <p:tavLst>
                                        <p:tav tm="0">
                                          <p:val>
                                            <p:strVal val="ppt_y"/>
                                          </p:val>
                                        </p:tav>
                                        <p:tav tm="100000">
                                          <p:val>
                                            <p:fltVal val="0.5"/>
                                          </p:val>
                                        </p:tav>
                                      </p:tavLst>
                                    </p:anim>
                                    <p:set>
                                      <p:cBhvr>
                                        <p:cTn id="85" dur="1" fill="hold">
                                          <p:stCondLst>
                                            <p:cond delay="1999"/>
                                          </p:stCondLst>
                                        </p:cTn>
                                        <p:tgtEl>
                                          <p:spTgt spid="5"/>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6"/>
                                        </p:tgtEl>
                                        <p:attrNameLst>
                                          <p:attrName>ppt_w</p:attrName>
                                        </p:attrNameLst>
                                      </p:cBhvr>
                                      <p:tavLst>
                                        <p:tav tm="0">
                                          <p:val>
                                            <p:strVal val="ppt_w"/>
                                          </p:val>
                                        </p:tav>
                                        <p:tav tm="100000">
                                          <p:val>
                                            <p:fltVal val="0"/>
                                          </p:val>
                                        </p:tav>
                                      </p:tavLst>
                                    </p:anim>
                                    <p:anim calcmode="lin" valueType="num">
                                      <p:cBhvr>
                                        <p:cTn id="88" dur="2000"/>
                                        <p:tgtEl>
                                          <p:spTgt spid="6"/>
                                        </p:tgtEl>
                                        <p:attrNameLst>
                                          <p:attrName>ppt_h</p:attrName>
                                        </p:attrNameLst>
                                      </p:cBhvr>
                                      <p:tavLst>
                                        <p:tav tm="0">
                                          <p:val>
                                            <p:strVal val="ppt_h"/>
                                          </p:val>
                                        </p:tav>
                                        <p:tav tm="100000">
                                          <p:val>
                                            <p:fltVal val="0"/>
                                          </p:val>
                                        </p:tav>
                                      </p:tavLst>
                                    </p:anim>
                                    <p:anim calcmode="lin" valueType="num">
                                      <p:cBhvr>
                                        <p:cTn id="89" dur="2000"/>
                                        <p:tgtEl>
                                          <p:spTgt spid="6"/>
                                        </p:tgtEl>
                                        <p:attrNameLst>
                                          <p:attrName>ppt_x</p:attrName>
                                        </p:attrNameLst>
                                      </p:cBhvr>
                                      <p:tavLst>
                                        <p:tav tm="0">
                                          <p:val>
                                            <p:strVal val="ppt_x"/>
                                          </p:val>
                                        </p:tav>
                                        <p:tav tm="100000">
                                          <p:val>
                                            <p:fltVal val="0.5"/>
                                          </p:val>
                                        </p:tav>
                                      </p:tavLst>
                                    </p:anim>
                                    <p:anim calcmode="lin" valueType="num">
                                      <p:cBhvr>
                                        <p:cTn id="90" dur="2000"/>
                                        <p:tgtEl>
                                          <p:spTgt spid="6"/>
                                        </p:tgtEl>
                                        <p:attrNameLst>
                                          <p:attrName>ppt_y</p:attrName>
                                        </p:attrNameLst>
                                      </p:cBhvr>
                                      <p:tavLst>
                                        <p:tav tm="0">
                                          <p:val>
                                            <p:strVal val="ppt_y"/>
                                          </p:val>
                                        </p:tav>
                                        <p:tav tm="100000">
                                          <p:val>
                                            <p:fltVal val="0.5"/>
                                          </p:val>
                                        </p:tav>
                                      </p:tavLst>
                                    </p:anim>
                                    <p:set>
                                      <p:cBhvr>
                                        <p:cTn id="91" dur="1" fill="hold">
                                          <p:stCondLst>
                                            <p:cond delay="1999"/>
                                          </p:stCondLst>
                                        </p:cTn>
                                        <p:tgtEl>
                                          <p:spTgt spid="6"/>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7"/>
                                        </p:tgtEl>
                                        <p:attrNameLst>
                                          <p:attrName>ppt_w</p:attrName>
                                        </p:attrNameLst>
                                      </p:cBhvr>
                                      <p:tavLst>
                                        <p:tav tm="0">
                                          <p:val>
                                            <p:strVal val="ppt_w"/>
                                          </p:val>
                                        </p:tav>
                                        <p:tav tm="100000">
                                          <p:val>
                                            <p:fltVal val="0"/>
                                          </p:val>
                                        </p:tav>
                                      </p:tavLst>
                                    </p:anim>
                                    <p:anim calcmode="lin" valueType="num">
                                      <p:cBhvr>
                                        <p:cTn id="94" dur="2000"/>
                                        <p:tgtEl>
                                          <p:spTgt spid="7"/>
                                        </p:tgtEl>
                                        <p:attrNameLst>
                                          <p:attrName>ppt_h</p:attrName>
                                        </p:attrNameLst>
                                      </p:cBhvr>
                                      <p:tavLst>
                                        <p:tav tm="0">
                                          <p:val>
                                            <p:strVal val="ppt_h"/>
                                          </p:val>
                                        </p:tav>
                                        <p:tav tm="100000">
                                          <p:val>
                                            <p:fltVal val="0"/>
                                          </p:val>
                                        </p:tav>
                                      </p:tavLst>
                                    </p:anim>
                                    <p:anim calcmode="lin" valueType="num">
                                      <p:cBhvr>
                                        <p:cTn id="95" dur="2000"/>
                                        <p:tgtEl>
                                          <p:spTgt spid="7"/>
                                        </p:tgtEl>
                                        <p:attrNameLst>
                                          <p:attrName>ppt_x</p:attrName>
                                        </p:attrNameLst>
                                      </p:cBhvr>
                                      <p:tavLst>
                                        <p:tav tm="0">
                                          <p:val>
                                            <p:strVal val="ppt_x"/>
                                          </p:val>
                                        </p:tav>
                                        <p:tav tm="100000">
                                          <p:val>
                                            <p:fltVal val="0.5"/>
                                          </p:val>
                                        </p:tav>
                                      </p:tavLst>
                                    </p:anim>
                                    <p:anim calcmode="lin" valueType="num">
                                      <p:cBhvr>
                                        <p:cTn id="96" dur="2000"/>
                                        <p:tgtEl>
                                          <p:spTgt spid="7"/>
                                        </p:tgtEl>
                                        <p:attrNameLst>
                                          <p:attrName>ppt_y</p:attrName>
                                        </p:attrNameLst>
                                      </p:cBhvr>
                                      <p:tavLst>
                                        <p:tav tm="0">
                                          <p:val>
                                            <p:strVal val="ppt_y"/>
                                          </p:val>
                                        </p:tav>
                                        <p:tav tm="100000">
                                          <p:val>
                                            <p:fltVal val="0.5"/>
                                          </p:val>
                                        </p:tav>
                                      </p:tavLst>
                                    </p:anim>
                                    <p:set>
                                      <p:cBhvr>
                                        <p:cTn id="97" dur="1" fill="hold">
                                          <p:stCondLst>
                                            <p:cond delay="1999"/>
                                          </p:stCondLst>
                                        </p:cTn>
                                        <p:tgtEl>
                                          <p:spTgt spid="7"/>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8"/>
                                        </p:tgtEl>
                                        <p:attrNameLst>
                                          <p:attrName>ppt_w</p:attrName>
                                        </p:attrNameLst>
                                      </p:cBhvr>
                                      <p:tavLst>
                                        <p:tav tm="0">
                                          <p:val>
                                            <p:strVal val="ppt_w"/>
                                          </p:val>
                                        </p:tav>
                                        <p:tav tm="100000">
                                          <p:val>
                                            <p:fltVal val="0"/>
                                          </p:val>
                                        </p:tav>
                                      </p:tavLst>
                                    </p:anim>
                                    <p:anim calcmode="lin" valueType="num">
                                      <p:cBhvr>
                                        <p:cTn id="100" dur="2000"/>
                                        <p:tgtEl>
                                          <p:spTgt spid="8"/>
                                        </p:tgtEl>
                                        <p:attrNameLst>
                                          <p:attrName>ppt_h</p:attrName>
                                        </p:attrNameLst>
                                      </p:cBhvr>
                                      <p:tavLst>
                                        <p:tav tm="0">
                                          <p:val>
                                            <p:strVal val="ppt_h"/>
                                          </p:val>
                                        </p:tav>
                                        <p:tav tm="100000">
                                          <p:val>
                                            <p:fltVal val="0"/>
                                          </p:val>
                                        </p:tav>
                                      </p:tavLst>
                                    </p:anim>
                                    <p:anim calcmode="lin" valueType="num">
                                      <p:cBhvr>
                                        <p:cTn id="101" dur="2000"/>
                                        <p:tgtEl>
                                          <p:spTgt spid="8"/>
                                        </p:tgtEl>
                                        <p:attrNameLst>
                                          <p:attrName>ppt_x</p:attrName>
                                        </p:attrNameLst>
                                      </p:cBhvr>
                                      <p:tavLst>
                                        <p:tav tm="0">
                                          <p:val>
                                            <p:strVal val="ppt_x"/>
                                          </p:val>
                                        </p:tav>
                                        <p:tav tm="100000">
                                          <p:val>
                                            <p:fltVal val="0.5"/>
                                          </p:val>
                                        </p:tav>
                                      </p:tavLst>
                                    </p:anim>
                                    <p:anim calcmode="lin" valueType="num">
                                      <p:cBhvr>
                                        <p:cTn id="102" dur="2000"/>
                                        <p:tgtEl>
                                          <p:spTgt spid="8"/>
                                        </p:tgtEl>
                                        <p:attrNameLst>
                                          <p:attrName>ppt_y</p:attrName>
                                        </p:attrNameLst>
                                      </p:cBhvr>
                                      <p:tavLst>
                                        <p:tav tm="0">
                                          <p:val>
                                            <p:strVal val="ppt_y"/>
                                          </p:val>
                                        </p:tav>
                                        <p:tav tm="100000">
                                          <p:val>
                                            <p:fltVal val="0.5"/>
                                          </p:val>
                                        </p:tav>
                                      </p:tavLst>
                                    </p:anim>
                                    <p:set>
                                      <p:cBhvr>
                                        <p:cTn id="103" dur="1" fill="hold">
                                          <p:stCondLst>
                                            <p:cond delay="1999"/>
                                          </p:stCondLst>
                                        </p:cTn>
                                        <p:tgtEl>
                                          <p:spTgt spid="8"/>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9"/>
                                        </p:tgtEl>
                                        <p:attrNameLst>
                                          <p:attrName>ppt_w</p:attrName>
                                        </p:attrNameLst>
                                      </p:cBhvr>
                                      <p:tavLst>
                                        <p:tav tm="0">
                                          <p:val>
                                            <p:strVal val="ppt_w"/>
                                          </p:val>
                                        </p:tav>
                                        <p:tav tm="100000">
                                          <p:val>
                                            <p:fltVal val="0"/>
                                          </p:val>
                                        </p:tav>
                                      </p:tavLst>
                                    </p:anim>
                                    <p:anim calcmode="lin" valueType="num">
                                      <p:cBhvr>
                                        <p:cTn id="106" dur="2000"/>
                                        <p:tgtEl>
                                          <p:spTgt spid="9"/>
                                        </p:tgtEl>
                                        <p:attrNameLst>
                                          <p:attrName>ppt_h</p:attrName>
                                        </p:attrNameLst>
                                      </p:cBhvr>
                                      <p:tavLst>
                                        <p:tav tm="0">
                                          <p:val>
                                            <p:strVal val="ppt_h"/>
                                          </p:val>
                                        </p:tav>
                                        <p:tav tm="100000">
                                          <p:val>
                                            <p:fltVal val="0"/>
                                          </p:val>
                                        </p:tav>
                                      </p:tavLst>
                                    </p:anim>
                                    <p:anim calcmode="lin" valueType="num">
                                      <p:cBhvr>
                                        <p:cTn id="107" dur="2000"/>
                                        <p:tgtEl>
                                          <p:spTgt spid="9"/>
                                        </p:tgtEl>
                                        <p:attrNameLst>
                                          <p:attrName>ppt_x</p:attrName>
                                        </p:attrNameLst>
                                      </p:cBhvr>
                                      <p:tavLst>
                                        <p:tav tm="0">
                                          <p:val>
                                            <p:strVal val="ppt_x"/>
                                          </p:val>
                                        </p:tav>
                                        <p:tav tm="100000">
                                          <p:val>
                                            <p:fltVal val="0.5"/>
                                          </p:val>
                                        </p:tav>
                                      </p:tavLst>
                                    </p:anim>
                                    <p:anim calcmode="lin" valueType="num">
                                      <p:cBhvr>
                                        <p:cTn id="108" dur="2000"/>
                                        <p:tgtEl>
                                          <p:spTgt spid="9"/>
                                        </p:tgtEl>
                                        <p:attrNameLst>
                                          <p:attrName>ppt_y</p:attrName>
                                        </p:attrNameLst>
                                      </p:cBhvr>
                                      <p:tavLst>
                                        <p:tav tm="0">
                                          <p:val>
                                            <p:strVal val="ppt_y"/>
                                          </p:val>
                                        </p:tav>
                                        <p:tav tm="100000">
                                          <p:val>
                                            <p:fltVal val="0.5"/>
                                          </p:val>
                                        </p:tav>
                                      </p:tavLst>
                                    </p:anim>
                                    <p:set>
                                      <p:cBhvr>
                                        <p:cTn id="109" dur="1" fill="hold">
                                          <p:stCondLst>
                                            <p:cond delay="1999"/>
                                          </p:stCondLst>
                                        </p:cTn>
                                        <p:tgtEl>
                                          <p:spTgt spid="9"/>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10"/>
                                        </p:tgtEl>
                                        <p:attrNameLst>
                                          <p:attrName>ppt_w</p:attrName>
                                        </p:attrNameLst>
                                      </p:cBhvr>
                                      <p:tavLst>
                                        <p:tav tm="0">
                                          <p:val>
                                            <p:strVal val="ppt_w"/>
                                          </p:val>
                                        </p:tav>
                                        <p:tav tm="100000">
                                          <p:val>
                                            <p:fltVal val="0"/>
                                          </p:val>
                                        </p:tav>
                                      </p:tavLst>
                                    </p:anim>
                                    <p:anim calcmode="lin" valueType="num">
                                      <p:cBhvr>
                                        <p:cTn id="112" dur="2000"/>
                                        <p:tgtEl>
                                          <p:spTgt spid="10"/>
                                        </p:tgtEl>
                                        <p:attrNameLst>
                                          <p:attrName>ppt_h</p:attrName>
                                        </p:attrNameLst>
                                      </p:cBhvr>
                                      <p:tavLst>
                                        <p:tav tm="0">
                                          <p:val>
                                            <p:strVal val="ppt_h"/>
                                          </p:val>
                                        </p:tav>
                                        <p:tav tm="100000">
                                          <p:val>
                                            <p:fltVal val="0"/>
                                          </p:val>
                                        </p:tav>
                                      </p:tavLst>
                                    </p:anim>
                                    <p:anim calcmode="lin" valueType="num">
                                      <p:cBhvr>
                                        <p:cTn id="113" dur="2000"/>
                                        <p:tgtEl>
                                          <p:spTgt spid="10"/>
                                        </p:tgtEl>
                                        <p:attrNameLst>
                                          <p:attrName>ppt_x</p:attrName>
                                        </p:attrNameLst>
                                      </p:cBhvr>
                                      <p:tavLst>
                                        <p:tav tm="0">
                                          <p:val>
                                            <p:strVal val="ppt_x"/>
                                          </p:val>
                                        </p:tav>
                                        <p:tav tm="100000">
                                          <p:val>
                                            <p:fltVal val="0.5"/>
                                          </p:val>
                                        </p:tav>
                                      </p:tavLst>
                                    </p:anim>
                                    <p:anim calcmode="lin" valueType="num">
                                      <p:cBhvr>
                                        <p:cTn id="114" dur="2000"/>
                                        <p:tgtEl>
                                          <p:spTgt spid="10"/>
                                        </p:tgtEl>
                                        <p:attrNameLst>
                                          <p:attrName>ppt_y</p:attrName>
                                        </p:attrNameLst>
                                      </p:cBhvr>
                                      <p:tavLst>
                                        <p:tav tm="0">
                                          <p:val>
                                            <p:strVal val="ppt_y"/>
                                          </p:val>
                                        </p:tav>
                                        <p:tav tm="100000">
                                          <p:val>
                                            <p:fltVal val="0.5"/>
                                          </p:val>
                                        </p:tav>
                                      </p:tavLst>
                                    </p:anim>
                                    <p:set>
                                      <p:cBhvr>
                                        <p:cTn id="115" dur="1" fill="hold">
                                          <p:stCondLst>
                                            <p:cond delay="1999"/>
                                          </p:stCondLst>
                                        </p:cTn>
                                        <p:tgtEl>
                                          <p:spTgt spid="10"/>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11"/>
                                        </p:tgtEl>
                                        <p:attrNameLst>
                                          <p:attrName>ppt_w</p:attrName>
                                        </p:attrNameLst>
                                      </p:cBhvr>
                                      <p:tavLst>
                                        <p:tav tm="0">
                                          <p:val>
                                            <p:strVal val="ppt_w"/>
                                          </p:val>
                                        </p:tav>
                                        <p:tav tm="100000">
                                          <p:val>
                                            <p:fltVal val="0"/>
                                          </p:val>
                                        </p:tav>
                                      </p:tavLst>
                                    </p:anim>
                                    <p:anim calcmode="lin" valueType="num">
                                      <p:cBhvr>
                                        <p:cTn id="118" dur="2000"/>
                                        <p:tgtEl>
                                          <p:spTgt spid="11"/>
                                        </p:tgtEl>
                                        <p:attrNameLst>
                                          <p:attrName>ppt_h</p:attrName>
                                        </p:attrNameLst>
                                      </p:cBhvr>
                                      <p:tavLst>
                                        <p:tav tm="0">
                                          <p:val>
                                            <p:strVal val="ppt_h"/>
                                          </p:val>
                                        </p:tav>
                                        <p:tav tm="100000">
                                          <p:val>
                                            <p:fltVal val="0"/>
                                          </p:val>
                                        </p:tav>
                                      </p:tavLst>
                                    </p:anim>
                                    <p:anim calcmode="lin" valueType="num">
                                      <p:cBhvr>
                                        <p:cTn id="119" dur="2000"/>
                                        <p:tgtEl>
                                          <p:spTgt spid="11"/>
                                        </p:tgtEl>
                                        <p:attrNameLst>
                                          <p:attrName>ppt_x</p:attrName>
                                        </p:attrNameLst>
                                      </p:cBhvr>
                                      <p:tavLst>
                                        <p:tav tm="0">
                                          <p:val>
                                            <p:strVal val="ppt_x"/>
                                          </p:val>
                                        </p:tav>
                                        <p:tav tm="100000">
                                          <p:val>
                                            <p:fltVal val="0.5"/>
                                          </p:val>
                                        </p:tav>
                                      </p:tavLst>
                                    </p:anim>
                                    <p:anim calcmode="lin" valueType="num">
                                      <p:cBhvr>
                                        <p:cTn id="120" dur="2000"/>
                                        <p:tgtEl>
                                          <p:spTgt spid="11"/>
                                        </p:tgtEl>
                                        <p:attrNameLst>
                                          <p:attrName>ppt_y</p:attrName>
                                        </p:attrNameLst>
                                      </p:cBhvr>
                                      <p:tavLst>
                                        <p:tav tm="0">
                                          <p:val>
                                            <p:strVal val="ppt_y"/>
                                          </p:val>
                                        </p:tav>
                                        <p:tav tm="100000">
                                          <p:val>
                                            <p:fltVal val="0.5"/>
                                          </p:val>
                                        </p:tav>
                                      </p:tavLst>
                                    </p:anim>
                                    <p:set>
                                      <p:cBhvr>
                                        <p:cTn id="121" dur="1" fill="hold">
                                          <p:stCondLst>
                                            <p:cond delay="1999"/>
                                          </p:stCondLst>
                                        </p:cTn>
                                        <p:tgtEl>
                                          <p:spTgt spid="11"/>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2"/>
                                        </p:tgtEl>
                                        <p:attrNameLst>
                                          <p:attrName>ppt_w</p:attrName>
                                        </p:attrNameLst>
                                      </p:cBhvr>
                                      <p:tavLst>
                                        <p:tav tm="0">
                                          <p:val>
                                            <p:strVal val="ppt_w"/>
                                          </p:val>
                                        </p:tav>
                                        <p:tav tm="100000">
                                          <p:val>
                                            <p:fltVal val="0"/>
                                          </p:val>
                                        </p:tav>
                                      </p:tavLst>
                                    </p:anim>
                                    <p:anim calcmode="lin" valueType="num">
                                      <p:cBhvr>
                                        <p:cTn id="124" dur="2000"/>
                                        <p:tgtEl>
                                          <p:spTgt spid="12"/>
                                        </p:tgtEl>
                                        <p:attrNameLst>
                                          <p:attrName>ppt_h</p:attrName>
                                        </p:attrNameLst>
                                      </p:cBhvr>
                                      <p:tavLst>
                                        <p:tav tm="0">
                                          <p:val>
                                            <p:strVal val="ppt_h"/>
                                          </p:val>
                                        </p:tav>
                                        <p:tav tm="100000">
                                          <p:val>
                                            <p:fltVal val="0"/>
                                          </p:val>
                                        </p:tav>
                                      </p:tavLst>
                                    </p:anim>
                                    <p:anim calcmode="lin" valueType="num">
                                      <p:cBhvr>
                                        <p:cTn id="125" dur="2000"/>
                                        <p:tgtEl>
                                          <p:spTgt spid="12"/>
                                        </p:tgtEl>
                                        <p:attrNameLst>
                                          <p:attrName>ppt_x</p:attrName>
                                        </p:attrNameLst>
                                      </p:cBhvr>
                                      <p:tavLst>
                                        <p:tav tm="0">
                                          <p:val>
                                            <p:strVal val="ppt_x"/>
                                          </p:val>
                                        </p:tav>
                                        <p:tav tm="100000">
                                          <p:val>
                                            <p:fltVal val="0.5"/>
                                          </p:val>
                                        </p:tav>
                                      </p:tavLst>
                                    </p:anim>
                                    <p:anim calcmode="lin" valueType="num">
                                      <p:cBhvr>
                                        <p:cTn id="126" dur="2000"/>
                                        <p:tgtEl>
                                          <p:spTgt spid="12"/>
                                        </p:tgtEl>
                                        <p:attrNameLst>
                                          <p:attrName>ppt_y</p:attrName>
                                        </p:attrNameLst>
                                      </p:cBhvr>
                                      <p:tavLst>
                                        <p:tav tm="0">
                                          <p:val>
                                            <p:strVal val="ppt_y"/>
                                          </p:val>
                                        </p:tav>
                                        <p:tav tm="100000">
                                          <p:val>
                                            <p:fltVal val="0.5"/>
                                          </p:val>
                                        </p:tav>
                                      </p:tavLst>
                                    </p:anim>
                                    <p:set>
                                      <p:cBhvr>
                                        <p:cTn id="127" dur="1" fill="hold">
                                          <p:stCondLst>
                                            <p:cond delay="1999"/>
                                          </p:stCondLst>
                                        </p:cTn>
                                        <p:tgtEl>
                                          <p:spTgt spid="12"/>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3"/>
                                        </p:tgtEl>
                                        <p:attrNameLst>
                                          <p:attrName>ppt_w</p:attrName>
                                        </p:attrNameLst>
                                      </p:cBhvr>
                                      <p:tavLst>
                                        <p:tav tm="0">
                                          <p:val>
                                            <p:strVal val="ppt_w"/>
                                          </p:val>
                                        </p:tav>
                                        <p:tav tm="100000">
                                          <p:val>
                                            <p:fltVal val="0"/>
                                          </p:val>
                                        </p:tav>
                                      </p:tavLst>
                                    </p:anim>
                                    <p:anim calcmode="lin" valueType="num">
                                      <p:cBhvr>
                                        <p:cTn id="130" dur="2000"/>
                                        <p:tgtEl>
                                          <p:spTgt spid="13"/>
                                        </p:tgtEl>
                                        <p:attrNameLst>
                                          <p:attrName>ppt_h</p:attrName>
                                        </p:attrNameLst>
                                      </p:cBhvr>
                                      <p:tavLst>
                                        <p:tav tm="0">
                                          <p:val>
                                            <p:strVal val="ppt_h"/>
                                          </p:val>
                                        </p:tav>
                                        <p:tav tm="100000">
                                          <p:val>
                                            <p:fltVal val="0"/>
                                          </p:val>
                                        </p:tav>
                                      </p:tavLst>
                                    </p:anim>
                                    <p:anim calcmode="lin" valueType="num">
                                      <p:cBhvr>
                                        <p:cTn id="131" dur="2000"/>
                                        <p:tgtEl>
                                          <p:spTgt spid="13"/>
                                        </p:tgtEl>
                                        <p:attrNameLst>
                                          <p:attrName>ppt_x</p:attrName>
                                        </p:attrNameLst>
                                      </p:cBhvr>
                                      <p:tavLst>
                                        <p:tav tm="0">
                                          <p:val>
                                            <p:strVal val="ppt_x"/>
                                          </p:val>
                                        </p:tav>
                                        <p:tav tm="100000">
                                          <p:val>
                                            <p:fltVal val="0.5"/>
                                          </p:val>
                                        </p:tav>
                                      </p:tavLst>
                                    </p:anim>
                                    <p:anim calcmode="lin" valueType="num">
                                      <p:cBhvr>
                                        <p:cTn id="132" dur="2000"/>
                                        <p:tgtEl>
                                          <p:spTgt spid="13"/>
                                        </p:tgtEl>
                                        <p:attrNameLst>
                                          <p:attrName>ppt_y</p:attrName>
                                        </p:attrNameLst>
                                      </p:cBhvr>
                                      <p:tavLst>
                                        <p:tav tm="0">
                                          <p:val>
                                            <p:strVal val="ppt_y"/>
                                          </p:val>
                                        </p:tav>
                                        <p:tav tm="100000">
                                          <p:val>
                                            <p:fltVal val="0.5"/>
                                          </p:val>
                                        </p:tav>
                                      </p:tavLst>
                                    </p:anim>
                                    <p:set>
                                      <p:cBhvr>
                                        <p:cTn id="133" dur="1" fill="hold">
                                          <p:stCondLst>
                                            <p:cond delay="1999"/>
                                          </p:stCondLst>
                                        </p:cTn>
                                        <p:tgtEl>
                                          <p:spTgt spid="13"/>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2000" fill="hold"/>
                                        <p:tgtEl>
                                          <p:spTgt spid="5"/>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3"/>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2000"/>
                                        <p:tgtEl>
                                          <p:spTgt spid="2"/>
                                        </p:tgtEl>
                                      </p:cBhvr>
                                    </p:animEffect>
                                  </p:childTnLst>
                                </p:cTn>
                              </p:par>
                            </p:childTnLst>
                          </p:cTn>
                        </p:par>
                        <p:par>
                          <p:cTn id="159" fill="hold">
                            <p:stCondLst>
                              <p:cond delay="4000"/>
                            </p:stCondLst>
                            <p:childTnLst>
                              <p:par>
                                <p:cTn id="160" presetID="29" presetClass="entr" presetSubtype="0" fill="hold" grpId="0" nodeType="afterEffect">
                                  <p:stCondLst>
                                    <p:cond delay="0"/>
                                  </p:stCondLst>
                                  <p:childTnLst>
                                    <p:set>
                                      <p:cBhvr>
                                        <p:cTn id="161" dur="1" fill="hold">
                                          <p:stCondLst>
                                            <p:cond delay="0"/>
                                          </p:stCondLst>
                                        </p:cTn>
                                        <p:tgtEl>
                                          <p:spTgt spid="3"/>
                                        </p:tgtEl>
                                        <p:attrNameLst>
                                          <p:attrName>style.visibility</p:attrName>
                                        </p:attrNameLst>
                                      </p:cBhvr>
                                      <p:to>
                                        <p:strVal val="visible"/>
                                      </p:to>
                                    </p:set>
                                    <p:anim calcmode="lin" valueType="num">
                                      <p:cBhvr>
                                        <p:cTn id="162" dur="2000" fill="hold"/>
                                        <p:tgtEl>
                                          <p:spTgt spid="3"/>
                                        </p:tgtEl>
                                        <p:attrNameLst>
                                          <p:attrName>ppt_x</p:attrName>
                                        </p:attrNameLst>
                                      </p:cBhvr>
                                      <p:tavLst>
                                        <p:tav tm="0">
                                          <p:val>
                                            <p:strVal val="#ppt_x-.2"/>
                                          </p:val>
                                        </p:tav>
                                        <p:tav tm="100000">
                                          <p:val>
                                            <p:strVal val="#ppt_x"/>
                                          </p:val>
                                        </p:tav>
                                      </p:tavLst>
                                    </p:anim>
                                    <p:anim calcmode="lin" valueType="num">
                                      <p:cBhvr>
                                        <p:cTn id="163"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6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700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45818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571472" y="4500576"/>
            <a:ext cx="2578655" cy="677108"/>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Del Dragón De Fuego  </a:t>
            </a:r>
          </a:p>
          <a:p>
            <a:pPr algn="ctr"/>
            <a:r>
              <a:rPr lang="es-PE"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Vietnam</a:t>
            </a:r>
          </a:p>
          <a:p>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5" name="4 Luna"/>
          <p:cNvSpPr/>
          <p:nvPr/>
        </p:nvSpPr>
        <p:spPr>
          <a:xfrm>
            <a:off x="4714876"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143504"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572132"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000760"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357950"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786578"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215206"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643834"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8001024"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8429652" y="1143008"/>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4643438"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5072034"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5500662"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5929290"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6286480"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6715108"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7143736"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7572364"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7929554"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a:off x="8358182"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0"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0"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428596"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428596"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857256"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857256"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1285852"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0800000">
            <a:off x="1285852"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0800000">
            <a:off x="1714512"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0800000">
            <a:off x="1714512"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0800000">
            <a:off x="2143108"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10800000">
            <a:off x="2143108"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0800000">
            <a:off x="2571768"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0800000">
            <a:off x="2571768"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0800000">
            <a:off x="3000364"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10800000">
            <a:off x="3000364"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0800000">
            <a:off x="3429024"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10800000">
            <a:off x="3429024"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10800000">
            <a:off x="3857620" y="114299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rot="10800000">
            <a:off x="3857620" y="2571750"/>
            <a:ext cx="785818" cy="1428742"/>
          </a:xfrm>
          <a:prstGeom prst="moon">
            <a:avLst>
              <a:gd name="adj" fmla="val 30606"/>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anim calcmode="lin" valueType="num">
                                      <p:cBhvr additive="base">
                                        <p:cTn id="9" dur="2000" fill="hold"/>
                                        <p:tgtEl>
                                          <p:spTgt spid="25"/>
                                        </p:tgtEl>
                                        <p:attrNameLst>
                                          <p:attrName>ppt_x</p:attrName>
                                        </p:attrNameLst>
                                      </p:cBhvr>
                                      <p:tavLst>
                                        <p:tav tm="0">
                                          <p:val>
                                            <p:strVal val="1+#ppt_w/2"/>
                                          </p:val>
                                        </p:tav>
                                        <p:tav tm="100000">
                                          <p:val>
                                            <p:strVal val="#ppt_x"/>
                                          </p:val>
                                        </p:tav>
                                      </p:tavLst>
                                    </p:anim>
                                    <p:anim calcmode="lin" valueType="num">
                                      <p:cBhvr additive="base">
                                        <p:cTn id="10" dur="2000" fill="hold"/>
                                        <p:tgtEl>
                                          <p:spTgt spid="2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2000" fill="hold"/>
                                        <p:tgtEl>
                                          <p:spTgt spid="26"/>
                                        </p:tgtEl>
                                        <p:attrNameLst>
                                          <p:attrName>ppt_x</p:attrName>
                                        </p:attrNameLst>
                                      </p:cBhvr>
                                      <p:tavLst>
                                        <p:tav tm="0">
                                          <p:val>
                                            <p:strVal val="1+#ppt_w/2"/>
                                          </p:val>
                                        </p:tav>
                                        <p:tav tm="100000">
                                          <p:val>
                                            <p:strVal val="#ppt_x"/>
                                          </p:val>
                                        </p:tav>
                                      </p:tavLst>
                                    </p:anim>
                                    <p:anim calcmode="lin" valueType="num">
                                      <p:cBhvr additive="base">
                                        <p:cTn id="14" dur="2000" fill="hold"/>
                                        <p:tgtEl>
                                          <p:spTgt spid="2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2000" fill="hold"/>
                                        <p:tgtEl>
                                          <p:spTgt spid="27"/>
                                        </p:tgtEl>
                                        <p:attrNameLst>
                                          <p:attrName>ppt_x</p:attrName>
                                        </p:attrNameLst>
                                      </p:cBhvr>
                                      <p:tavLst>
                                        <p:tav tm="0">
                                          <p:val>
                                            <p:strVal val="1+#ppt_w/2"/>
                                          </p:val>
                                        </p:tav>
                                        <p:tav tm="100000">
                                          <p:val>
                                            <p:strVal val="#ppt_x"/>
                                          </p:val>
                                        </p:tav>
                                      </p:tavLst>
                                    </p:anim>
                                    <p:anim calcmode="lin" valueType="num">
                                      <p:cBhvr additive="base">
                                        <p:cTn id="18" dur="2000" fill="hold"/>
                                        <p:tgtEl>
                                          <p:spTgt spid="2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000" fill="hold"/>
                                        <p:tgtEl>
                                          <p:spTgt spid="28"/>
                                        </p:tgtEl>
                                        <p:attrNameLst>
                                          <p:attrName>ppt_x</p:attrName>
                                        </p:attrNameLst>
                                      </p:cBhvr>
                                      <p:tavLst>
                                        <p:tav tm="0">
                                          <p:val>
                                            <p:strVal val="1+#ppt_w/2"/>
                                          </p:val>
                                        </p:tav>
                                        <p:tav tm="100000">
                                          <p:val>
                                            <p:strVal val="#ppt_x"/>
                                          </p:val>
                                        </p:tav>
                                      </p:tavLst>
                                    </p:anim>
                                    <p:anim calcmode="lin" valueType="num">
                                      <p:cBhvr additive="base">
                                        <p:cTn id="22" dur="20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1+#ppt_w/2"/>
                                          </p:val>
                                        </p:tav>
                                        <p:tav tm="100000">
                                          <p:val>
                                            <p:strVal val="#ppt_x"/>
                                          </p:val>
                                        </p:tav>
                                      </p:tavLst>
                                    </p:anim>
                                    <p:anim calcmode="lin" valueType="num">
                                      <p:cBhvr additive="base">
                                        <p:cTn id="26" dur="2000" fill="hold"/>
                                        <p:tgtEl>
                                          <p:spTgt spid="2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2000" fill="hold"/>
                                        <p:tgtEl>
                                          <p:spTgt spid="30"/>
                                        </p:tgtEl>
                                        <p:attrNameLst>
                                          <p:attrName>ppt_x</p:attrName>
                                        </p:attrNameLst>
                                      </p:cBhvr>
                                      <p:tavLst>
                                        <p:tav tm="0">
                                          <p:val>
                                            <p:strVal val="1+#ppt_w/2"/>
                                          </p:val>
                                        </p:tav>
                                        <p:tav tm="100000">
                                          <p:val>
                                            <p:strVal val="#ppt_x"/>
                                          </p:val>
                                        </p:tav>
                                      </p:tavLst>
                                    </p:anim>
                                    <p:anim calcmode="lin" valueType="num">
                                      <p:cBhvr additive="base">
                                        <p:cTn id="30" dur="2000" fill="hold"/>
                                        <p:tgtEl>
                                          <p:spTgt spid="3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2000" fill="hold"/>
                                        <p:tgtEl>
                                          <p:spTgt spid="31"/>
                                        </p:tgtEl>
                                        <p:attrNameLst>
                                          <p:attrName>ppt_x</p:attrName>
                                        </p:attrNameLst>
                                      </p:cBhvr>
                                      <p:tavLst>
                                        <p:tav tm="0">
                                          <p:val>
                                            <p:strVal val="1+#ppt_w/2"/>
                                          </p:val>
                                        </p:tav>
                                        <p:tav tm="100000">
                                          <p:val>
                                            <p:strVal val="#ppt_x"/>
                                          </p:val>
                                        </p:tav>
                                      </p:tavLst>
                                    </p:anim>
                                    <p:anim calcmode="lin" valueType="num">
                                      <p:cBhvr additive="base">
                                        <p:cTn id="34" dur="2000" fill="hold"/>
                                        <p:tgtEl>
                                          <p:spTgt spid="3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2000" fill="hold"/>
                                        <p:tgtEl>
                                          <p:spTgt spid="32"/>
                                        </p:tgtEl>
                                        <p:attrNameLst>
                                          <p:attrName>ppt_x</p:attrName>
                                        </p:attrNameLst>
                                      </p:cBhvr>
                                      <p:tavLst>
                                        <p:tav tm="0">
                                          <p:val>
                                            <p:strVal val="1+#ppt_w/2"/>
                                          </p:val>
                                        </p:tav>
                                        <p:tav tm="100000">
                                          <p:val>
                                            <p:strVal val="#ppt_x"/>
                                          </p:val>
                                        </p:tav>
                                      </p:tavLst>
                                    </p:anim>
                                    <p:anim calcmode="lin" valueType="num">
                                      <p:cBhvr additive="base">
                                        <p:cTn id="38" dur="2000" fill="hold"/>
                                        <p:tgtEl>
                                          <p:spTgt spid="3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2000" fill="hold"/>
                                        <p:tgtEl>
                                          <p:spTgt spid="33"/>
                                        </p:tgtEl>
                                        <p:attrNameLst>
                                          <p:attrName>ppt_x</p:attrName>
                                        </p:attrNameLst>
                                      </p:cBhvr>
                                      <p:tavLst>
                                        <p:tav tm="0">
                                          <p:val>
                                            <p:strVal val="1+#ppt_w/2"/>
                                          </p:val>
                                        </p:tav>
                                        <p:tav tm="100000">
                                          <p:val>
                                            <p:strVal val="#ppt_x"/>
                                          </p:val>
                                        </p:tav>
                                      </p:tavLst>
                                    </p:anim>
                                    <p:anim calcmode="lin" valueType="num">
                                      <p:cBhvr additive="base">
                                        <p:cTn id="42" dur="2000" fill="hold"/>
                                        <p:tgtEl>
                                          <p:spTgt spid="3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2000" fill="hold"/>
                                        <p:tgtEl>
                                          <p:spTgt spid="34"/>
                                        </p:tgtEl>
                                        <p:attrNameLst>
                                          <p:attrName>ppt_x</p:attrName>
                                        </p:attrNameLst>
                                      </p:cBhvr>
                                      <p:tavLst>
                                        <p:tav tm="0">
                                          <p:val>
                                            <p:strVal val="1+#ppt_w/2"/>
                                          </p:val>
                                        </p:tav>
                                        <p:tav tm="100000">
                                          <p:val>
                                            <p:strVal val="#ppt_x"/>
                                          </p:val>
                                        </p:tav>
                                      </p:tavLst>
                                    </p:anim>
                                    <p:anim calcmode="lin" valueType="num">
                                      <p:cBhvr additive="base">
                                        <p:cTn id="46" dur="200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2000" fill="hold"/>
                                        <p:tgtEl>
                                          <p:spTgt spid="35"/>
                                        </p:tgtEl>
                                        <p:attrNameLst>
                                          <p:attrName>ppt_x</p:attrName>
                                        </p:attrNameLst>
                                      </p:cBhvr>
                                      <p:tavLst>
                                        <p:tav tm="0">
                                          <p:val>
                                            <p:strVal val="1+#ppt_w/2"/>
                                          </p:val>
                                        </p:tav>
                                        <p:tav tm="100000">
                                          <p:val>
                                            <p:strVal val="#ppt_x"/>
                                          </p:val>
                                        </p:tav>
                                      </p:tavLst>
                                    </p:anim>
                                    <p:anim calcmode="lin" valueType="num">
                                      <p:cBhvr additive="base">
                                        <p:cTn id="50" dur="2000" fill="hold"/>
                                        <p:tgtEl>
                                          <p:spTgt spid="3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2000" fill="hold"/>
                                        <p:tgtEl>
                                          <p:spTgt spid="36"/>
                                        </p:tgtEl>
                                        <p:attrNameLst>
                                          <p:attrName>ppt_x</p:attrName>
                                        </p:attrNameLst>
                                      </p:cBhvr>
                                      <p:tavLst>
                                        <p:tav tm="0">
                                          <p:val>
                                            <p:strVal val="1+#ppt_w/2"/>
                                          </p:val>
                                        </p:tav>
                                        <p:tav tm="100000">
                                          <p:val>
                                            <p:strVal val="#ppt_x"/>
                                          </p:val>
                                        </p:tav>
                                      </p:tavLst>
                                    </p:anim>
                                    <p:anim calcmode="lin" valueType="num">
                                      <p:cBhvr additive="base">
                                        <p:cTn id="54" dur="2000" fill="hold"/>
                                        <p:tgtEl>
                                          <p:spTgt spid="36"/>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2000" fill="hold"/>
                                        <p:tgtEl>
                                          <p:spTgt spid="37"/>
                                        </p:tgtEl>
                                        <p:attrNameLst>
                                          <p:attrName>ppt_x</p:attrName>
                                        </p:attrNameLst>
                                      </p:cBhvr>
                                      <p:tavLst>
                                        <p:tav tm="0">
                                          <p:val>
                                            <p:strVal val="1+#ppt_w/2"/>
                                          </p:val>
                                        </p:tav>
                                        <p:tav tm="100000">
                                          <p:val>
                                            <p:strVal val="#ppt_x"/>
                                          </p:val>
                                        </p:tav>
                                      </p:tavLst>
                                    </p:anim>
                                    <p:anim calcmode="lin" valueType="num">
                                      <p:cBhvr additive="base">
                                        <p:cTn id="58" dur="2000" fill="hold"/>
                                        <p:tgtEl>
                                          <p:spTgt spid="3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2000" fill="hold"/>
                                        <p:tgtEl>
                                          <p:spTgt spid="38"/>
                                        </p:tgtEl>
                                        <p:attrNameLst>
                                          <p:attrName>ppt_x</p:attrName>
                                        </p:attrNameLst>
                                      </p:cBhvr>
                                      <p:tavLst>
                                        <p:tav tm="0">
                                          <p:val>
                                            <p:strVal val="1+#ppt_w/2"/>
                                          </p:val>
                                        </p:tav>
                                        <p:tav tm="100000">
                                          <p:val>
                                            <p:strVal val="#ppt_x"/>
                                          </p:val>
                                        </p:tav>
                                      </p:tavLst>
                                    </p:anim>
                                    <p:anim calcmode="lin" valueType="num">
                                      <p:cBhvr additive="base">
                                        <p:cTn id="62" dur="2000" fill="hold"/>
                                        <p:tgtEl>
                                          <p:spTgt spid="3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2000" fill="hold"/>
                                        <p:tgtEl>
                                          <p:spTgt spid="39"/>
                                        </p:tgtEl>
                                        <p:attrNameLst>
                                          <p:attrName>ppt_x</p:attrName>
                                        </p:attrNameLst>
                                      </p:cBhvr>
                                      <p:tavLst>
                                        <p:tav tm="0">
                                          <p:val>
                                            <p:strVal val="1+#ppt_w/2"/>
                                          </p:val>
                                        </p:tav>
                                        <p:tav tm="100000">
                                          <p:val>
                                            <p:strVal val="#ppt_x"/>
                                          </p:val>
                                        </p:tav>
                                      </p:tavLst>
                                    </p:anim>
                                    <p:anim calcmode="lin" valueType="num">
                                      <p:cBhvr additive="base">
                                        <p:cTn id="66" dur="2000" fill="hold"/>
                                        <p:tgtEl>
                                          <p:spTgt spid="3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2000" fill="hold"/>
                                        <p:tgtEl>
                                          <p:spTgt spid="40"/>
                                        </p:tgtEl>
                                        <p:attrNameLst>
                                          <p:attrName>ppt_x</p:attrName>
                                        </p:attrNameLst>
                                      </p:cBhvr>
                                      <p:tavLst>
                                        <p:tav tm="0">
                                          <p:val>
                                            <p:strVal val="1+#ppt_w/2"/>
                                          </p:val>
                                        </p:tav>
                                        <p:tav tm="100000">
                                          <p:val>
                                            <p:strVal val="#ppt_x"/>
                                          </p:val>
                                        </p:tav>
                                      </p:tavLst>
                                    </p:anim>
                                    <p:anim calcmode="lin" valueType="num">
                                      <p:cBhvr additive="base">
                                        <p:cTn id="70" dur="2000" fill="hold"/>
                                        <p:tgtEl>
                                          <p:spTgt spid="4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additive="base">
                                        <p:cTn id="73" dur="2000" fill="hold"/>
                                        <p:tgtEl>
                                          <p:spTgt spid="41"/>
                                        </p:tgtEl>
                                        <p:attrNameLst>
                                          <p:attrName>ppt_x</p:attrName>
                                        </p:attrNameLst>
                                      </p:cBhvr>
                                      <p:tavLst>
                                        <p:tav tm="0">
                                          <p:val>
                                            <p:strVal val="1+#ppt_w/2"/>
                                          </p:val>
                                        </p:tav>
                                        <p:tav tm="100000">
                                          <p:val>
                                            <p:strVal val="#ppt_x"/>
                                          </p:val>
                                        </p:tav>
                                      </p:tavLst>
                                    </p:anim>
                                    <p:anim calcmode="lin" valueType="num">
                                      <p:cBhvr additive="base">
                                        <p:cTn id="74" dur="2000" fill="hold"/>
                                        <p:tgtEl>
                                          <p:spTgt spid="41"/>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additive="base">
                                        <p:cTn id="77" dur="2000" fill="hold"/>
                                        <p:tgtEl>
                                          <p:spTgt spid="42"/>
                                        </p:tgtEl>
                                        <p:attrNameLst>
                                          <p:attrName>ppt_x</p:attrName>
                                        </p:attrNameLst>
                                      </p:cBhvr>
                                      <p:tavLst>
                                        <p:tav tm="0">
                                          <p:val>
                                            <p:strVal val="1+#ppt_w/2"/>
                                          </p:val>
                                        </p:tav>
                                        <p:tav tm="100000">
                                          <p:val>
                                            <p:strVal val="#ppt_x"/>
                                          </p:val>
                                        </p:tav>
                                      </p:tavLst>
                                    </p:anim>
                                    <p:anim calcmode="lin" valueType="num">
                                      <p:cBhvr additive="base">
                                        <p:cTn id="78" dur="2000" fill="hold"/>
                                        <p:tgtEl>
                                          <p:spTgt spid="4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 calcmode="lin" valueType="num">
                                      <p:cBhvr additive="base">
                                        <p:cTn id="81" dur="2000" fill="hold"/>
                                        <p:tgtEl>
                                          <p:spTgt spid="43"/>
                                        </p:tgtEl>
                                        <p:attrNameLst>
                                          <p:attrName>ppt_x</p:attrName>
                                        </p:attrNameLst>
                                      </p:cBhvr>
                                      <p:tavLst>
                                        <p:tav tm="0">
                                          <p:val>
                                            <p:strVal val="1+#ppt_w/2"/>
                                          </p:val>
                                        </p:tav>
                                        <p:tav tm="100000">
                                          <p:val>
                                            <p:strVal val="#ppt_x"/>
                                          </p:val>
                                        </p:tav>
                                      </p:tavLst>
                                    </p:anim>
                                    <p:anim calcmode="lin" valueType="num">
                                      <p:cBhvr additive="base">
                                        <p:cTn id="82" dur="2000" fill="hold"/>
                                        <p:tgtEl>
                                          <p:spTgt spid="43"/>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44"/>
                                        </p:tgtEl>
                                        <p:attrNameLst>
                                          <p:attrName>style.visibility</p:attrName>
                                        </p:attrNameLst>
                                      </p:cBhvr>
                                      <p:to>
                                        <p:strVal val="visible"/>
                                      </p:to>
                                    </p:set>
                                    <p:anim calcmode="lin" valueType="num">
                                      <p:cBhvr additive="base">
                                        <p:cTn id="85" dur="2000" fill="hold"/>
                                        <p:tgtEl>
                                          <p:spTgt spid="44"/>
                                        </p:tgtEl>
                                        <p:attrNameLst>
                                          <p:attrName>ppt_x</p:attrName>
                                        </p:attrNameLst>
                                      </p:cBhvr>
                                      <p:tavLst>
                                        <p:tav tm="0">
                                          <p:val>
                                            <p:strVal val="1+#ppt_w/2"/>
                                          </p:val>
                                        </p:tav>
                                        <p:tav tm="100000">
                                          <p:val>
                                            <p:strVal val="#ppt_x"/>
                                          </p:val>
                                        </p:tav>
                                      </p:tavLst>
                                    </p:anim>
                                    <p:anim calcmode="lin" valueType="num">
                                      <p:cBhvr additive="base">
                                        <p:cTn id="86" dur="2000" fill="hold"/>
                                        <p:tgtEl>
                                          <p:spTgt spid="44"/>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2000" fill="hold"/>
                                        <p:tgtEl>
                                          <p:spTgt spid="5"/>
                                        </p:tgtEl>
                                        <p:attrNameLst>
                                          <p:attrName>ppt_x</p:attrName>
                                        </p:attrNameLst>
                                      </p:cBhvr>
                                      <p:tavLst>
                                        <p:tav tm="0">
                                          <p:val>
                                            <p:strVal val="0-#ppt_w/2"/>
                                          </p:val>
                                        </p:tav>
                                        <p:tav tm="100000">
                                          <p:val>
                                            <p:strVal val="#ppt_x"/>
                                          </p:val>
                                        </p:tav>
                                      </p:tavLst>
                                    </p:anim>
                                    <p:anim calcmode="lin" valueType="num">
                                      <p:cBhvr additive="base">
                                        <p:cTn id="90" dur="2000" fill="hold"/>
                                        <p:tgtEl>
                                          <p:spTgt spid="5"/>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additive="base">
                                        <p:cTn id="93" dur="2000" fill="hold"/>
                                        <p:tgtEl>
                                          <p:spTgt spid="6"/>
                                        </p:tgtEl>
                                        <p:attrNameLst>
                                          <p:attrName>ppt_x</p:attrName>
                                        </p:attrNameLst>
                                      </p:cBhvr>
                                      <p:tavLst>
                                        <p:tav tm="0">
                                          <p:val>
                                            <p:strVal val="0-#ppt_w/2"/>
                                          </p:val>
                                        </p:tav>
                                        <p:tav tm="100000">
                                          <p:val>
                                            <p:strVal val="#ppt_x"/>
                                          </p:val>
                                        </p:tav>
                                      </p:tavLst>
                                    </p:anim>
                                    <p:anim calcmode="lin" valueType="num">
                                      <p:cBhvr additive="base">
                                        <p:cTn id="94" dur="2000" fill="hold"/>
                                        <p:tgtEl>
                                          <p:spTgt spid="6"/>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0-#ppt_w/2"/>
                                          </p:val>
                                        </p:tav>
                                        <p:tav tm="100000">
                                          <p:val>
                                            <p:strVal val="#ppt_x"/>
                                          </p:val>
                                        </p:tav>
                                      </p:tavLst>
                                    </p:anim>
                                    <p:anim calcmode="lin" valueType="num">
                                      <p:cBhvr additive="base">
                                        <p:cTn id="98" dur="2000" fill="hold"/>
                                        <p:tgtEl>
                                          <p:spTgt spid="7"/>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0-#ppt_w/2"/>
                                          </p:val>
                                        </p:tav>
                                        <p:tav tm="100000">
                                          <p:val>
                                            <p:strVal val="#ppt_x"/>
                                          </p:val>
                                        </p:tav>
                                      </p:tavLst>
                                    </p:anim>
                                    <p:anim calcmode="lin" valueType="num">
                                      <p:cBhvr additive="base">
                                        <p:cTn id="102" dur="2000" fill="hold"/>
                                        <p:tgtEl>
                                          <p:spTgt spid="8"/>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additive="base">
                                        <p:cTn id="109" dur="2000" fill="hold"/>
                                        <p:tgtEl>
                                          <p:spTgt spid="10"/>
                                        </p:tgtEl>
                                        <p:attrNameLst>
                                          <p:attrName>ppt_x</p:attrName>
                                        </p:attrNameLst>
                                      </p:cBhvr>
                                      <p:tavLst>
                                        <p:tav tm="0">
                                          <p:val>
                                            <p:strVal val="0-#ppt_w/2"/>
                                          </p:val>
                                        </p:tav>
                                        <p:tav tm="100000">
                                          <p:val>
                                            <p:strVal val="#ppt_x"/>
                                          </p:val>
                                        </p:tav>
                                      </p:tavLst>
                                    </p:anim>
                                    <p:anim calcmode="lin" valueType="num">
                                      <p:cBhvr additive="base">
                                        <p:cTn id="110" dur="2000" fill="hold"/>
                                        <p:tgtEl>
                                          <p:spTgt spid="10"/>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additive="base">
                                        <p:cTn id="113" dur="2000" fill="hold"/>
                                        <p:tgtEl>
                                          <p:spTgt spid="11"/>
                                        </p:tgtEl>
                                        <p:attrNameLst>
                                          <p:attrName>ppt_x</p:attrName>
                                        </p:attrNameLst>
                                      </p:cBhvr>
                                      <p:tavLst>
                                        <p:tav tm="0">
                                          <p:val>
                                            <p:strVal val="0-#ppt_w/2"/>
                                          </p:val>
                                        </p:tav>
                                        <p:tav tm="100000">
                                          <p:val>
                                            <p:strVal val="#ppt_x"/>
                                          </p:val>
                                        </p:tav>
                                      </p:tavLst>
                                    </p:anim>
                                    <p:anim calcmode="lin" valueType="num">
                                      <p:cBhvr additive="base">
                                        <p:cTn id="114" dur="2000" fill="hold"/>
                                        <p:tgtEl>
                                          <p:spTgt spid="11"/>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0-#ppt_w/2"/>
                                          </p:val>
                                        </p:tav>
                                        <p:tav tm="100000">
                                          <p:val>
                                            <p:strVal val="#ppt_x"/>
                                          </p:val>
                                        </p:tav>
                                      </p:tavLst>
                                    </p:anim>
                                    <p:anim calcmode="lin" valueType="num">
                                      <p:cBhvr additive="base">
                                        <p:cTn id="118" dur="2000" fill="hold"/>
                                        <p:tgtEl>
                                          <p:spTgt spid="12"/>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additive="base">
                                        <p:cTn id="121" dur="2000" fill="hold"/>
                                        <p:tgtEl>
                                          <p:spTgt spid="13"/>
                                        </p:tgtEl>
                                        <p:attrNameLst>
                                          <p:attrName>ppt_x</p:attrName>
                                        </p:attrNameLst>
                                      </p:cBhvr>
                                      <p:tavLst>
                                        <p:tav tm="0">
                                          <p:val>
                                            <p:strVal val="0-#ppt_w/2"/>
                                          </p:val>
                                        </p:tav>
                                        <p:tav tm="100000">
                                          <p:val>
                                            <p:strVal val="#ppt_x"/>
                                          </p:val>
                                        </p:tav>
                                      </p:tavLst>
                                    </p:anim>
                                    <p:anim calcmode="lin" valueType="num">
                                      <p:cBhvr additive="base">
                                        <p:cTn id="122" dur="2000" fill="hold"/>
                                        <p:tgtEl>
                                          <p:spTgt spid="13"/>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0-#ppt_w/2"/>
                                          </p:val>
                                        </p:tav>
                                        <p:tav tm="100000">
                                          <p:val>
                                            <p:strVal val="#ppt_x"/>
                                          </p:val>
                                        </p:tav>
                                      </p:tavLst>
                                    </p:anim>
                                    <p:anim calcmode="lin" valueType="num">
                                      <p:cBhvr additive="base">
                                        <p:cTn id="126" dur="2000" fill="hold"/>
                                        <p:tgtEl>
                                          <p:spTgt spid="14"/>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2000" fill="hold"/>
                                        <p:tgtEl>
                                          <p:spTgt spid="15"/>
                                        </p:tgtEl>
                                        <p:attrNameLst>
                                          <p:attrName>ppt_x</p:attrName>
                                        </p:attrNameLst>
                                      </p:cBhvr>
                                      <p:tavLst>
                                        <p:tav tm="0">
                                          <p:val>
                                            <p:strVal val="0-#ppt_w/2"/>
                                          </p:val>
                                        </p:tav>
                                        <p:tav tm="100000">
                                          <p:val>
                                            <p:strVal val="#ppt_x"/>
                                          </p:val>
                                        </p:tav>
                                      </p:tavLst>
                                    </p:anim>
                                    <p:anim calcmode="lin" valueType="num">
                                      <p:cBhvr additive="base">
                                        <p:cTn id="130" dur="2000" fill="hold"/>
                                        <p:tgtEl>
                                          <p:spTgt spid="15"/>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additive="base">
                                        <p:cTn id="133" dur="2000" fill="hold"/>
                                        <p:tgtEl>
                                          <p:spTgt spid="16"/>
                                        </p:tgtEl>
                                        <p:attrNameLst>
                                          <p:attrName>ppt_x</p:attrName>
                                        </p:attrNameLst>
                                      </p:cBhvr>
                                      <p:tavLst>
                                        <p:tav tm="0">
                                          <p:val>
                                            <p:strVal val="0-#ppt_w/2"/>
                                          </p:val>
                                        </p:tav>
                                        <p:tav tm="100000">
                                          <p:val>
                                            <p:strVal val="#ppt_x"/>
                                          </p:val>
                                        </p:tav>
                                      </p:tavLst>
                                    </p:anim>
                                    <p:anim calcmode="lin" valueType="num">
                                      <p:cBhvr additive="base">
                                        <p:cTn id="134" dur="2000" fill="hold"/>
                                        <p:tgtEl>
                                          <p:spTgt spid="16"/>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additive="base">
                                        <p:cTn id="137" dur="2000" fill="hold"/>
                                        <p:tgtEl>
                                          <p:spTgt spid="17"/>
                                        </p:tgtEl>
                                        <p:attrNameLst>
                                          <p:attrName>ppt_x</p:attrName>
                                        </p:attrNameLst>
                                      </p:cBhvr>
                                      <p:tavLst>
                                        <p:tav tm="0">
                                          <p:val>
                                            <p:strVal val="0-#ppt_w/2"/>
                                          </p:val>
                                        </p:tav>
                                        <p:tav tm="100000">
                                          <p:val>
                                            <p:strVal val="#ppt_x"/>
                                          </p:val>
                                        </p:tav>
                                      </p:tavLst>
                                    </p:anim>
                                    <p:anim calcmode="lin" valueType="num">
                                      <p:cBhvr additive="base">
                                        <p:cTn id="138" dur="2000" fill="hold"/>
                                        <p:tgtEl>
                                          <p:spTgt spid="17"/>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additive="base">
                                        <p:cTn id="145" dur="2000" fill="hold"/>
                                        <p:tgtEl>
                                          <p:spTgt spid="19"/>
                                        </p:tgtEl>
                                        <p:attrNameLst>
                                          <p:attrName>ppt_x</p:attrName>
                                        </p:attrNameLst>
                                      </p:cBhvr>
                                      <p:tavLst>
                                        <p:tav tm="0">
                                          <p:val>
                                            <p:strVal val="0-#ppt_w/2"/>
                                          </p:val>
                                        </p:tav>
                                        <p:tav tm="100000">
                                          <p:val>
                                            <p:strVal val="#ppt_x"/>
                                          </p:val>
                                        </p:tav>
                                      </p:tavLst>
                                    </p:anim>
                                    <p:anim calcmode="lin" valueType="num">
                                      <p:cBhvr additive="base">
                                        <p:cTn id="146" dur="2000" fill="hold"/>
                                        <p:tgtEl>
                                          <p:spTgt spid="19"/>
                                        </p:tgtEl>
                                        <p:attrNameLst>
                                          <p:attrName>ppt_y</p:attrName>
                                        </p:attrNameLst>
                                      </p:cBhvr>
                                      <p:tavLst>
                                        <p:tav tm="0">
                                          <p:val>
                                            <p:strVal val="#ppt_y"/>
                                          </p:val>
                                        </p:tav>
                                        <p:tav tm="100000">
                                          <p:val>
                                            <p:strVal val="#ppt_y"/>
                                          </p:val>
                                        </p:tav>
                                      </p:tavLst>
                                    </p:anim>
                                  </p:childTnLst>
                                </p:cTn>
                              </p:par>
                              <p:par>
                                <p:cTn id="147" presetID="2" presetClass="entr" presetSubtype="8" fill="hold" grpId="0"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additive="base">
                                        <p:cTn id="149" dur="2000" fill="hold"/>
                                        <p:tgtEl>
                                          <p:spTgt spid="20"/>
                                        </p:tgtEl>
                                        <p:attrNameLst>
                                          <p:attrName>ppt_x</p:attrName>
                                        </p:attrNameLst>
                                      </p:cBhvr>
                                      <p:tavLst>
                                        <p:tav tm="0">
                                          <p:val>
                                            <p:strVal val="0-#ppt_w/2"/>
                                          </p:val>
                                        </p:tav>
                                        <p:tav tm="100000">
                                          <p:val>
                                            <p:strVal val="#ppt_x"/>
                                          </p:val>
                                        </p:tav>
                                      </p:tavLst>
                                    </p:anim>
                                    <p:anim calcmode="lin" valueType="num">
                                      <p:cBhvr additive="base">
                                        <p:cTn id="150" dur="2000" fill="hold"/>
                                        <p:tgtEl>
                                          <p:spTgt spid="20"/>
                                        </p:tgtEl>
                                        <p:attrNameLst>
                                          <p:attrName>ppt_y</p:attrName>
                                        </p:attrNameLst>
                                      </p:cBhvr>
                                      <p:tavLst>
                                        <p:tav tm="0">
                                          <p:val>
                                            <p:strVal val="#ppt_y"/>
                                          </p:val>
                                        </p:tav>
                                        <p:tav tm="100000">
                                          <p:val>
                                            <p:strVal val="#ppt_y"/>
                                          </p:val>
                                        </p:tav>
                                      </p:tavLst>
                                    </p:anim>
                                  </p:childTnLst>
                                </p:cTn>
                              </p:par>
                              <p:par>
                                <p:cTn id="151" presetID="2" presetClass="entr" presetSubtype="8" fill="hold" grpId="0" nodeType="withEffect">
                                  <p:stCondLst>
                                    <p:cond delay="0"/>
                                  </p:stCondLst>
                                  <p:childTnLst>
                                    <p:set>
                                      <p:cBhvr>
                                        <p:cTn id="152" dur="1" fill="hold">
                                          <p:stCondLst>
                                            <p:cond delay="0"/>
                                          </p:stCondLst>
                                        </p:cTn>
                                        <p:tgtEl>
                                          <p:spTgt spid="21"/>
                                        </p:tgtEl>
                                        <p:attrNameLst>
                                          <p:attrName>style.visibility</p:attrName>
                                        </p:attrNameLst>
                                      </p:cBhvr>
                                      <p:to>
                                        <p:strVal val="visible"/>
                                      </p:to>
                                    </p:set>
                                    <p:anim calcmode="lin" valueType="num">
                                      <p:cBhvr additive="base">
                                        <p:cTn id="153" dur="2000" fill="hold"/>
                                        <p:tgtEl>
                                          <p:spTgt spid="21"/>
                                        </p:tgtEl>
                                        <p:attrNameLst>
                                          <p:attrName>ppt_x</p:attrName>
                                        </p:attrNameLst>
                                      </p:cBhvr>
                                      <p:tavLst>
                                        <p:tav tm="0">
                                          <p:val>
                                            <p:strVal val="0-#ppt_w/2"/>
                                          </p:val>
                                        </p:tav>
                                        <p:tav tm="100000">
                                          <p:val>
                                            <p:strVal val="#ppt_x"/>
                                          </p:val>
                                        </p:tav>
                                      </p:tavLst>
                                    </p:anim>
                                    <p:anim calcmode="lin" valueType="num">
                                      <p:cBhvr additive="base">
                                        <p:cTn id="154" dur="2000" fill="hold"/>
                                        <p:tgtEl>
                                          <p:spTgt spid="21"/>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22"/>
                                        </p:tgtEl>
                                        <p:attrNameLst>
                                          <p:attrName>style.visibility</p:attrName>
                                        </p:attrNameLst>
                                      </p:cBhvr>
                                      <p:to>
                                        <p:strVal val="visible"/>
                                      </p:to>
                                    </p:set>
                                    <p:anim calcmode="lin" valueType="num">
                                      <p:cBhvr additive="base">
                                        <p:cTn id="157" dur="2000" fill="hold"/>
                                        <p:tgtEl>
                                          <p:spTgt spid="22"/>
                                        </p:tgtEl>
                                        <p:attrNameLst>
                                          <p:attrName>ppt_x</p:attrName>
                                        </p:attrNameLst>
                                      </p:cBhvr>
                                      <p:tavLst>
                                        <p:tav tm="0">
                                          <p:val>
                                            <p:strVal val="0-#ppt_w/2"/>
                                          </p:val>
                                        </p:tav>
                                        <p:tav tm="100000">
                                          <p:val>
                                            <p:strVal val="#ppt_x"/>
                                          </p:val>
                                        </p:tav>
                                      </p:tavLst>
                                    </p:anim>
                                    <p:anim calcmode="lin" valueType="num">
                                      <p:cBhvr additive="base">
                                        <p:cTn id="158" dur="2000" fill="hold"/>
                                        <p:tgtEl>
                                          <p:spTgt spid="22"/>
                                        </p:tgtEl>
                                        <p:attrNameLst>
                                          <p:attrName>ppt_y</p:attrName>
                                        </p:attrNameLst>
                                      </p:cBhvr>
                                      <p:tavLst>
                                        <p:tav tm="0">
                                          <p:val>
                                            <p:strVal val="#ppt_y"/>
                                          </p:val>
                                        </p:tav>
                                        <p:tav tm="100000">
                                          <p:val>
                                            <p:strVal val="#ppt_y"/>
                                          </p:val>
                                        </p:tav>
                                      </p:tavLst>
                                    </p:anim>
                                  </p:childTnLst>
                                </p:cTn>
                              </p:par>
                              <p:par>
                                <p:cTn id="159" presetID="2" presetClass="entr" presetSubtype="8" fill="hold" grpId="0" nodeType="withEffect">
                                  <p:stCondLst>
                                    <p:cond delay="0"/>
                                  </p:stCondLst>
                                  <p:childTnLst>
                                    <p:set>
                                      <p:cBhvr>
                                        <p:cTn id="160" dur="1" fill="hold">
                                          <p:stCondLst>
                                            <p:cond delay="0"/>
                                          </p:stCondLst>
                                        </p:cTn>
                                        <p:tgtEl>
                                          <p:spTgt spid="23"/>
                                        </p:tgtEl>
                                        <p:attrNameLst>
                                          <p:attrName>style.visibility</p:attrName>
                                        </p:attrNameLst>
                                      </p:cBhvr>
                                      <p:to>
                                        <p:strVal val="visible"/>
                                      </p:to>
                                    </p:set>
                                    <p:anim calcmode="lin" valueType="num">
                                      <p:cBhvr additive="base">
                                        <p:cTn id="161" dur="2000" fill="hold"/>
                                        <p:tgtEl>
                                          <p:spTgt spid="23"/>
                                        </p:tgtEl>
                                        <p:attrNameLst>
                                          <p:attrName>ppt_x</p:attrName>
                                        </p:attrNameLst>
                                      </p:cBhvr>
                                      <p:tavLst>
                                        <p:tav tm="0">
                                          <p:val>
                                            <p:strVal val="0-#ppt_w/2"/>
                                          </p:val>
                                        </p:tav>
                                        <p:tav tm="100000">
                                          <p:val>
                                            <p:strVal val="#ppt_x"/>
                                          </p:val>
                                        </p:tav>
                                      </p:tavLst>
                                    </p:anim>
                                    <p:anim calcmode="lin" valueType="num">
                                      <p:cBhvr additive="base">
                                        <p:cTn id="162" dur="2000" fill="hold"/>
                                        <p:tgtEl>
                                          <p:spTgt spid="23"/>
                                        </p:tgtEl>
                                        <p:attrNameLst>
                                          <p:attrName>ppt_y</p:attrName>
                                        </p:attrNameLst>
                                      </p:cBhvr>
                                      <p:tavLst>
                                        <p:tav tm="0">
                                          <p:val>
                                            <p:strVal val="#ppt_y"/>
                                          </p:val>
                                        </p:tav>
                                        <p:tav tm="100000">
                                          <p:val>
                                            <p:strVal val="#ppt_y"/>
                                          </p:val>
                                        </p:tav>
                                      </p:tavLst>
                                    </p:anim>
                                  </p:childTnLst>
                                </p:cTn>
                              </p:par>
                              <p:par>
                                <p:cTn id="163" presetID="2" presetClass="entr" presetSubtype="8" fill="hold" grpId="0" nodeType="withEffect">
                                  <p:stCondLst>
                                    <p:cond delay="0"/>
                                  </p:stCondLst>
                                  <p:childTnLst>
                                    <p:set>
                                      <p:cBhvr>
                                        <p:cTn id="164" dur="1" fill="hold">
                                          <p:stCondLst>
                                            <p:cond delay="0"/>
                                          </p:stCondLst>
                                        </p:cTn>
                                        <p:tgtEl>
                                          <p:spTgt spid="24"/>
                                        </p:tgtEl>
                                        <p:attrNameLst>
                                          <p:attrName>style.visibility</p:attrName>
                                        </p:attrNameLst>
                                      </p:cBhvr>
                                      <p:to>
                                        <p:strVal val="visible"/>
                                      </p:to>
                                    </p:set>
                                    <p:anim calcmode="lin" valueType="num">
                                      <p:cBhvr additive="base">
                                        <p:cTn id="165" dur="2000" fill="hold"/>
                                        <p:tgtEl>
                                          <p:spTgt spid="24"/>
                                        </p:tgtEl>
                                        <p:attrNameLst>
                                          <p:attrName>ppt_x</p:attrName>
                                        </p:attrNameLst>
                                      </p:cBhvr>
                                      <p:tavLst>
                                        <p:tav tm="0">
                                          <p:val>
                                            <p:strVal val="0-#ppt_w/2"/>
                                          </p:val>
                                        </p:tav>
                                        <p:tav tm="100000">
                                          <p:val>
                                            <p:strVal val="#ppt_x"/>
                                          </p:val>
                                        </p:tav>
                                      </p:tavLst>
                                    </p:anim>
                                    <p:anim calcmode="lin" valueType="num">
                                      <p:cBhvr additive="base">
                                        <p:cTn id="166" dur="2000" fill="hold"/>
                                        <p:tgtEl>
                                          <p:spTgt spid="24"/>
                                        </p:tgtEl>
                                        <p:attrNameLst>
                                          <p:attrName>ppt_y</p:attrName>
                                        </p:attrNameLst>
                                      </p:cBhvr>
                                      <p:tavLst>
                                        <p:tav tm="0">
                                          <p:val>
                                            <p:strVal val="#ppt_y"/>
                                          </p:val>
                                        </p:tav>
                                        <p:tav tm="100000">
                                          <p:val>
                                            <p:strVal val="#ppt_y"/>
                                          </p:val>
                                        </p:tav>
                                      </p:tavLst>
                                    </p:anim>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2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30"/>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6"/>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40"/>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42"/>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44"/>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5"/>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6"/>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7"/>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8"/>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1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2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4"/>
                                        </p:tgtEl>
                                        <p:attrNameLst>
                                          <p:attrName>r</p:attrName>
                                        </p:attrNameLst>
                                      </p:cBhvr>
                                    </p:animRot>
                                  </p:childTnLst>
                                </p:cTn>
                              </p:par>
                            </p:childTnLst>
                          </p:cTn>
                        </p:par>
                        <p:par>
                          <p:cTn id="247" fill="hold">
                            <p:stCondLst>
                              <p:cond delay="2000"/>
                            </p:stCondLst>
                            <p:childTnLst>
                              <p:par>
                                <p:cTn id="248" presetID="2" presetClass="exit" presetSubtype="2" fill="hold" grpId="2" nodeType="after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1+ppt_w/2"/>
                                          </p:val>
                                        </p:tav>
                                      </p:tavLst>
                                    </p:anim>
                                    <p:anim calcmode="lin" valueType="num">
                                      <p:cBhvr additive="base">
                                        <p:cTn id="250" dur="2000"/>
                                        <p:tgtEl>
                                          <p:spTgt spid="25"/>
                                        </p:tgtEl>
                                        <p:attrNameLst>
                                          <p:attrName>ppt_y</p:attrName>
                                        </p:attrNameLst>
                                      </p:cBhvr>
                                      <p:tavLst>
                                        <p:tav tm="0">
                                          <p:val>
                                            <p:strVal val="ppt_y"/>
                                          </p:val>
                                        </p:tav>
                                        <p:tav tm="100000">
                                          <p:val>
                                            <p:strVal val="ppt_y"/>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ppt_y"/>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1+ppt_w/2"/>
                                          </p:val>
                                        </p:tav>
                                      </p:tavLst>
                                    </p:anim>
                                    <p:anim calcmode="lin" valueType="num">
                                      <p:cBhvr additive="base">
                                        <p:cTn id="258" dur="2000"/>
                                        <p:tgtEl>
                                          <p:spTgt spid="27"/>
                                        </p:tgtEl>
                                        <p:attrNameLst>
                                          <p:attrName>ppt_y</p:attrName>
                                        </p:attrNameLst>
                                      </p:cBhvr>
                                      <p:tavLst>
                                        <p:tav tm="0">
                                          <p:val>
                                            <p:strVal val="ppt_y"/>
                                          </p:val>
                                        </p:tav>
                                        <p:tav tm="100000">
                                          <p:val>
                                            <p:strVal val="ppt_y"/>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ppt_y"/>
                                          </p:val>
                                        </p:tav>
                                      </p:tavLst>
                                    </p:anim>
                                    <p:set>
                                      <p:cBhvr>
                                        <p:cTn id="267" dur="1" fill="hold">
                                          <p:stCondLst>
                                            <p:cond delay="1999"/>
                                          </p:stCondLst>
                                        </p:cTn>
                                        <p:tgtEl>
                                          <p:spTgt spid="2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30"/>
                                        </p:tgtEl>
                                        <p:attrNameLst>
                                          <p:attrName>ppt_x</p:attrName>
                                        </p:attrNameLst>
                                      </p:cBhvr>
                                      <p:tavLst>
                                        <p:tav tm="0">
                                          <p:val>
                                            <p:strVal val="ppt_x"/>
                                          </p:val>
                                        </p:tav>
                                        <p:tav tm="100000">
                                          <p:val>
                                            <p:strVal val="1+ppt_w/2"/>
                                          </p:val>
                                        </p:tav>
                                      </p:tavLst>
                                    </p:anim>
                                    <p:anim calcmode="lin" valueType="num">
                                      <p:cBhvr additive="base">
                                        <p:cTn id="270" dur="2000"/>
                                        <p:tgtEl>
                                          <p:spTgt spid="30"/>
                                        </p:tgtEl>
                                        <p:attrNameLst>
                                          <p:attrName>ppt_y</p:attrName>
                                        </p:attrNameLst>
                                      </p:cBhvr>
                                      <p:tavLst>
                                        <p:tav tm="0">
                                          <p:val>
                                            <p:strVal val="ppt_y"/>
                                          </p:val>
                                        </p:tav>
                                        <p:tav tm="100000">
                                          <p:val>
                                            <p:strVal val="ppt_y"/>
                                          </p:val>
                                        </p:tav>
                                      </p:tavLst>
                                    </p:anim>
                                    <p:set>
                                      <p:cBhvr>
                                        <p:cTn id="271" dur="1" fill="hold">
                                          <p:stCondLst>
                                            <p:cond delay="1999"/>
                                          </p:stCondLst>
                                        </p:cTn>
                                        <p:tgtEl>
                                          <p:spTgt spid="3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31"/>
                                        </p:tgtEl>
                                        <p:attrNameLst>
                                          <p:attrName>ppt_x</p:attrName>
                                        </p:attrNameLst>
                                      </p:cBhvr>
                                      <p:tavLst>
                                        <p:tav tm="0">
                                          <p:val>
                                            <p:strVal val="ppt_x"/>
                                          </p:val>
                                        </p:tav>
                                        <p:tav tm="100000">
                                          <p:val>
                                            <p:strVal val="1+ppt_w/2"/>
                                          </p:val>
                                        </p:tav>
                                      </p:tavLst>
                                    </p:anim>
                                    <p:anim calcmode="lin" valueType="num">
                                      <p:cBhvr additive="base">
                                        <p:cTn id="274" dur="2000"/>
                                        <p:tgtEl>
                                          <p:spTgt spid="31"/>
                                        </p:tgtEl>
                                        <p:attrNameLst>
                                          <p:attrName>ppt_y</p:attrName>
                                        </p:attrNameLst>
                                      </p:cBhvr>
                                      <p:tavLst>
                                        <p:tav tm="0">
                                          <p:val>
                                            <p:strVal val="ppt_y"/>
                                          </p:val>
                                        </p:tav>
                                        <p:tav tm="100000">
                                          <p:val>
                                            <p:strVal val="ppt_y"/>
                                          </p:val>
                                        </p:tav>
                                      </p:tavLst>
                                    </p:anim>
                                    <p:set>
                                      <p:cBhvr>
                                        <p:cTn id="275" dur="1" fill="hold">
                                          <p:stCondLst>
                                            <p:cond delay="1999"/>
                                          </p:stCondLst>
                                        </p:cTn>
                                        <p:tgtEl>
                                          <p:spTgt spid="3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32"/>
                                        </p:tgtEl>
                                        <p:attrNameLst>
                                          <p:attrName>ppt_x</p:attrName>
                                        </p:attrNameLst>
                                      </p:cBhvr>
                                      <p:tavLst>
                                        <p:tav tm="0">
                                          <p:val>
                                            <p:strVal val="ppt_x"/>
                                          </p:val>
                                        </p:tav>
                                        <p:tav tm="100000">
                                          <p:val>
                                            <p:strVal val="1+ppt_w/2"/>
                                          </p:val>
                                        </p:tav>
                                      </p:tavLst>
                                    </p:anim>
                                    <p:anim calcmode="lin" valueType="num">
                                      <p:cBhvr additive="base">
                                        <p:cTn id="278" dur="2000"/>
                                        <p:tgtEl>
                                          <p:spTgt spid="32"/>
                                        </p:tgtEl>
                                        <p:attrNameLst>
                                          <p:attrName>ppt_y</p:attrName>
                                        </p:attrNameLst>
                                      </p:cBhvr>
                                      <p:tavLst>
                                        <p:tav tm="0">
                                          <p:val>
                                            <p:strVal val="ppt_y"/>
                                          </p:val>
                                        </p:tav>
                                        <p:tav tm="100000">
                                          <p:val>
                                            <p:strVal val="ppt_y"/>
                                          </p:val>
                                        </p:tav>
                                      </p:tavLst>
                                    </p:anim>
                                    <p:set>
                                      <p:cBhvr>
                                        <p:cTn id="279" dur="1" fill="hold">
                                          <p:stCondLst>
                                            <p:cond delay="1999"/>
                                          </p:stCondLst>
                                        </p:cTn>
                                        <p:tgtEl>
                                          <p:spTgt spid="3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33"/>
                                        </p:tgtEl>
                                        <p:attrNameLst>
                                          <p:attrName>ppt_x</p:attrName>
                                        </p:attrNameLst>
                                      </p:cBhvr>
                                      <p:tavLst>
                                        <p:tav tm="0">
                                          <p:val>
                                            <p:strVal val="ppt_x"/>
                                          </p:val>
                                        </p:tav>
                                        <p:tav tm="100000">
                                          <p:val>
                                            <p:strVal val="1+ppt_w/2"/>
                                          </p:val>
                                        </p:tav>
                                      </p:tavLst>
                                    </p:anim>
                                    <p:anim calcmode="lin" valueType="num">
                                      <p:cBhvr additive="base">
                                        <p:cTn id="282" dur="2000"/>
                                        <p:tgtEl>
                                          <p:spTgt spid="33"/>
                                        </p:tgtEl>
                                        <p:attrNameLst>
                                          <p:attrName>ppt_y</p:attrName>
                                        </p:attrNameLst>
                                      </p:cBhvr>
                                      <p:tavLst>
                                        <p:tav tm="0">
                                          <p:val>
                                            <p:strVal val="ppt_y"/>
                                          </p:val>
                                        </p:tav>
                                        <p:tav tm="100000">
                                          <p:val>
                                            <p:strVal val="ppt_y"/>
                                          </p:val>
                                        </p:tav>
                                      </p:tavLst>
                                    </p:anim>
                                    <p:set>
                                      <p:cBhvr>
                                        <p:cTn id="283" dur="1" fill="hold">
                                          <p:stCondLst>
                                            <p:cond delay="1999"/>
                                          </p:stCondLst>
                                        </p:cTn>
                                        <p:tgtEl>
                                          <p:spTgt spid="3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34"/>
                                        </p:tgtEl>
                                        <p:attrNameLst>
                                          <p:attrName>ppt_x</p:attrName>
                                        </p:attrNameLst>
                                      </p:cBhvr>
                                      <p:tavLst>
                                        <p:tav tm="0">
                                          <p:val>
                                            <p:strVal val="ppt_x"/>
                                          </p:val>
                                        </p:tav>
                                        <p:tav tm="100000">
                                          <p:val>
                                            <p:strVal val="1+ppt_w/2"/>
                                          </p:val>
                                        </p:tav>
                                      </p:tavLst>
                                    </p:anim>
                                    <p:anim calcmode="lin" valueType="num">
                                      <p:cBhvr additive="base">
                                        <p:cTn id="286" dur="2000"/>
                                        <p:tgtEl>
                                          <p:spTgt spid="34"/>
                                        </p:tgtEl>
                                        <p:attrNameLst>
                                          <p:attrName>ppt_y</p:attrName>
                                        </p:attrNameLst>
                                      </p:cBhvr>
                                      <p:tavLst>
                                        <p:tav tm="0">
                                          <p:val>
                                            <p:strVal val="ppt_y"/>
                                          </p:val>
                                        </p:tav>
                                        <p:tav tm="100000">
                                          <p:val>
                                            <p:strVal val="ppt_y"/>
                                          </p:val>
                                        </p:tav>
                                      </p:tavLst>
                                    </p:anim>
                                    <p:set>
                                      <p:cBhvr>
                                        <p:cTn id="287" dur="1" fill="hold">
                                          <p:stCondLst>
                                            <p:cond delay="1999"/>
                                          </p:stCondLst>
                                        </p:cTn>
                                        <p:tgtEl>
                                          <p:spTgt spid="3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35"/>
                                        </p:tgtEl>
                                        <p:attrNameLst>
                                          <p:attrName>ppt_x</p:attrName>
                                        </p:attrNameLst>
                                      </p:cBhvr>
                                      <p:tavLst>
                                        <p:tav tm="0">
                                          <p:val>
                                            <p:strVal val="ppt_x"/>
                                          </p:val>
                                        </p:tav>
                                        <p:tav tm="100000">
                                          <p:val>
                                            <p:strVal val="1+ppt_w/2"/>
                                          </p:val>
                                        </p:tav>
                                      </p:tavLst>
                                    </p:anim>
                                    <p:anim calcmode="lin" valueType="num">
                                      <p:cBhvr additive="base">
                                        <p:cTn id="290" dur="2000"/>
                                        <p:tgtEl>
                                          <p:spTgt spid="35"/>
                                        </p:tgtEl>
                                        <p:attrNameLst>
                                          <p:attrName>ppt_y</p:attrName>
                                        </p:attrNameLst>
                                      </p:cBhvr>
                                      <p:tavLst>
                                        <p:tav tm="0">
                                          <p:val>
                                            <p:strVal val="ppt_y"/>
                                          </p:val>
                                        </p:tav>
                                        <p:tav tm="100000">
                                          <p:val>
                                            <p:strVal val="ppt_y"/>
                                          </p:val>
                                        </p:tav>
                                      </p:tavLst>
                                    </p:anim>
                                    <p:set>
                                      <p:cBhvr>
                                        <p:cTn id="291" dur="1" fill="hold">
                                          <p:stCondLst>
                                            <p:cond delay="1999"/>
                                          </p:stCondLst>
                                        </p:cTn>
                                        <p:tgtEl>
                                          <p:spTgt spid="3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36"/>
                                        </p:tgtEl>
                                        <p:attrNameLst>
                                          <p:attrName>ppt_x</p:attrName>
                                        </p:attrNameLst>
                                      </p:cBhvr>
                                      <p:tavLst>
                                        <p:tav tm="0">
                                          <p:val>
                                            <p:strVal val="ppt_x"/>
                                          </p:val>
                                        </p:tav>
                                        <p:tav tm="100000">
                                          <p:val>
                                            <p:strVal val="1+ppt_w/2"/>
                                          </p:val>
                                        </p:tav>
                                      </p:tavLst>
                                    </p:anim>
                                    <p:anim calcmode="lin" valueType="num">
                                      <p:cBhvr additive="base">
                                        <p:cTn id="294" dur="2000"/>
                                        <p:tgtEl>
                                          <p:spTgt spid="36"/>
                                        </p:tgtEl>
                                        <p:attrNameLst>
                                          <p:attrName>ppt_y</p:attrName>
                                        </p:attrNameLst>
                                      </p:cBhvr>
                                      <p:tavLst>
                                        <p:tav tm="0">
                                          <p:val>
                                            <p:strVal val="ppt_y"/>
                                          </p:val>
                                        </p:tav>
                                        <p:tav tm="100000">
                                          <p:val>
                                            <p:strVal val="ppt_y"/>
                                          </p:val>
                                        </p:tav>
                                      </p:tavLst>
                                    </p:anim>
                                    <p:set>
                                      <p:cBhvr>
                                        <p:cTn id="295" dur="1" fill="hold">
                                          <p:stCondLst>
                                            <p:cond delay="1999"/>
                                          </p:stCondLst>
                                        </p:cTn>
                                        <p:tgtEl>
                                          <p:spTgt spid="3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37"/>
                                        </p:tgtEl>
                                        <p:attrNameLst>
                                          <p:attrName>ppt_x</p:attrName>
                                        </p:attrNameLst>
                                      </p:cBhvr>
                                      <p:tavLst>
                                        <p:tav tm="0">
                                          <p:val>
                                            <p:strVal val="ppt_x"/>
                                          </p:val>
                                        </p:tav>
                                        <p:tav tm="100000">
                                          <p:val>
                                            <p:strVal val="1+ppt_w/2"/>
                                          </p:val>
                                        </p:tav>
                                      </p:tavLst>
                                    </p:anim>
                                    <p:anim calcmode="lin" valueType="num">
                                      <p:cBhvr additive="base">
                                        <p:cTn id="298" dur="2000"/>
                                        <p:tgtEl>
                                          <p:spTgt spid="37"/>
                                        </p:tgtEl>
                                        <p:attrNameLst>
                                          <p:attrName>ppt_y</p:attrName>
                                        </p:attrNameLst>
                                      </p:cBhvr>
                                      <p:tavLst>
                                        <p:tav tm="0">
                                          <p:val>
                                            <p:strVal val="ppt_y"/>
                                          </p:val>
                                        </p:tav>
                                        <p:tav tm="100000">
                                          <p:val>
                                            <p:strVal val="ppt_y"/>
                                          </p:val>
                                        </p:tav>
                                      </p:tavLst>
                                    </p:anim>
                                    <p:set>
                                      <p:cBhvr>
                                        <p:cTn id="299" dur="1" fill="hold">
                                          <p:stCondLst>
                                            <p:cond delay="1999"/>
                                          </p:stCondLst>
                                        </p:cTn>
                                        <p:tgtEl>
                                          <p:spTgt spid="3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38"/>
                                        </p:tgtEl>
                                        <p:attrNameLst>
                                          <p:attrName>ppt_x</p:attrName>
                                        </p:attrNameLst>
                                      </p:cBhvr>
                                      <p:tavLst>
                                        <p:tav tm="0">
                                          <p:val>
                                            <p:strVal val="ppt_x"/>
                                          </p:val>
                                        </p:tav>
                                        <p:tav tm="100000">
                                          <p:val>
                                            <p:strVal val="1+ppt_w/2"/>
                                          </p:val>
                                        </p:tav>
                                      </p:tavLst>
                                    </p:anim>
                                    <p:anim calcmode="lin" valueType="num">
                                      <p:cBhvr additive="base">
                                        <p:cTn id="302" dur="2000"/>
                                        <p:tgtEl>
                                          <p:spTgt spid="38"/>
                                        </p:tgtEl>
                                        <p:attrNameLst>
                                          <p:attrName>ppt_y</p:attrName>
                                        </p:attrNameLst>
                                      </p:cBhvr>
                                      <p:tavLst>
                                        <p:tav tm="0">
                                          <p:val>
                                            <p:strVal val="ppt_y"/>
                                          </p:val>
                                        </p:tav>
                                        <p:tav tm="100000">
                                          <p:val>
                                            <p:strVal val="ppt_y"/>
                                          </p:val>
                                        </p:tav>
                                      </p:tavLst>
                                    </p:anim>
                                    <p:set>
                                      <p:cBhvr>
                                        <p:cTn id="303" dur="1" fill="hold">
                                          <p:stCondLst>
                                            <p:cond delay="1999"/>
                                          </p:stCondLst>
                                        </p:cTn>
                                        <p:tgtEl>
                                          <p:spTgt spid="3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39"/>
                                        </p:tgtEl>
                                        <p:attrNameLst>
                                          <p:attrName>ppt_x</p:attrName>
                                        </p:attrNameLst>
                                      </p:cBhvr>
                                      <p:tavLst>
                                        <p:tav tm="0">
                                          <p:val>
                                            <p:strVal val="ppt_x"/>
                                          </p:val>
                                        </p:tav>
                                        <p:tav tm="100000">
                                          <p:val>
                                            <p:strVal val="1+ppt_w/2"/>
                                          </p:val>
                                        </p:tav>
                                      </p:tavLst>
                                    </p:anim>
                                    <p:anim calcmode="lin" valueType="num">
                                      <p:cBhvr additive="base">
                                        <p:cTn id="306" dur="2000"/>
                                        <p:tgtEl>
                                          <p:spTgt spid="39"/>
                                        </p:tgtEl>
                                        <p:attrNameLst>
                                          <p:attrName>ppt_y</p:attrName>
                                        </p:attrNameLst>
                                      </p:cBhvr>
                                      <p:tavLst>
                                        <p:tav tm="0">
                                          <p:val>
                                            <p:strVal val="ppt_y"/>
                                          </p:val>
                                        </p:tav>
                                        <p:tav tm="100000">
                                          <p:val>
                                            <p:strVal val="ppt_y"/>
                                          </p:val>
                                        </p:tav>
                                      </p:tavLst>
                                    </p:anim>
                                    <p:set>
                                      <p:cBhvr>
                                        <p:cTn id="307" dur="1" fill="hold">
                                          <p:stCondLst>
                                            <p:cond delay="1999"/>
                                          </p:stCondLst>
                                        </p:cTn>
                                        <p:tgtEl>
                                          <p:spTgt spid="39"/>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40"/>
                                        </p:tgtEl>
                                        <p:attrNameLst>
                                          <p:attrName>ppt_x</p:attrName>
                                        </p:attrNameLst>
                                      </p:cBhvr>
                                      <p:tavLst>
                                        <p:tav tm="0">
                                          <p:val>
                                            <p:strVal val="ppt_x"/>
                                          </p:val>
                                        </p:tav>
                                        <p:tav tm="100000">
                                          <p:val>
                                            <p:strVal val="1+ppt_w/2"/>
                                          </p:val>
                                        </p:tav>
                                      </p:tavLst>
                                    </p:anim>
                                    <p:anim calcmode="lin" valueType="num">
                                      <p:cBhvr additive="base">
                                        <p:cTn id="310" dur="2000"/>
                                        <p:tgtEl>
                                          <p:spTgt spid="40"/>
                                        </p:tgtEl>
                                        <p:attrNameLst>
                                          <p:attrName>ppt_y</p:attrName>
                                        </p:attrNameLst>
                                      </p:cBhvr>
                                      <p:tavLst>
                                        <p:tav tm="0">
                                          <p:val>
                                            <p:strVal val="ppt_y"/>
                                          </p:val>
                                        </p:tav>
                                        <p:tav tm="100000">
                                          <p:val>
                                            <p:strVal val="ppt_y"/>
                                          </p:val>
                                        </p:tav>
                                      </p:tavLst>
                                    </p:anim>
                                    <p:set>
                                      <p:cBhvr>
                                        <p:cTn id="311" dur="1" fill="hold">
                                          <p:stCondLst>
                                            <p:cond delay="1999"/>
                                          </p:stCondLst>
                                        </p:cTn>
                                        <p:tgtEl>
                                          <p:spTgt spid="40"/>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41"/>
                                        </p:tgtEl>
                                        <p:attrNameLst>
                                          <p:attrName>ppt_x</p:attrName>
                                        </p:attrNameLst>
                                      </p:cBhvr>
                                      <p:tavLst>
                                        <p:tav tm="0">
                                          <p:val>
                                            <p:strVal val="ppt_x"/>
                                          </p:val>
                                        </p:tav>
                                        <p:tav tm="100000">
                                          <p:val>
                                            <p:strVal val="1+ppt_w/2"/>
                                          </p:val>
                                        </p:tav>
                                      </p:tavLst>
                                    </p:anim>
                                    <p:anim calcmode="lin" valueType="num">
                                      <p:cBhvr additive="base">
                                        <p:cTn id="314" dur="2000"/>
                                        <p:tgtEl>
                                          <p:spTgt spid="41"/>
                                        </p:tgtEl>
                                        <p:attrNameLst>
                                          <p:attrName>ppt_y</p:attrName>
                                        </p:attrNameLst>
                                      </p:cBhvr>
                                      <p:tavLst>
                                        <p:tav tm="0">
                                          <p:val>
                                            <p:strVal val="ppt_y"/>
                                          </p:val>
                                        </p:tav>
                                        <p:tav tm="100000">
                                          <p:val>
                                            <p:strVal val="ppt_y"/>
                                          </p:val>
                                        </p:tav>
                                      </p:tavLst>
                                    </p:anim>
                                    <p:set>
                                      <p:cBhvr>
                                        <p:cTn id="315" dur="1" fill="hold">
                                          <p:stCondLst>
                                            <p:cond delay="1999"/>
                                          </p:stCondLst>
                                        </p:cTn>
                                        <p:tgtEl>
                                          <p:spTgt spid="41"/>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42"/>
                                        </p:tgtEl>
                                        <p:attrNameLst>
                                          <p:attrName>ppt_x</p:attrName>
                                        </p:attrNameLst>
                                      </p:cBhvr>
                                      <p:tavLst>
                                        <p:tav tm="0">
                                          <p:val>
                                            <p:strVal val="ppt_x"/>
                                          </p:val>
                                        </p:tav>
                                        <p:tav tm="100000">
                                          <p:val>
                                            <p:strVal val="1+ppt_w/2"/>
                                          </p:val>
                                        </p:tav>
                                      </p:tavLst>
                                    </p:anim>
                                    <p:anim calcmode="lin" valueType="num">
                                      <p:cBhvr additive="base">
                                        <p:cTn id="318" dur="2000"/>
                                        <p:tgtEl>
                                          <p:spTgt spid="42"/>
                                        </p:tgtEl>
                                        <p:attrNameLst>
                                          <p:attrName>ppt_y</p:attrName>
                                        </p:attrNameLst>
                                      </p:cBhvr>
                                      <p:tavLst>
                                        <p:tav tm="0">
                                          <p:val>
                                            <p:strVal val="ppt_y"/>
                                          </p:val>
                                        </p:tav>
                                        <p:tav tm="100000">
                                          <p:val>
                                            <p:strVal val="ppt_y"/>
                                          </p:val>
                                        </p:tav>
                                      </p:tavLst>
                                    </p:anim>
                                    <p:set>
                                      <p:cBhvr>
                                        <p:cTn id="319" dur="1" fill="hold">
                                          <p:stCondLst>
                                            <p:cond delay="1999"/>
                                          </p:stCondLst>
                                        </p:cTn>
                                        <p:tgtEl>
                                          <p:spTgt spid="42"/>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43"/>
                                        </p:tgtEl>
                                        <p:attrNameLst>
                                          <p:attrName>ppt_x</p:attrName>
                                        </p:attrNameLst>
                                      </p:cBhvr>
                                      <p:tavLst>
                                        <p:tav tm="0">
                                          <p:val>
                                            <p:strVal val="ppt_x"/>
                                          </p:val>
                                        </p:tav>
                                        <p:tav tm="100000">
                                          <p:val>
                                            <p:strVal val="1+ppt_w/2"/>
                                          </p:val>
                                        </p:tav>
                                      </p:tavLst>
                                    </p:anim>
                                    <p:anim calcmode="lin" valueType="num">
                                      <p:cBhvr additive="base">
                                        <p:cTn id="322" dur="2000"/>
                                        <p:tgtEl>
                                          <p:spTgt spid="43"/>
                                        </p:tgtEl>
                                        <p:attrNameLst>
                                          <p:attrName>ppt_y</p:attrName>
                                        </p:attrNameLst>
                                      </p:cBhvr>
                                      <p:tavLst>
                                        <p:tav tm="0">
                                          <p:val>
                                            <p:strVal val="ppt_y"/>
                                          </p:val>
                                        </p:tav>
                                        <p:tav tm="100000">
                                          <p:val>
                                            <p:strVal val="ppt_y"/>
                                          </p:val>
                                        </p:tav>
                                      </p:tavLst>
                                    </p:anim>
                                    <p:set>
                                      <p:cBhvr>
                                        <p:cTn id="323" dur="1" fill="hold">
                                          <p:stCondLst>
                                            <p:cond delay="1999"/>
                                          </p:stCondLst>
                                        </p:cTn>
                                        <p:tgtEl>
                                          <p:spTgt spid="43"/>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44"/>
                                        </p:tgtEl>
                                        <p:attrNameLst>
                                          <p:attrName>ppt_x</p:attrName>
                                        </p:attrNameLst>
                                      </p:cBhvr>
                                      <p:tavLst>
                                        <p:tav tm="0">
                                          <p:val>
                                            <p:strVal val="ppt_x"/>
                                          </p:val>
                                        </p:tav>
                                        <p:tav tm="100000">
                                          <p:val>
                                            <p:strVal val="1+ppt_w/2"/>
                                          </p:val>
                                        </p:tav>
                                      </p:tavLst>
                                    </p:anim>
                                    <p:anim calcmode="lin" valueType="num">
                                      <p:cBhvr additive="base">
                                        <p:cTn id="326" dur="2000"/>
                                        <p:tgtEl>
                                          <p:spTgt spid="44"/>
                                        </p:tgtEl>
                                        <p:attrNameLst>
                                          <p:attrName>ppt_y</p:attrName>
                                        </p:attrNameLst>
                                      </p:cBhvr>
                                      <p:tavLst>
                                        <p:tav tm="0">
                                          <p:val>
                                            <p:strVal val="ppt_y"/>
                                          </p:val>
                                        </p:tav>
                                        <p:tav tm="100000">
                                          <p:val>
                                            <p:strVal val="ppt_y"/>
                                          </p:val>
                                        </p:tav>
                                      </p:tavLst>
                                    </p:anim>
                                    <p:set>
                                      <p:cBhvr>
                                        <p:cTn id="327" dur="1" fill="hold">
                                          <p:stCondLst>
                                            <p:cond delay="1999"/>
                                          </p:stCondLst>
                                        </p:cTn>
                                        <p:tgtEl>
                                          <p:spTgt spid="4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5"/>
                                        </p:tgtEl>
                                        <p:attrNameLst>
                                          <p:attrName>ppt_x</p:attrName>
                                        </p:attrNameLst>
                                      </p:cBhvr>
                                      <p:tavLst>
                                        <p:tav tm="0">
                                          <p:val>
                                            <p:strVal val="ppt_x"/>
                                          </p:val>
                                        </p:tav>
                                        <p:tav tm="100000">
                                          <p:val>
                                            <p:strVal val="0-ppt_w/2"/>
                                          </p:val>
                                        </p:tav>
                                      </p:tavLst>
                                    </p:anim>
                                    <p:anim calcmode="lin" valueType="num">
                                      <p:cBhvr additive="base">
                                        <p:cTn id="330" dur="2000"/>
                                        <p:tgtEl>
                                          <p:spTgt spid="5"/>
                                        </p:tgtEl>
                                        <p:attrNameLst>
                                          <p:attrName>ppt_y</p:attrName>
                                        </p:attrNameLst>
                                      </p:cBhvr>
                                      <p:tavLst>
                                        <p:tav tm="0">
                                          <p:val>
                                            <p:strVal val="ppt_y"/>
                                          </p:val>
                                        </p:tav>
                                        <p:tav tm="100000">
                                          <p:val>
                                            <p:strVal val="ppt_y"/>
                                          </p:val>
                                        </p:tav>
                                      </p:tavLst>
                                    </p:anim>
                                    <p:set>
                                      <p:cBhvr>
                                        <p:cTn id="331" dur="1" fill="hold">
                                          <p:stCondLst>
                                            <p:cond delay="1999"/>
                                          </p:stCondLst>
                                        </p:cTn>
                                        <p:tgtEl>
                                          <p:spTgt spid="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6"/>
                                        </p:tgtEl>
                                        <p:attrNameLst>
                                          <p:attrName>ppt_x</p:attrName>
                                        </p:attrNameLst>
                                      </p:cBhvr>
                                      <p:tavLst>
                                        <p:tav tm="0">
                                          <p:val>
                                            <p:strVal val="ppt_x"/>
                                          </p:val>
                                        </p:tav>
                                        <p:tav tm="100000">
                                          <p:val>
                                            <p:strVal val="0-ppt_w/2"/>
                                          </p:val>
                                        </p:tav>
                                      </p:tavLst>
                                    </p:anim>
                                    <p:anim calcmode="lin" valueType="num">
                                      <p:cBhvr additive="base">
                                        <p:cTn id="334" dur="2000"/>
                                        <p:tgtEl>
                                          <p:spTgt spid="6"/>
                                        </p:tgtEl>
                                        <p:attrNameLst>
                                          <p:attrName>ppt_y</p:attrName>
                                        </p:attrNameLst>
                                      </p:cBhvr>
                                      <p:tavLst>
                                        <p:tav tm="0">
                                          <p:val>
                                            <p:strVal val="ppt_y"/>
                                          </p:val>
                                        </p:tav>
                                        <p:tav tm="100000">
                                          <p:val>
                                            <p:strVal val="ppt_y"/>
                                          </p:val>
                                        </p:tav>
                                      </p:tavLst>
                                    </p:anim>
                                    <p:set>
                                      <p:cBhvr>
                                        <p:cTn id="335" dur="1" fill="hold">
                                          <p:stCondLst>
                                            <p:cond delay="1999"/>
                                          </p:stCondLst>
                                        </p:cTn>
                                        <p:tgtEl>
                                          <p:spTgt spid="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7"/>
                                        </p:tgtEl>
                                        <p:attrNameLst>
                                          <p:attrName>ppt_x</p:attrName>
                                        </p:attrNameLst>
                                      </p:cBhvr>
                                      <p:tavLst>
                                        <p:tav tm="0">
                                          <p:val>
                                            <p:strVal val="ppt_x"/>
                                          </p:val>
                                        </p:tav>
                                        <p:tav tm="100000">
                                          <p:val>
                                            <p:strVal val="0-ppt_w/2"/>
                                          </p:val>
                                        </p:tav>
                                      </p:tavLst>
                                    </p:anim>
                                    <p:anim calcmode="lin" valueType="num">
                                      <p:cBhvr additive="base">
                                        <p:cTn id="338" dur="2000"/>
                                        <p:tgtEl>
                                          <p:spTgt spid="7"/>
                                        </p:tgtEl>
                                        <p:attrNameLst>
                                          <p:attrName>ppt_y</p:attrName>
                                        </p:attrNameLst>
                                      </p:cBhvr>
                                      <p:tavLst>
                                        <p:tav tm="0">
                                          <p:val>
                                            <p:strVal val="ppt_y"/>
                                          </p:val>
                                        </p:tav>
                                        <p:tav tm="100000">
                                          <p:val>
                                            <p:strVal val="ppt_y"/>
                                          </p:val>
                                        </p:tav>
                                      </p:tavLst>
                                    </p:anim>
                                    <p:set>
                                      <p:cBhvr>
                                        <p:cTn id="339" dur="1" fill="hold">
                                          <p:stCondLst>
                                            <p:cond delay="1999"/>
                                          </p:stCondLst>
                                        </p:cTn>
                                        <p:tgtEl>
                                          <p:spTgt spid="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8"/>
                                        </p:tgtEl>
                                        <p:attrNameLst>
                                          <p:attrName>ppt_x</p:attrName>
                                        </p:attrNameLst>
                                      </p:cBhvr>
                                      <p:tavLst>
                                        <p:tav tm="0">
                                          <p:val>
                                            <p:strVal val="ppt_x"/>
                                          </p:val>
                                        </p:tav>
                                        <p:tav tm="100000">
                                          <p:val>
                                            <p:strVal val="0-ppt_w/2"/>
                                          </p:val>
                                        </p:tav>
                                      </p:tavLst>
                                    </p:anim>
                                    <p:anim calcmode="lin" valueType="num">
                                      <p:cBhvr additive="base">
                                        <p:cTn id="342" dur="2000"/>
                                        <p:tgtEl>
                                          <p:spTgt spid="8"/>
                                        </p:tgtEl>
                                        <p:attrNameLst>
                                          <p:attrName>ppt_y</p:attrName>
                                        </p:attrNameLst>
                                      </p:cBhvr>
                                      <p:tavLst>
                                        <p:tav tm="0">
                                          <p:val>
                                            <p:strVal val="ppt_y"/>
                                          </p:val>
                                        </p:tav>
                                        <p:tav tm="100000">
                                          <p:val>
                                            <p:strVal val="ppt_y"/>
                                          </p:val>
                                        </p:tav>
                                      </p:tavLst>
                                    </p:anim>
                                    <p:set>
                                      <p:cBhvr>
                                        <p:cTn id="343" dur="1" fill="hold">
                                          <p:stCondLst>
                                            <p:cond delay="1999"/>
                                          </p:stCondLst>
                                        </p:cTn>
                                        <p:tgtEl>
                                          <p:spTgt spid="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0-ppt_w/2"/>
                                          </p:val>
                                        </p:tav>
                                      </p:tavLst>
                                    </p:anim>
                                    <p:anim calcmode="lin" valueType="num">
                                      <p:cBhvr additive="base">
                                        <p:cTn id="346" dur="2000"/>
                                        <p:tgtEl>
                                          <p:spTgt spid="9"/>
                                        </p:tgtEl>
                                        <p:attrNameLst>
                                          <p:attrName>ppt_y</p:attrName>
                                        </p:attrNameLst>
                                      </p:cBhvr>
                                      <p:tavLst>
                                        <p:tav tm="0">
                                          <p:val>
                                            <p:strVal val="ppt_y"/>
                                          </p:val>
                                        </p:tav>
                                        <p:tav tm="100000">
                                          <p:val>
                                            <p:strVal val="ppt_y"/>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10"/>
                                        </p:tgtEl>
                                        <p:attrNameLst>
                                          <p:attrName>ppt_x</p:attrName>
                                        </p:attrNameLst>
                                      </p:cBhvr>
                                      <p:tavLst>
                                        <p:tav tm="0">
                                          <p:val>
                                            <p:strVal val="ppt_x"/>
                                          </p:val>
                                        </p:tav>
                                        <p:tav tm="100000">
                                          <p:val>
                                            <p:strVal val="0-ppt_w/2"/>
                                          </p:val>
                                        </p:tav>
                                      </p:tavLst>
                                    </p:anim>
                                    <p:anim calcmode="lin" valueType="num">
                                      <p:cBhvr additive="base">
                                        <p:cTn id="350" dur="2000"/>
                                        <p:tgtEl>
                                          <p:spTgt spid="10"/>
                                        </p:tgtEl>
                                        <p:attrNameLst>
                                          <p:attrName>ppt_y</p:attrName>
                                        </p:attrNameLst>
                                      </p:cBhvr>
                                      <p:tavLst>
                                        <p:tav tm="0">
                                          <p:val>
                                            <p:strVal val="ppt_y"/>
                                          </p:val>
                                        </p:tav>
                                        <p:tav tm="100000">
                                          <p:val>
                                            <p:strVal val="ppt_y"/>
                                          </p:val>
                                        </p:tav>
                                      </p:tavLst>
                                    </p:anim>
                                    <p:set>
                                      <p:cBhvr>
                                        <p:cTn id="351" dur="1" fill="hold">
                                          <p:stCondLst>
                                            <p:cond delay="1999"/>
                                          </p:stCondLst>
                                        </p:cTn>
                                        <p:tgtEl>
                                          <p:spTgt spid="1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1"/>
                                        </p:tgtEl>
                                        <p:attrNameLst>
                                          <p:attrName>ppt_x</p:attrName>
                                        </p:attrNameLst>
                                      </p:cBhvr>
                                      <p:tavLst>
                                        <p:tav tm="0">
                                          <p:val>
                                            <p:strVal val="ppt_x"/>
                                          </p:val>
                                        </p:tav>
                                        <p:tav tm="100000">
                                          <p:val>
                                            <p:strVal val="0-ppt_w/2"/>
                                          </p:val>
                                        </p:tav>
                                      </p:tavLst>
                                    </p:anim>
                                    <p:anim calcmode="lin" valueType="num">
                                      <p:cBhvr additive="base">
                                        <p:cTn id="354" dur="2000"/>
                                        <p:tgtEl>
                                          <p:spTgt spid="11"/>
                                        </p:tgtEl>
                                        <p:attrNameLst>
                                          <p:attrName>ppt_y</p:attrName>
                                        </p:attrNameLst>
                                      </p:cBhvr>
                                      <p:tavLst>
                                        <p:tav tm="0">
                                          <p:val>
                                            <p:strVal val="ppt_y"/>
                                          </p:val>
                                        </p:tav>
                                        <p:tav tm="100000">
                                          <p:val>
                                            <p:strVal val="ppt_y"/>
                                          </p:val>
                                        </p:tav>
                                      </p:tavLst>
                                    </p:anim>
                                    <p:set>
                                      <p:cBhvr>
                                        <p:cTn id="355" dur="1" fill="hold">
                                          <p:stCondLst>
                                            <p:cond delay="1999"/>
                                          </p:stCondLst>
                                        </p:cTn>
                                        <p:tgtEl>
                                          <p:spTgt spid="1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12"/>
                                        </p:tgtEl>
                                        <p:attrNameLst>
                                          <p:attrName>ppt_x</p:attrName>
                                        </p:attrNameLst>
                                      </p:cBhvr>
                                      <p:tavLst>
                                        <p:tav tm="0">
                                          <p:val>
                                            <p:strVal val="ppt_x"/>
                                          </p:val>
                                        </p:tav>
                                        <p:tav tm="100000">
                                          <p:val>
                                            <p:strVal val="0-ppt_w/2"/>
                                          </p:val>
                                        </p:tav>
                                      </p:tavLst>
                                    </p:anim>
                                    <p:anim calcmode="lin" valueType="num">
                                      <p:cBhvr additive="base">
                                        <p:cTn id="358" dur="2000"/>
                                        <p:tgtEl>
                                          <p:spTgt spid="12"/>
                                        </p:tgtEl>
                                        <p:attrNameLst>
                                          <p:attrName>ppt_y</p:attrName>
                                        </p:attrNameLst>
                                      </p:cBhvr>
                                      <p:tavLst>
                                        <p:tav tm="0">
                                          <p:val>
                                            <p:strVal val="ppt_y"/>
                                          </p:val>
                                        </p:tav>
                                        <p:tav tm="100000">
                                          <p:val>
                                            <p:strVal val="ppt_y"/>
                                          </p:val>
                                        </p:tav>
                                      </p:tavLst>
                                    </p:anim>
                                    <p:set>
                                      <p:cBhvr>
                                        <p:cTn id="359" dur="1" fill="hold">
                                          <p:stCondLst>
                                            <p:cond delay="1999"/>
                                          </p:stCondLst>
                                        </p:cTn>
                                        <p:tgtEl>
                                          <p:spTgt spid="1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13"/>
                                        </p:tgtEl>
                                        <p:attrNameLst>
                                          <p:attrName>ppt_x</p:attrName>
                                        </p:attrNameLst>
                                      </p:cBhvr>
                                      <p:tavLst>
                                        <p:tav tm="0">
                                          <p:val>
                                            <p:strVal val="ppt_x"/>
                                          </p:val>
                                        </p:tav>
                                        <p:tav tm="100000">
                                          <p:val>
                                            <p:strVal val="0-ppt_w/2"/>
                                          </p:val>
                                        </p:tav>
                                      </p:tavLst>
                                    </p:anim>
                                    <p:anim calcmode="lin" valueType="num">
                                      <p:cBhvr additive="base">
                                        <p:cTn id="362" dur="2000"/>
                                        <p:tgtEl>
                                          <p:spTgt spid="13"/>
                                        </p:tgtEl>
                                        <p:attrNameLst>
                                          <p:attrName>ppt_y</p:attrName>
                                        </p:attrNameLst>
                                      </p:cBhvr>
                                      <p:tavLst>
                                        <p:tav tm="0">
                                          <p:val>
                                            <p:strVal val="ppt_y"/>
                                          </p:val>
                                        </p:tav>
                                        <p:tav tm="100000">
                                          <p:val>
                                            <p:strVal val="ppt_y"/>
                                          </p:val>
                                        </p:tav>
                                      </p:tavLst>
                                    </p:anim>
                                    <p:set>
                                      <p:cBhvr>
                                        <p:cTn id="363" dur="1" fill="hold">
                                          <p:stCondLst>
                                            <p:cond delay="1999"/>
                                          </p:stCondLst>
                                        </p:cTn>
                                        <p:tgtEl>
                                          <p:spTgt spid="1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14"/>
                                        </p:tgtEl>
                                        <p:attrNameLst>
                                          <p:attrName>ppt_x</p:attrName>
                                        </p:attrNameLst>
                                      </p:cBhvr>
                                      <p:tavLst>
                                        <p:tav tm="0">
                                          <p:val>
                                            <p:strVal val="ppt_x"/>
                                          </p:val>
                                        </p:tav>
                                        <p:tav tm="100000">
                                          <p:val>
                                            <p:strVal val="0-ppt_w/2"/>
                                          </p:val>
                                        </p:tav>
                                      </p:tavLst>
                                    </p:anim>
                                    <p:anim calcmode="lin" valueType="num">
                                      <p:cBhvr additive="base">
                                        <p:cTn id="366" dur="2000"/>
                                        <p:tgtEl>
                                          <p:spTgt spid="14"/>
                                        </p:tgtEl>
                                        <p:attrNameLst>
                                          <p:attrName>ppt_y</p:attrName>
                                        </p:attrNameLst>
                                      </p:cBhvr>
                                      <p:tavLst>
                                        <p:tav tm="0">
                                          <p:val>
                                            <p:strVal val="ppt_y"/>
                                          </p:val>
                                        </p:tav>
                                        <p:tav tm="100000">
                                          <p:val>
                                            <p:strVal val="ppt_y"/>
                                          </p:val>
                                        </p:tav>
                                      </p:tavLst>
                                    </p:anim>
                                    <p:set>
                                      <p:cBhvr>
                                        <p:cTn id="367" dur="1" fill="hold">
                                          <p:stCondLst>
                                            <p:cond delay="1999"/>
                                          </p:stCondLst>
                                        </p:cTn>
                                        <p:tgtEl>
                                          <p:spTgt spid="14"/>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15"/>
                                        </p:tgtEl>
                                        <p:attrNameLst>
                                          <p:attrName>ppt_x</p:attrName>
                                        </p:attrNameLst>
                                      </p:cBhvr>
                                      <p:tavLst>
                                        <p:tav tm="0">
                                          <p:val>
                                            <p:strVal val="ppt_x"/>
                                          </p:val>
                                        </p:tav>
                                        <p:tav tm="100000">
                                          <p:val>
                                            <p:strVal val="0-ppt_w/2"/>
                                          </p:val>
                                        </p:tav>
                                      </p:tavLst>
                                    </p:anim>
                                    <p:anim calcmode="lin" valueType="num">
                                      <p:cBhvr additive="base">
                                        <p:cTn id="370" dur="2000"/>
                                        <p:tgtEl>
                                          <p:spTgt spid="15"/>
                                        </p:tgtEl>
                                        <p:attrNameLst>
                                          <p:attrName>ppt_y</p:attrName>
                                        </p:attrNameLst>
                                      </p:cBhvr>
                                      <p:tavLst>
                                        <p:tav tm="0">
                                          <p:val>
                                            <p:strVal val="ppt_y"/>
                                          </p:val>
                                        </p:tav>
                                        <p:tav tm="100000">
                                          <p:val>
                                            <p:strVal val="ppt_y"/>
                                          </p:val>
                                        </p:tav>
                                      </p:tavLst>
                                    </p:anim>
                                    <p:set>
                                      <p:cBhvr>
                                        <p:cTn id="371" dur="1" fill="hold">
                                          <p:stCondLst>
                                            <p:cond delay="1999"/>
                                          </p:stCondLst>
                                        </p:cTn>
                                        <p:tgtEl>
                                          <p:spTgt spid="15"/>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16"/>
                                        </p:tgtEl>
                                        <p:attrNameLst>
                                          <p:attrName>ppt_x</p:attrName>
                                        </p:attrNameLst>
                                      </p:cBhvr>
                                      <p:tavLst>
                                        <p:tav tm="0">
                                          <p:val>
                                            <p:strVal val="ppt_x"/>
                                          </p:val>
                                        </p:tav>
                                        <p:tav tm="100000">
                                          <p:val>
                                            <p:strVal val="0-ppt_w/2"/>
                                          </p:val>
                                        </p:tav>
                                      </p:tavLst>
                                    </p:anim>
                                    <p:anim calcmode="lin" valueType="num">
                                      <p:cBhvr additive="base">
                                        <p:cTn id="374" dur="2000"/>
                                        <p:tgtEl>
                                          <p:spTgt spid="16"/>
                                        </p:tgtEl>
                                        <p:attrNameLst>
                                          <p:attrName>ppt_y</p:attrName>
                                        </p:attrNameLst>
                                      </p:cBhvr>
                                      <p:tavLst>
                                        <p:tav tm="0">
                                          <p:val>
                                            <p:strVal val="ppt_y"/>
                                          </p:val>
                                        </p:tav>
                                        <p:tav tm="100000">
                                          <p:val>
                                            <p:strVal val="ppt_y"/>
                                          </p:val>
                                        </p:tav>
                                      </p:tavLst>
                                    </p:anim>
                                    <p:set>
                                      <p:cBhvr>
                                        <p:cTn id="375" dur="1" fill="hold">
                                          <p:stCondLst>
                                            <p:cond delay="1999"/>
                                          </p:stCondLst>
                                        </p:cTn>
                                        <p:tgtEl>
                                          <p:spTgt spid="16"/>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17"/>
                                        </p:tgtEl>
                                        <p:attrNameLst>
                                          <p:attrName>ppt_x</p:attrName>
                                        </p:attrNameLst>
                                      </p:cBhvr>
                                      <p:tavLst>
                                        <p:tav tm="0">
                                          <p:val>
                                            <p:strVal val="ppt_x"/>
                                          </p:val>
                                        </p:tav>
                                        <p:tav tm="100000">
                                          <p:val>
                                            <p:strVal val="0-ppt_w/2"/>
                                          </p:val>
                                        </p:tav>
                                      </p:tavLst>
                                    </p:anim>
                                    <p:anim calcmode="lin" valueType="num">
                                      <p:cBhvr additive="base">
                                        <p:cTn id="378" dur="2000"/>
                                        <p:tgtEl>
                                          <p:spTgt spid="17"/>
                                        </p:tgtEl>
                                        <p:attrNameLst>
                                          <p:attrName>ppt_y</p:attrName>
                                        </p:attrNameLst>
                                      </p:cBhvr>
                                      <p:tavLst>
                                        <p:tav tm="0">
                                          <p:val>
                                            <p:strVal val="ppt_y"/>
                                          </p:val>
                                        </p:tav>
                                        <p:tav tm="100000">
                                          <p:val>
                                            <p:strVal val="ppt_y"/>
                                          </p:val>
                                        </p:tav>
                                      </p:tavLst>
                                    </p:anim>
                                    <p:set>
                                      <p:cBhvr>
                                        <p:cTn id="379" dur="1" fill="hold">
                                          <p:stCondLst>
                                            <p:cond delay="1999"/>
                                          </p:stCondLst>
                                        </p:cTn>
                                        <p:tgtEl>
                                          <p:spTgt spid="17"/>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18"/>
                                        </p:tgtEl>
                                        <p:attrNameLst>
                                          <p:attrName>ppt_x</p:attrName>
                                        </p:attrNameLst>
                                      </p:cBhvr>
                                      <p:tavLst>
                                        <p:tav tm="0">
                                          <p:val>
                                            <p:strVal val="ppt_x"/>
                                          </p:val>
                                        </p:tav>
                                        <p:tav tm="100000">
                                          <p:val>
                                            <p:strVal val="0-ppt_w/2"/>
                                          </p:val>
                                        </p:tav>
                                      </p:tavLst>
                                    </p:anim>
                                    <p:anim calcmode="lin" valueType="num">
                                      <p:cBhvr additive="base">
                                        <p:cTn id="382" dur="2000"/>
                                        <p:tgtEl>
                                          <p:spTgt spid="18"/>
                                        </p:tgtEl>
                                        <p:attrNameLst>
                                          <p:attrName>ppt_y</p:attrName>
                                        </p:attrNameLst>
                                      </p:cBhvr>
                                      <p:tavLst>
                                        <p:tav tm="0">
                                          <p:val>
                                            <p:strVal val="ppt_y"/>
                                          </p:val>
                                        </p:tav>
                                        <p:tav tm="100000">
                                          <p:val>
                                            <p:strVal val="ppt_y"/>
                                          </p:val>
                                        </p:tav>
                                      </p:tavLst>
                                    </p:anim>
                                    <p:set>
                                      <p:cBhvr>
                                        <p:cTn id="383" dur="1" fill="hold">
                                          <p:stCondLst>
                                            <p:cond delay="1999"/>
                                          </p:stCondLst>
                                        </p:cTn>
                                        <p:tgtEl>
                                          <p:spTgt spid="18"/>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19"/>
                                        </p:tgtEl>
                                        <p:attrNameLst>
                                          <p:attrName>ppt_x</p:attrName>
                                        </p:attrNameLst>
                                      </p:cBhvr>
                                      <p:tavLst>
                                        <p:tav tm="0">
                                          <p:val>
                                            <p:strVal val="ppt_x"/>
                                          </p:val>
                                        </p:tav>
                                        <p:tav tm="100000">
                                          <p:val>
                                            <p:strVal val="0-ppt_w/2"/>
                                          </p:val>
                                        </p:tav>
                                      </p:tavLst>
                                    </p:anim>
                                    <p:anim calcmode="lin" valueType="num">
                                      <p:cBhvr additive="base">
                                        <p:cTn id="386" dur="2000"/>
                                        <p:tgtEl>
                                          <p:spTgt spid="19"/>
                                        </p:tgtEl>
                                        <p:attrNameLst>
                                          <p:attrName>ppt_y</p:attrName>
                                        </p:attrNameLst>
                                      </p:cBhvr>
                                      <p:tavLst>
                                        <p:tav tm="0">
                                          <p:val>
                                            <p:strVal val="ppt_y"/>
                                          </p:val>
                                        </p:tav>
                                        <p:tav tm="100000">
                                          <p:val>
                                            <p:strVal val="ppt_y"/>
                                          </p:val>
                                        </p:tav>
                                      </p:tavLst>
                                    </p:anim>
                                    <p:set>
                                      <p:cBhvr>
                                        <p:cTn id="387" dur="1" fill="hold">
                                          <p:stCondLst>
                                            <p:cond delay="1999"/>
                                          </p:stCondLst>
                                        </p:cTn>
                                        <p:tgtEl>
                                          <p:spTgt spid="19"/>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20"/>
                                        </p:tgtEl>
                                        <p:attrNameLst>
                                          <p:attrName>ppt_x</p:attrName>
                                        </p:attrNameLst>
                                      </p:cBhvr>
                                      <p:tavLst>
                                        <p:tav tm="0">
                                          <p:val>
                                            <p:strVal val="ppt_x"/>
                                          </p:val>
                                        </p:tav>
                                        <p:tav tm="100000">
                                          <p:val>
                                            <p:strVal val="0-ppt_w/2"/>
                                          </p:val>
                                        </p:tav>
                                      </p:tavLst>
                                    </p:anim>
                                    <p:anim calcmode="lin" valueType="num">
                                      <p:cBhvr additive="base">
                                        <p:cTn id="390" dur="2000"/>
                                        <p:tgtEl>
                                          <p:spTgt spid="20"/>
                                        </p:tgtEl>
                                        <p:attrNameLst>
                                          <p:attrName>ppt_y</p:attrName>
                                        </p:attrNameLst>
                                      </p:cBhvr>
                                      <p:tavLst>
                                        <p:tav tm="0">
                                          <p:val>
                                            <p:strVal val="ppt_y"/>
                                          </p:val>
                                        </p:tav>
                                        <p:tav tm="100000">
                                          <p:val>
                                            <p:strVal val="ppt_y"/>
                                          </p:val>
                                        </p:tav>
                                      </p:tavLst>
                                    </p:anim>
                                    <p:set>
                                      <p:cBhvr>
                                        <p:cTn id="391" dur="1" fill="hold">
                                          <p:stCondLst>
                                            <p:cond delay="1999"/>
                                          </p:stCondLst>
                                        </p:cTn>
                                        <p:tgtEl>
                                          <p:spTgt spid="20"/>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21"/>
                                        </p:tgtEl>
                                        <p:attrNameLst>
                                          <p:attrName>ppt_x</p:attrName>
                                        </p:attrNameLst>
                                      </p:cBhvr>
                                      <p:tavLst>
                                        <p:tav tm="0">
                                          <p:val>
                                            <p:strVal val="ppt_x"/>
                                          </p:val>
                                        </p:tav>
                                        <p:tav tm="100000">
                                          <p:val>
                                            <p:strVal val="0-ppt_w/2"/>
                                          </p:val>
                                        </p:tav>
                                      </p:tavLst>
                                    </p:anim>
                                    <p:anim calcmode="lin" valueType="num">
                                      <p:cBhvr additive="base">
                                        <p:cTn id="394" dur="2000"/>
                                        <p:tgtEl>
                                          <p:spTgt spid="21"/>
                                        </p:tgtEl>
                                        <p:attrNameLst>
                                          <p:attrName>ppt_y</p:attrName>
                                        </p:attrNameLst>
                                      </p:cBhvr>
                                      <p:tavLst>
                                        <p:tav tm="0">
                                          <p:val>
                                            <p:strVal val="ppt_y"/>
                                          </p:val>
                                        </p:tav>
                                        <p:tav tm="100000">
                                          <p:val>
                                            <p:strVal val="ppt_y"/>
                                          </p:val>
                                        </p:tav>
                                      </p:tavLst>
                                    </p:anim>
                                    <p:set>
                                      <p:cBhvr>
                                        <p:cTn id="395" dur="1" fill="hold">
                                          <p:stCondLst>
                                            <p:cond delay="1999"/>
                                          </p:stCondLst>
                                        </p:cTn>
                                        <p:tgtEl>
                                          <p:spTgt spid="21"/>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22"/>
                                        </p:tgtEl>
                                        <p:attrNameLst>
                                          <p:attrName>ppt_x</p:attrName>
                                        </p:attrNameLst>
                                      </p:cBhvr>
                                      <p:tavLst>
                                        <p:tav tm="0">
                                          <p:val>
                                            <p:strVal val="ppt_x"/>
                                          </p:val>
                                        </p:tav>
                                        <p:tav tm="100000">
                                          <p:val>
                                            <p:strVal val="0-ppt_w/2"/>
                                          </p:val>
                                        </p:tav>
                                      </p:tavLst>
                                    </p:anim>
                                    <p:anim calcmode="lin" valueType="num">
                                      <p:cBhvr additive="base">
                                        <p:cTn id="398" dur="2000"/>
                                        <p:tgtEl>
                                          <p:spTgt spid="22"/>
                                        </p:tgtEl>
                                        <p:attrNameLst>
                                          <p:attrName>ppt_y</p:attrName>
                                        </p:attrNameLst>
                                      </p:cBhvr>
                                      <p:tavLst>
                                        <p:tav tm="0">
                                          <p:val>
                                            <p:strVal val="ppt_y"/>
                                          </p:val>
                                        </p:tav>
                                        <p:tav tm="100000">
                                          <p:val>
                                            <p:strVal val="ppt_y"/>
                                          </p:val>
                                        </p:tav>
                                      </p:tavLst>
                                    </p:anim>
                                    <p:set>
                                      <p:cBhvr>
                                        <p:cTn id="399" dur="1" fill="hold">
                                          <p:stCondLst>
                                            <p:cond delay="1999"/>
                                          </p:stCondLst>
                                        </p:cTn>
                                        <p:tgtEl>
                                          <p:spTgt spid="22"/>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23"/>
                                        </p:tgtEl>
                                        <p:attrNameLst>
                                          <p:attrName>ppt_x</p:attrName>
                                        </p:attrNameLst>
                                      </p:cBhvr>
                                      <p:tavLst>
                                        <p:tav tm="0">
                                          <p:val>
                                            <p:strVal val="ppt_x"/>
                                          </p:val>
                                        </p:tav>
                                        <p:tav tm="100000">
                                          <p:val>
                                            <p:strVal val="0-ppt_w/2"/>
                                          </p:val>
                                        </p:tav>
                                      </p:tavLst>
                                    </p:anim>
                                    <p:anim calcmode="lin" valueType="num">
                                      <p:cBhvr additive="base">
                                        <p:cTn id="402" dur="2000"/>
                                        <p:tgtEl>
                                          <p:spTgt spid="23"/>
                                        </p:tgtEl>
                                        <p:attrNameLst>
                                          <p:attrName>ppt_y</p:attrName>
                                        </p:attrNameLst>
                                      </p:cBhvr>
                                      <p:tavLst>
                                        <p:tav tm="0">
                                          <p:val>
                                            <p:strVal val="ppt_y"/>
                                          </p:val>
                                        </p:tav>
                                        <p:tav tm="100000">
                                          <p:val>
                                            <p:strVal val="ppt_y"/>
                                          </p:val>
                                        </p:tav>
                                      </p:tavLst>
                                    </p:anim>
                                    <p:set>
                                      <p:cBhvr>
                                        <p:cTn id="403" dur="1" fill="hold">
                                          <p:stCondLst>
                                            <p:cond delay="1999"/>
                                          </p:stCondLst>
                                        </p:cTn>
                                        <p:tgtEl>
                                          <p:spTgt spid="23"/>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24"/>
                                        </p:tgtEl>
                                        <p:attrNameLst>
                                          <p:attrName>ppt_x</p:attrName>
                                        </p:attrNameLst>
                                      </p:cBhvr>
                                      <p:tavLst>
                                        <p:tav tm="0">
                                          <p:val>
                                            <p:strVal val="ppt_x"/>
                                          </p:val>
                                        </p:tav>
                                        <p:tav tm="100000">
                                          <p:val>
                                            <p:strVal val="0-ppt_w/2"/>
                                          </p:val>
                                        </p:tav>
                                      </p:tavLst>
                                    </p:anim>
                                    <p:anim calcmode="lin" valueType="num">
                                      <p:cBhvr additive="base">
                                        <p:cTn id="406" dur="2000"/>
                                        <p:tgtEl>
                                          <p:spTgt spid="24"/>
                                        </p:tgtEl>
                                        <p:attrNameLst>
                                          <p:attrName>ppt_y</p:attrName>
                                        </p:attrNameLst>
                                      </p:cBhvr>
                                      <p:tavLst>
                                        <p:tav tm="0">
                                          <p:val>
                                            <p:strVal val="ppt_y"/>
                                          </p:val>
                                        </p:tav>
                                        <p:tav tm="100000">
                                          <p:val>
                                            <p:strVal val="ppt_y"/>
                                          </p:val>
                                        </p:tav>
                                      </p:tavLst>
                                    </p:anim>
                                    <p:set>
                                      <p:cBhvr>
                                        <p:cTn id="407" dur="1" fill="hold">
                                          <p:stCondLst>
                                            <p:cond delay="1999"/>
                                          </p:stCondLst>
                                        </p:cTn>
                                        <p:tgtEl>
                                          <p:spTgt spid="24"/>
                                        </p:tgtEl>
                                        <p:attrNameLst>
                                          <p:attrName>style.visibility</p:attrName>
                                        </p:attrNameLst>
                                      </p:cBhvr>
                                      <p:to>
                                        <p:strVal val="hidden"/>
                                      </p:to>
                                    </p:set>
                                  </p:childTnLst>
                                </p:cTn>
                              </p:par>
                              <p:par>
                                <p:cTn id="408" presetID="8" presetClass="emph" presetSubtype="0" fill="hold" grpId="3" nodeType="withEffect">
                                  <p:stCondLst>
                                    <p:cond delay="0"/>
                                  </p:stCondLst>
                                  <p:childTnLst>
                                    <p:animRot by="-21600000">
                                      <p:cBhvr>
                                        <p:cTn id="409" dur="2000" fill="hold"/>
                                        <p:tgtEl>
                                          <p:spTgt spid="25"/>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7"/>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9"/>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1"/>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3"/>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5"/>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7"/>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9"/>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41"/>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43"/>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6"/>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28"/>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0"/>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2"/>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4"/>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6"/>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8"/>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40"/>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42"/>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44"/>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5"/>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6"/>
                                        </p:tgtEl>
                                        <p:attrNameLst>
                                          <p:attrName>r</p:attrName>
                                        </p:attrNameLst>
                                      </p:cBhvr>
                                    </p:animRot>
                                  </p:childTnLst>
                                </p:cTn>
                              </p:par>
                              <p:par>
                                <p:cTn id="452" presetID="8" presetClass="emph" presetSubtype="0" fill="hold" grpId="3" nodeType="withEffect">
                                  <p:stCondLst>
                                    <p:cond delay="0"/>
                                  </p:stCondLst>
                                  <p:childTnLst>
                                    <p:animRot by="21600000">
                                      <p:cBhvr>
                                        <p:cTn id="453" dur="2000" fill="hold"/>
                                        <p:tgtEl>
                                          <p:spTgt spid="7"/>
                                        </p:tgtEl>
                                        <p:attrNameLst>
                                          <p:attrName>r</p:attrName>
                                        </p:attrNameLst>
                                      </p:cBhvr>
                                    </p:animRot>
                                  </p:childTnLst>
                                </p:cTn>
                              </p:par>
                              <p:par>
                                <p:cTn id="454" presetID="8" presetClass="emph" presetSubtype="0" fill="hold" grpId="3" nodeType="withEffect">
                                  <p:stCondLst>
                                    <p:cond delay="0"/>
                                  </p:stCondLst>
                                  <p:childTnLst>
                                    <p:animRot by="21600000">
                                      <p:cBhvr>
                                        <p:cTn id="455" dur="2000" fill="hold"/>
                                        <p:tgtEl>
                                          <p:spTgt spid="8"/>
                                        </p:tgtEl>
                                        <p:attrNameLst>
                                          <p:attrName>r</p:attrName>
                                        </p:attrNameLst>
                                      </p:cBhvr>
                                    </p:animRot>
                                  </p:childTnLst>
                                </p:cTn>
                              </p:par>
                              <p:par>
                                <p:cTn id="456" presetID="8" presetClass="emph" presetSubtype="0" fill="hold" grpId="3" nodeType="withEffect">
                                  <p:stCondLst>
                                    <p:cond delay="0"/>
                                  </p:stCondLst>
                                  <p:childTnLst>
                                    <p:animRot by="21600000">
                                      <p:cBhvr>
                                        <p:cTn id="457" dur="2000" fill="hold"/>
                                        <p:tgtEl>
                                          <p:spTgt spid="9"/>
                                        </p:tgtEl>
                                        <p:attrNameLst>
                                          <p:attrName>r</p:attrName>
                                        </p:attrNameLst>
                                      </p:cBhvr>
                                    </p:animRot>
                                  </p:childTnLst>
                                </p:cTn>
                              </p:par>
                              <p:par>
                                <p:cTn id="458" presetID="8" presetClass="emph" presetSubtype="0" fill="hold" grpId="3" nodeType="withEffect">
                                  <p:stCondLst>
                                    <p:cond delay="0"/>
                                  </p:stCondLst>
                                  <p:childTnLst>
                                    <p:animRot by="21600000">
                                      <p:cBhvr>
                                        <p:cTn id="459" dur="2000" fill="hold"/>
                                        <p:tgtEl>
                                          <p:spTgt spid="10"/>
                                        </p:tgtEl>
                                        <p:attrNameLst>
                                          <p:attrName>r</p:attrName>
                                        </p:attrNameLst>
                                      </p:cBhvr>
                                    </p:animRot>
                                  </p:childTnLst>
                                </p:cTn>
                              </p:par>
                              <p:par>
                                <p:cTn id="460" presetID="8" presetClass="emph" presetSubtype="0" fill="hold" grpId="3" nodeType="withEffect">
                                  <p:stCondLst>
                                    <p:cond delay="0"/>
                                  </p:stCondLst>
                                  <p:childTnLst>
                                    <p:animRot by="21600000">
                                      <p:cBhvr>
                                        <p:cTn id="461" dur="2000" fill="hold"/>
                                        <p:tgtEl>
                                          <p:spTgt spid="11"/>
                                        </p:tgtEl>
                                        <p:attrNameLst>
                                          <p:attrName>r</p:attrName>
                                        </p:attrNameLst>
                                      </p:cBhvr>
                                    </p:animRot>
                                  </p:childTnLst>
                                </p:cTn>
                              </p:par>
                              <p:par>
                                <p:cTn id="462" presetID="8" presetClass="emph" presetSubtype="0" fill="hold" grpId="3" nodeType="withEffect">
                                  <p:stCondLst>
                                    <p:cond delay="0"/>
                                  </p:stCondLst>
                                  <p:childTnLst>
                                    <p:animRot by="21600000">
                                      <p:cBhvr>
                                        <p:cTn id="463" dur="2000" fill="hold"/>
                                        <p:tgtEl>
                                          <p:spTgt spid="12"/>
                                        </p:tgtEl>
                                        <p:attrNameLst>
                                          <p:attrName>r</p:attrName>
                                        </p:attrNameLst>
                                      </p:cBhvr>
                                    </p:animRot>
                                  </p:childTnLst>
                                </p:cTn>
                              </p:par>
                              <p:par>
                                <p:cTn id="464" presetID="8" presetClass="emph" presetSubtype="0" fill="hold" grpId="3" nodeType="withEffect">
                                  <p:stCondLst>
                                    <p:cond delay="0"/>
                                  </p:stCondLst>
                                  <p:childTnLst>
                                    <p:animRot by="21600000">
                                      <p:cBhvr>
                                        <p:cTn id="465" dur="2000" fill="hold"/>
                                        <p:tgtEl>
                                          <p:spTgt spid="13"/>
                                        </p:tgtEl>
                                        <p:attrNameLst>
                                          <p:attrName>r</p:attrName>
                                        </p:attrNameLst>
                                      </p:cBhvr>
                                    </p:animRot>
                                  </p:childTnLst>
                                </p:cTn>
                              </p:par>
                              <p:par>
                                <p:cTn id="466" presetID="8" presetClass="emph" presetSubtype="0" fill="hold" grpId="3" nodeType="withEffect">
                                  <p:stCondLst>
                                    <p:cond delay="0"/>
                                  </p:stCondLst>
                                  <p:childTnLst>
                                    <p:animRot by="21600000">
                                      <p:cBhvr>
                                        <p:cTn id="467" dur="2000" fill="hold"/>
                                        <p:tgtEl>
                                          <p:spTgt spid="14"/>
                                        </p:tgtEl>
                                        <p:attrNameLst>
                                          <p:attrName>r</p:attrName>
                                        </p:attrNameLst>
                                      </p:cBhvr>
                                    </p:animRot>
                                  </p:childTnLst>
                                </p:cTn>
                              </p:par>
                              <p:par>
                                <p:cTn id="468" presetID="8" presetClass="emph" presetSubtype="0" fill="hold" grpId="3" nodeType="withEffect">
                                  <p:stCondLst>
                                    <p:cond delay="0"/>
                                  </p:stCondLst>
                                  <p:childTnLst>
                                    <p:animRot by="-21600000">
                                      <p:cBhvr>
                                        <p:cTn id="469" dur="2000" fill="hold"/>
                                        <p:tgtEl>
                                          <p:spTgt spid="15"/>
                                        </p:tgtEl>
                                        <p:attrNameLst>
                                          <p:attrName>r</p:attrName>
                                        </p:attrNameLst>
                                      </p:cBhvr>
                                    </p:animRot>
                                  </p:childTnLst>
                                </p:cTn>
                              </p:par>
                              <p:par>
                                <p:cTn id="470" presetID="8" presetClass="emph" presetSubtype="0" fill="hold" grpId="3" nodeType="withEffect">
                                  <p:stCondLst>
                                    <p:cond delay="0"/>
                                  </p:stCondLst>
                                  <p:childTnLst>
                                    <p:animRot by="-21600000">
                                      <p:cBhvr>
                                        <p:cTn id="471" dur="2000" fill="hold"/>
                                        <p:tgtEl>
                                          <p:spTgt spid="16"/>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17"/>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18"/>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19"/>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20"/>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21"/>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22"/>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23"/>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24"/>
                                        </p:tgtEl>
                                        <p:attrNameLst>
                                          <p:attrName>r</p:attrName>
                                        </p:attrNameLst>
                                      </p:cBhvr>
                                    </p:animRot>
                                  </p:childTnLst>
                                </p:cTn>
                              </p:par>
                              <p:par>
                                <p:cTn id="488" presetID="17" presetClass="entr" presetSubtype="10"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fltVal val="0"/>
                                          </p:val>
                                        </p:tav>
                                        <p:tav tm="100000">
                                          <p:val>
                                            <p:strVal val="#ppt_w"/>
                                          </p:val>
                                        </p:tav>
                                      </p:tavLst>
                                    </p:anim>
                                    <p:anim calcmode="lin" valueType="num">
                                      <p:cBhvr>
                                        <p:cTn id="491" dur="2000" fill="hold"/>
                                        <p:tgtEl>
                                          <p:spTgt spid="2"/>
                                        </p:tgtEl>
                                        <p:attrNameLst>
                                          <p:attrName>ppt_h</p:attrName>
                                        </p:attrNameLst>
                                      </p:cBhvr>
                                      <p:tavLst>
                                        <p:tav tm="0">
                                          <p:val>
                                            <p:strVal val="#ppt_h"/>
                                          </p:val>
                                        </p:tav>
                                        <p:tav tm="100000">
                                          <p:val>
                                            <p:strVal val="#ppt_h"/>
                                          </p:val>
                                        </p:tav>
                                      </p:tavLst>
                                    </p:anim>
                                  </p:childTnLst>
                                </p:cTn>
                              </p:par>
                            </p:childTnLst>
                          </p:cTn>
                        </p:par>
                        <p:par>
                          <p:cTn id="492" fill="hold">
                            <p:stCondLst>
                              <p:cond delay="4000"/>
                            </p:stCondLst>
                            <p:childTnLst>
                              <p:par>
                                <p:cTn id="493" presetID="29" presetClass="entr" presetSubtype="0" fill="hold" grpId="0" nodeType="afterEffect">
                                  <p:stCondLst>
                                    <p:cond delay="0"/>
                                  </p:stCondLst>
                                  <p:childTnLst>
                                    <p:set>
                                      <p:cBhvr>
                                        <p:cTn id="494" dur="1" fill="hold">
                                          <p:stCondLst>
                                            <p:cond delay="0"/>
                                          </p:stCondLst>
                                        </p:cTn>
                                        <p:tgtEl>
                                          <p:spTgt spid="3"/>
                                        </p:tgtEl>
                                        <p:attrNameLst>
                                          <p:attrName>style.visibility</p:attrName>
                                        </p:attrNameLst>
                                      </p:cBhvr>
                                      <p:to>
                                        <p:strVal val="visible"/>
                                      </p:to>
                                    </p:set>
                                    <p:anim calcmode="lin" valueType="num">
                                      <p:cBhvr>
                                        <p:cTn id="495" dur="2000" fill="hold"/>
                                        <p:tgtEl>
                                          <p:spTgt spid="3"/>
                                        </p:tgtEl>
                                        <p:attrNameLst>
                                          <p:attrName>ppt_x</p:attrName>
                                        </p:attrNameLst>
                                      </p:cBhvr>
                                      <p:tavLst>
                                        <p:tav tm="0">
                                          <p:val>
                                            <p:strVal val="#ppt_x-.2"/>
                                          </p:val>
                                        </p:tav>
                                        <p:tav tm="100000">
                                          <p:val>
                                            <p:strVal val="#ppt_x"/>
                                          </p:val>
                                        </p:tav>
                                      </p:tavLst>
                                    </p:anim>
                                    <p:anim calcmode="lin" valueType="num">
                                      <p:cBhvr>
                                        <p:cTn id="49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49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chemeClr val="accent4">
                <a:tint val="45000"/>
                <a:satMod val="400000"/>
              </a:schemeClr>
            </a:duotone>
            <a:lum bright="-30000" contrast="40000"/>
          </a:blip>
          <a:stretch>
            <a:fillRect/>
          </a:stretch>
        </p:blipFill>
        <p:spPr>
          <a:xfrm>
            <a:off x="1000100" y="0"/>
            <a:ext cx="7143800" cy="5143500"/>
          </a:xfrm>
          <a:prstGeom prst="rect">
            <a:avLst/>
          </a:prstGeom>
        </p:spPr>
      </p:pic>
      <p:sp>
        <p:nvSpPr>
          <p:cNvPr id="4" name="3 CuadroTexto"/>
          <p:cNvSpPr txBox="1"/>
          <p:nvPr/>
        </p:nvSpPr>
        <p:spPr>
          <a:xfrm>
            <a:off x="2143108" y="1285866"/>
            <a:ext cx="5072098" cy="3508653"/>
          </a:xfrm>
          <a:prstGeom prst="rect">
            <a:avLst/>
          </a:prstGeom>
          <a:noFill/>
        </p:spPr>
        <p:txBody>
          <a:bodyPr wrap="square" rtlCol="0">
            <a:spAutoFit/>
          </a:bodyPr>
          <a:lstStyle/>
          <a:p>
            <a:r>
              <a:rPr lang="es-PE" sz="1400" dirty="0" smtClean="0"/>
              <a:t>El puente Las Olas De Henderson en forma de serpiente más alto de Singapur</a:t>
            </a:r>
          </a:p>
          <a:p>
            <a:r>
              <a:rPr lang="es-PE" sz="1400" dirty="0" smtClean="0"/>
              <a:t>Ubicado en las cordilleras del sur de Singapur, con 36 metros por encima del Henderson Road, el Henderson Wave Bridge se lleva el título del puente peatonal más alto de la República ubicada en el sudeste asiático; con su forma ondulada de siete </a:t>
            </a:r>
            <a:r>
              <a:rPr lang="es-PE" sz="1400" dirty="0" err="1" smtClean="0"/>
              <a:t>semicurvas</a:t>
            </a:r>
            <a:r>
              <a:rPr lang="es-PE" sz="1400" dirty="0" smtClean="0"/>
              <a:t> alternadas por encima y por debajo de su cubierta, el único en el mundo.</a:t>
            </a:r>
          </a:p>
          <a:p>
            <a:r>
              <a:rPr lang="es-PE" sz="1400" dirty="0" smtClean="0"/>
              <a:t> Inaugurado en 2008, su fantástica contrasta con el cinturón verde en el sur de Singapur. </a:t>
            </a:r>
            <a:br>
              <a:rPr lang="es-PE" sz="1400" dirty="0" smtClean="0"/>
            </a:br>
            <a:r>
              <a:rPr lang="es-PE" sz="1400" dirty="0" smtClean="0"/>
              <a:t>Henderson </a:t>
            </a:r>
            <a:r>
              <a:rPr lang="es-PE" sz="1400" dirty="0" err="1" smtClean="0"/>
              <a:t>Waves</a:t>
            </a:r>
            <a:r>
              <a:rPr lang="es-PE" sz="1400" dirty="0" smtClean="0"/>
              <a:t> está anclado por arcos de acero y rellenado con listones curvados de madera </a:t>
            </a:r>
            <a:r>
              <a:rPr lang="es-PE" sz="1400" dirty="0" err="1" smtClean="0"/>
              <a:t>Balau</a:t>
            </a:r>
            <a:r>
              <a:rPr lang="es-PE" sz="1400" dirty="0" smtClean="0"/>
              <a:t>, tipo de madera dura utilizada en construcciones pesadas y que se encuentra solo en el sudeste asiático. Como su nombre lo indica, este puente en forma de ola se curva y retuerce a lo largo de toda su longitud de 274 metros. </a:t>
            </a:r>
            <a:br>
              <a:rPr lang="es-PE" sz="1400" dirty="0" smtClean="0"/>
            </a:br>
            <a:r>
              <a:rPr lang="es-PE" sz="1400" dirty="0" smtClean="0"/>
              <a:t>Gracias a su forma, Henderson Wave Bridge cuenta con una serie de nichos donde los peatones pueden sentarse y observar el entorno. Por las noches, el puente se ilumina mediante te luces LED, convirtiéndose en un icono de la ciudad. </a:t>
            </a:r>
          </a:p>
          <a:p>
            <a:endParaRPr lang="es-PE" dirty="0"/>
          </a:p>
        </p:txBody>
      </p:sp>
      <p:sp>
        <p:nvSpPr>
          <p:cNvPr id="5" name="4 Rectángulo"/>
          <p:cNvSpPr/>
          <p:nvPr/>
        </p:nvSpPr>
        <p:spPr>
          <a:xfrm flipH="1">
            <a:off x="0" y="0"/>
            <a:ext cx="357158" cy="5143500"/>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142894"/>
            <a:ext cx="9787006" cy="5643602"/>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Henderson Waves, Singapore -LAS OLAS DEL DRAGO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000496" y="4286262"/>
            <a:ext cx="3329373"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Las Olas  De Henderson</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SINGAPUR</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
        <p:nvSpPr>
          <p:cNvPr id="4" name="3 Lágrima"/>
          <p:cNvSpPr/>
          <p:nvPr/>
        </p:nvSpPr>
        <p:spPr>
          <a:xfrm rot="8234005">
            <a:off x="474605" y="-25445"/>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234005">
            <a:off x="1474737" y="-25445"/>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34005">
            <a:off x="2546309" y="-25445"/>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34005">
            <a:off x="3617878" y="-25445"/>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34005">
            <a:off x="4689450" y="-25446"/>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34005">
            <a:off x="5689582" y="-25446"/>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34005">
            <a:off x="6761154" y="-25446"/>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234005">
            <a:off x="7832723" y="-25446"/>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08446">
            <a:off x="474775" y="4261005"/>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008446">
            <a:off x="1474909" y="4261003"/>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08446">
            <a:off x="2475039" y="4261005"/>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008446">
            <a:off x="3546610" y="4261005"/>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08446">
            <a:off x="4689619" y="4261004"/>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9008446">
            <a:off x="5689753" y="4261002"/>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9008446">
            <a:off x="6689883" y="4261004"/>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9008446">
            <a:off x="7761454" y="4261004"/>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34005">
            <a:off x="474605" y="1331878"/>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234005">
            <a:off x="1474737" y="1331878"/>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34005">
            <a:off x="2546310" y="1331878"/>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234005">
            <a:off x="3617878" y="1331878"/>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234005">
            <a:off x="4689449" y="1331878"/>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8234005">
            <a:off x="5689582" y="1331877"/>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234005">
            <a:off x="6761154" y="1331877"/>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8234005">
            <a:off x="7832723" y="1331877"/>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9008446">
            <a:off x="474776" y="2975122"/>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9008446">
            <a:off x="1474910" y="2975120"/>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9008446">
            <a:off x="2475040" y="2975122"/>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9008446">
            <a:off x="3546611" y="2975122"/>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9008446">
            <a:off x="4689620" y="2975121"/>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9008446">
            <a:off x="5689754" y="2975119"/>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9008446">
            <a:off x="6761321" y="3046558"/>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9008446">
            <a:off x="7761455" y="2975121"/>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2000" fill="hold"/>
                                        <p:tgtEl>
                                          <p:spTgt spid="22"/>
                                        </p:tgtEl>
                                        <p:attrNameLst>
                                          <p:attrName>ppt_x</p:attrName>
                                        </p:attrNameLst>
                                      </p:cBhvr>
                                      <p:tavLst>
                                        <p:tav tm="0">
                                          <p:val>
                                            <p:strVal val="1+#ppt_w/2"/>
                                          </p:val>
                                        </p:tav>
                                        <p:tav tm="100000">
                                          <p:val>
                                            <p:strVal val="#ppt_x"/>
                                          </p:val>
                                        </p:tav>
                                      </p:tavLst>
                                    </p:anim>
                                    <p:anim calcmode="lin" valueType="num">
                                      <p:cBhvr additive="base">
                                        <p:cTn id="34" dur="20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1+#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0-#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0-#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0-#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0-#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2000" fill="hold"/>
                                        <p:tgtEl>
                                          <p:spTgt spid="28"/>
                                        </p:tgtEl>
                                        <p:attrNameLst>
                                          <p:attrName>ppt_x</p:attrName>
                                        </p:attrNameLst>
                                      </p:cBhvr>
                                      <p:tavLst>
                                        <p:tav tm="0">
                                          <p:val>
                                            <p:strVal val="1+#ppt_w/2"/>
                                          </p:val>
                                        </p:tav>
                                        <p:tav tm="100000">
                                          <p:val>
                                            <p:strVal val="#ppt_x"/>
                                          </p:val>
                                        </p:tav>
                                      </p:tavLst>
                                    </p:anim>
                                    <p:anim calcmode="lin" valueType="num">
                                      <p:cBhvr additive="base">
                                        <p:cTn id="90" dur="2000" fill="hold"/>
                                        <p:tgtEl>
                                          <p:spTgt spid="28"/>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000" fill="hold"/>
                                        <p:tgtEl>
                                          <p:spTgt spid="29"/>
                                        </p:tgtEl>
                                        <p:attrNameLst>
                                          <p:attrName>ppt_x</p:attrName>
                                        </p:attrNameLst>
                                      </p:cBhvr>
                                      <p:tavLst>
                                        <p:tav tm="0">
                                          <p:val>
                                            <p:strVal val="1+#ppt_w/2"/>
                                          </p:val>
                                        </p:tav>
                                        <p:tav tm="100000">
                                          <p:val>
                                            <p:strVal val="#ppt_x"/>
                                          </p:val>
                                        </p:tav>
                                      </p:tavLst>
                                    </p:anim>
                                    <p:anim calcmode="lin" valueType="num">
                                      <p:cBhvr additive="base">
                                        <p:cTn id="94" dur="2000" fill="hold"/>
                                        <p:tgtEl>
                                          <p:spTgt spid="29"/>
                                        </p:tgtEl>
                                        <p:attrNameLst>
                                          <p:attrName>ppt_y</p:attrName>
                                        </p:attrNameLst>
                                      </p:cBhvr>
                                      <p:tavLst>
                                        <p:tav tm="0">
                                          <p:val>
                                            <p:strVal val="0-#ppt_h/2"/>
                                          </p:val>
                                        </p:tav>
                                        <p:tav tm="100000">
                                          <p:val>
                                            <p:strVal val="#ppt_y"/>
                                          </p:val>
                                        </p:tav>
                                      </p:tavLst>
                                    </p:anim>
                                  </p:childTnLst>
                                </p:cTn>
                              </p:par>
                              <p:par>
                                <p:cTn id="95" presetID="2" presetClass="entr" presetSubtype="3"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2000" fill="hold"/>
                                        <p:tgtEl>
                                          <p:spTgt spid="30"/>
                                        </p:tgtEl>
                                        <p:attrNameLst>
                                          <p:attrName>ppt_x</p:attrName>
                                        </p:attrNameLst>
                                      </p:cBhvr>
                                      <p:tavLst>
                                        <p:tav tm="0">
                                          <p:val>
                                            <p:strVal val="1+#ppt_w/2"/>
                                          </p:val>
                                        </p:tav>
                                        <p:tav tm="100000">
                                          <p:val>
                                            <p:strVal val="#ppt_x"/>
                                          </p:val>
                                        </p:tav>
                                      </p:tavLst>
                                    </p:anim>
                                    <p:anim calcmode="lin" valueType="num">
                                      <p:cBhvr additive="base">
                                        <p:cTn id="98" dur="2000" fill="hold"/>
                                        <p:tgtEl>
                                          <p:spTgt spid="30"/>
                                        </p:tgtEl>
                                        <p:attrNameLst>
                                          <p:attrName>ppt_y</p:attrName>
                                        </p:attrNameLst>
                                      </p:cBhvr>
                                      <p:tavLst>
                                        <p:tav tm="0">
                                          <p:val>
                                            <p:strVal val="0-#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2000" fill="hold"/>
                                        <p:tgtEl>
                                          <p:spTgt spid="31"/>
                                        </p:tgtEl>
                                        <p:attrNameLst>
                                          <p:attrName>ppt_x</p:attrName>
                                        </p:attrNameLst>
                                      </p:cBhvr>
                                      <p:tavLst>
                                        <p:tav tm="0">
                                          <p:val>
                                            <p:strVal val="1+#ppt_w/2"/>
                                          </p:val>
                                        </p:tav>
                                        <p:tav tm="100000">
                                          <p:val>
                                            <p:strVal val="#ppt_x"/>
                                          </p:val>
                                        </p:tav>
                                      </p:tavLst>
                                    </p:anim>
                                    <p:anim calcmode="lin" valueType="num">
                                      <p:cBhvr additive="base">
                                        <p:cTn id="102" dur="2000" fill="hold"/>
                                        <p:tgtEl>
                                          <p:spTgt spid="31"/>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0-#ppt_w/2"/>
                                          </p:val>
                                        </p:tav>
                                        <p:tav tm="100000">
                                          <p:val>
                                            <p:strVal val="#ppt_x"/>
                                          </p:val>
                                        </p:tav>
                                      </p:tavLst>
                                    </p:anim>
                                    <p:anim calcmode="lin" valueType="num">
                                      <p:cBhvr additive="base">
                                        <p:cTn id="106" dur="2000" fill="hold"/>
                                        <p:tgtEl>
                                          <p:spTgt spid="16"/>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0-#ppt_w/2"/>
                                          </p:val>
                                        </p:tav>
                                        <p:tav tm="100000">
                                          <p:val>
                                            <p:strVal val="#ppt_x"/>
                                          </p:val>
                                        </p:tav>
                                      </p:tavLst>
                                    </p:anim>
                                    <p:anim calcmode="lin" valueType="num">
                                      <p:cBhvr additive="base">
                                        <p:cTn id="110" dur="2000" fill="hold"/>
                                        <p:tgtEl>
                                          <p:spTgt spid="17"/>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0-#ppt_w/2"/>
                                          </p:val>
                                        </p:tav>
                                        <p:tav tm="100000">
                                          <p:val>
                                            <p:strVal val="#ppt_x"/>
                                          </p:val>
                                        </p:tav>
                                      </p:tavLst>
                                    </p:anim>
                                    <p:anim calcmode="lin" valueType="num">
                                      <p:cBhvr additive="base">
                                        <p:cTn id="114" dur="2000" fill="hold"/>
                                        <p:tgtEl>
                                          <p:spTgt spid="18"/>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8" presetClass="emph" presetSubtype="0" fill="hold" grpId="1"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2"/>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3"/>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4"/>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5"/>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1"/>
                                        </p:tgtEl>
                                        <p:attrNameLst>
                                          <p:attrName>r</p:attrName>
                                        </p:attrNameLst>
                                      </p:cBhvr>
                                    </p:animRot>
                                  </p:childTnLst>
                                </p:cTn>
                              </p:par>
                            </p:childTnLst>
                          </p:cTn>
                        </p:par>
                        <p:par>
                          <p:cTn id="199" fill="hold">
                            <p:stCondLst>
                              <p:cond delay="2000"/>
                            </p:stCondLst>
                            <p:childTnLst>
                              <p:par>
                                <p:cTn id="200" presetID="2" presetClass="exit" presetSubtype="2" fill="hold" grpId="2"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ppt_y"/>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ppt_y"/>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1+ppt_w/2"/>
                                          </p:val>
                                        </p:tav>
                                      </p:tavLst>
                                    </p:anim>
                                    <p:anim calcmode="lin" valueType="num">
                                      <p:cBhvr additive="base">
                                        <p:cTn id="210" dur="2000"/>
                                        <p:tgtEl>
                                          <p:spTgt spid="6"/>
                                        </p:tgtEl>
                                        <p:attrNameLst>
                                          <p:attrName>ppt_y</p:attrName>
                                        </p:attrNameLst>
                                      </p:cBhvr>
                                      <p:tavLst>
                                        <p:tav tm="0">
                                          <p:val>
                                            <p:strVal val="ppt_y"/>
                                          </p:val>
                                        </p:tav>
                                        <p:tav tm="100000">
                                          <p:val>
                                            <p:strVal val="ppt_y"/>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1+ppt_w/2"/>
                                          </p:val>
                                        </p:tav>
                                      </p:tavLst>
                                    </p:anim>
                                    <p:anim calcmode="lin" valueType="num">
                                      <p:cBhvr additive="base">
                                        <p:cTn id="214" dur="2000"/>
                                        <p:tgtEl>
                                          <p:spTgt spid="7"/>
                                        </p:tgtEl>
                                        <p:attrNameLst>
                                          <p:attrName>ppt_y</p:attrName>
                                        </p:attrNameLst>
                                      </p:cBhvr>
                                      <p:tavLst>
                                        <p:tav tm="0">
                                          <p:val>
                                            <p:strVal val="ppt_y"/>
                                          </p:val>
                                        </p:tav>
                                        <p:tav tm="100000">
                                          <p:val>
                                            <p:strVal val="ppt_y"/>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1+ppt_w/2"/>
                                          </p:val>
                                        </p:tav>
                                      </p:tavLst>
                                    </p:anim>
                                    <p:anim calcmode="lin" valueType="num">
                                      <p:cBhvr additive="base">
                                        <p:cTn id="218" dur="2000"/>
                                        <p:tgtEl>
                                          <p:spTgt spid="8"/>
                                        </p:tgtEl>
                                        <p:attrNameLst>
                                          <p:attrName>ppt_y</p:attrName>
                                        </p:attrNameLst>
                                      </p:cBhvr>
                                      <p:tavLst>
                                        <p:tav tm="0">
                                          <p:val>
                                            <p:strVal val="ppt_y"/>
                                          </p:val>
                                        </p:tav>
                                        <p:tav tm="100000">
                                          <p:val>
                                            <p:strVal val="ppt_y"/>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1+ppt_w/2"/>
                                          </p:val>
                                        </p:tav>
                                      </p:tavLst>
                                    </p:anim>
                                    <p:anim calcmode="lin" valueType="num">
                                      <p:cBhvr additive="base">
                                        <p:cTn id="222" dur="2000"/>
                                        <p:tgtEl>
                                          <p:spTgt spid="9"/>
                                        </p:tgtEl>
                                        <p:attrNameLst>
                                          <p:attrName>ppt_y</p:attrName>
                                        </p:attrNameLst>
                                      </p:cBhvr>
                                      <p:tavLst>
                                        <p:tav tm="0">
                                          <p:val>
                                            <p:strVal val="ppt_y"/>
                                          </p:val>
                                        </p:tav>
                                        <p:tav tm="100000">
                                          <p:val>
                                            <p:strVal val="ppt_y"/>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8" presetClass="emph" presetSubtype="0" fill="hold" grpId="3"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fill="hold" grpId="3"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fill="hold" grpId="3" nodeType="withEffect">
                                  <p:stCondLst>
                                    <p:cond delay="0"/>
                                  </p:stCondLst>
                                  <p:childTnLst>
                                    <p:animRot by="21600000">
                                      <p:cBhvr>
                                        <p:cTn id="237" dur="2000" fill="hold"/>
                                        <p:tgtEl>
                                          <p:spTgt spid="6"/>
                                        </p:tgtEl>
                                        <p:attrNameLst>
                                          <p:attrName>r</p:attrName>
                                        </p:attrNameLst>
                                      </p:cBhvr>
                                    </p:animRot>
                                  </p:childTnLst>
                                </p:cTn>
                              </p:par>
                              <p:par>
                                <p:cTn id="238" presetID="8" presetClass="emph" presetSubtype="0" fill="hold" grpId="3" nodeType="withEffect">
                                  <p:stCondLst>
                                    <p:cond delay="0"/>
                                  </p:stCondLst>
                                  <p:childTnLst>
                                    <p:animRot by="21600000">
                                      <p:cBhvr>
                                        <p:cTn id="239" dur="2000" fill="hold"/>
                                        <p:tgtEl>
                                          <p:spTgt spid="7"/>
                                        </p:tgtEl>
                                        <p:attrNameLst>
                                          <p:attrName>r</p:attrName>
                                        </p:attrNameLst>
                                      </p:cBhvr>
                                    </p:animRot>
                                  </p:childTnLst>
                                </p:cTn>
                              </p:par>
                              <p:par>
                                <p:cTn id="240" presetID="8" presetClass="emph" presetSubtype="0" fill="hold" grpId="3"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fill="hold" grpId="3"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10"/>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11"/>
                                        </p:tgtEl>
                                        <p:attrNameLst>
                                          <p:attrName>r</p:attrName>
                                        </p:attrNameLst>
                                      </p:cBhvr>
                                    </p:animRot>
                                  </p:childTnLst>
                                </p:cTn>
                              </p:par>
                              <p:par>
                                <p:cTn id="248" presetID="2" presetClass="exit" presetSubtype="8" fill="hold" grpId="2"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ppt_y"/>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0-ppt_w/2"/>
                                          </p:val>
                                        </p:tav>
                                      </p:tavLst>
                                    </p:anim>
                                    <p:anim calcmode="lin" valueType="num">
                                      <p:cBhvr additive="base">
                                        <p:cTn id="254" dur="2000"/>
                                        <p:tgtEl>
                                          <p:spTgt spid="21"/>
                                        </p:tgtEl>
                                        <p:attrNameLst>
                                          <p:attrName>ppt_y</p:attrName>
                                        </p:attrNameLst>
                                      </p:cBhvr>
                                      <p:tavLst>
                                        <p:tav tm="0">
                                          <p:val>
                                            <p:strVal val="ppt_y"/>
                                          </p:val>
                                        </p:tav>
                                        <p:tav tm="100000">
                                          <p:val>
                                            <p:strVal val="ppt_y"/>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0-ppt_w/2"/>
                                          </p:val>
                                        </p:tav>
                                      </p:tavLst>
                                    </p:anim>
                                    <p:anim calcmode="lin" valueType="num">
                                      <p:cBhvr additive="base">
                                        <p:cTn id="258" dur="2000"/>
                                        <p:tgtEl>
                                          <p:spTgt spid="22"/>
                                        </p:tgtEl>
                                        <p:attrNameLst>
                                          <p:attrName>ppt_y</p:attrName>
                                        </p:attrNameLst>
                                      </p:cBhvr>
                                      <p:tavLst>
                                        <p:tav tm="0">
                                          <p:val>
                                            <p:strVal val="ppt_y"/>
                                          </p:val>
                                        </p:tav>
                                        <p:tav tm="100000">
                                          <p:val>
                                            <p:strVal val="ppt_y"/>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0-ppt_w/2"/>
                                          </p:val>
                                        </p:tav>
                                      </p:tavLst>
                                    </p:anim>
                                    <p:anim calcmode="lin" valueType="num">
                                      <p:cBhvr additive="base">
                                        <p:cTn id="262" dur="2000"/>
                                        <p:tgtEl>
                                          <p:spTgt spid="23"/>
                                        </p:tgtEl>
                                        <p:attrNameLst>
                                          <p:attrName>ppt_y</p:attrName>
                                        </p:attrNameLst>
                                      </p:cBhvr>
                                      <p:tavLst>
                                        <p:tav tm="0">
                                          <p:val>
                                            <p:strVal val="ppt_y"/>
                                          </p:val>
                                        </p:tav>
                                        <p:tav tm="100000">
                                          <p:val>
                                            <p:strVal val="ppt_y"/>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0-ppt_w/2"/>
                                          </p:val>
                                        </p:tav>
                                      </p:tavLst>
                                    </p:anim>
                                    <p:anim calcmode="lin" valueType="num">
                                      <p:cBhvr additive="base">
                                        <p:cTn id="266" dur="2000"/>
                                        <p:tgtEl>
                                          <p:spTgt spid="24"/>
                                        </p:tgtEl>
                                        <p:attrNameLst>
                                          <p:attrName>ppt_y</p:attrName>
                                        </p:attrNameLst>
                                      </p:cBhvr>
                                      <p:tavLst>
                                        <p:tav tm="0">
                                          <p:val>
                                            <p:strVal val="ppt_y"/>
                                          </p:val>
                                        </p:tav>
                                        <p:tav tm="100000">
                                          <p:val>
                                            <p:strVal val="ppt_y"/>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0-ppt_w/2"/>
                                          </p:val>
                                        </p:tav>
                                      </p:tavLst>
                                    </p:anim>
                                    <p:anim calcmode="lin" valueType="num">
                                      <p:cBhvr additive="base">
                                        <p:cTn id="270" dur="2000"/>
                                        <p:tgtEl>
                                          <p:spTgt spid="25"/>
                                        </p:tgtEl>
                                        <p:attrNameLst>
                                          <p:attrName>ppt_y</p:attrName>
                                        </p:attrNameLst>
                                      </p:cBhvr>
                                      <p:tavLst>
                                        <p:tav tm="0">
                                          <p:val>
                                            <p:strVal val="ppt_y"/>
                                          </p:val>
                                        </p:tav>
                                        <p:tav tm="100000">
                                          <p:val>
                                            <p:strVal val="ppt_y"/>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6"/>
                                        </p:tgtEl>
                                        <p:attrNameLst>
                                          <p:attrName>ppt_x</p:attrName>
                                        </p:attrNameLst>
                                      </p:cBhvr>
                                      <p:tavLst>
                                        <p:tav tm="0">
                                          <p:val>
                                            <p:strVal val="ppt_x"/>
                                          </p:val>
                                        </p:tav>
                                        <p:tav tm="100000">
                                          <p:val>
                                            <p:strVal val="0-ppt_w/2"/>
                                          </p:val>
                                        </p:tav>
                                      </p:tavLst>
                                    </p:anim>
                                    <p:anim calcmode="lin" valueType="num">
                                      <p:cBhvr additive="base">
                                        <p:cTn id="274" dur="2000"/>
                                        <p:tgtEl>
                                          <p:spTgt spid="26"/>
                                        </p:tgtEl>
                                        <p:attrNameLst>
                                          <p:attrName>ppt_y</p:attrName>
                                        </p:attrNameLst>
                                      </p:cBhvr>
                                      <p:tavLst>
                                        <p:tav tm="0">
                                          <p:val>
                                            <p:strVal val="ppt_y"/>
                                          </p:val>
                                        </p:tav>
                                        <p:tav tm="100000">
                                          <p:val>
                                            <p:strVal val="ppt_y"/>
                                          </p:val>
                                        </p:tav>
                                      </p:tavLst>
                                    </p:anim>
                                    <p:set>
                                      <p:cBhvr>
                                        <p:cTn id="275" dur="1" fill="hold">
                                          <p:stCondLst>
                                            <p:cond delay="1999"/>
                                          </p:stCondLst>
                                        </p:cTn>
                                        <p:tgtEl>
                                          <p:spTgt spid="26"/>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7"/>
                                        </p:tgtEl>
                                        <p:attrNameLst>
                                          <p:attrName>ppt_x</p:attrName>
                                        </p:attrNameLst>
                                      </p:cBhvr>
                                      <p:tavLst>
                                        <p:tav tm="0">
                                          <p:val>
                                            <p:strVal val="ppt_x"/>
                                          </p:val>
                                        </p:tav>
                                        <p:tav tm="100000">
                                          <p:val>
                                            <p:strVal val="0-ppt_w/2"/>
                                          </p:val>
                                        </p:tav>
                                      </p:tavLst>
                                    </p:anim>
                                    <p:anim calcmode="lin" valueType="num">
                                      <p:cBhvr additive="base">
                                        <p:cTn id="278" dur="2000"/>
                                        <p:tgtEl>
                                          <p:spTgt spid="27"/>
                                        </p:tgtEl>
                                        <p:attrNameLst>
                                          <p:attrName>ppt_y</p:attrName>
                                        </p:attrNameLst>
                                      </p:cBhvr>
                                      <p:tavLst>
                                        <p:tav tm="0">
                                          <p:val>
                                            <p:strVal val="ppt_y"/>
                                          </p:val>
                                        </p:tav>
                                        <p:tav tm="100000">
                                          <p:val>
                                            <p:strVal val="ppt_y"/>
                                          </p:val>
                                        </p:tav>
                                      </p:tavLst>
                                    </p:anim>
                                    <p:set>
                                      <p:cBhvr>
                                        <p:cTn id="279" dur="1" fill="hold">
                                          <p:stCondLst>
                                            <p:cond delay="1999"/>
                                          </p:stCondLst>
                                        </p:cTn>
                                        <p:tgtEl>
                                          <p:spTgt spid="27"/>
                                        </p:tgtEl>
                                        <p:attrNameLst>
                                          <p:attrName>style.visibility</p:attrName>
                                        </p:attrNameLst>
                                      </p:cBhvr>
                                      <p:to>
                                        <p:strVal val="hidden"/>
                                      </p:to>
                                    </p:set>
                                  </p:childTnLst>
                                </p:cTn>
                              </p:par>
                              <p:par>
                                <p:cTn id="280" presetID="8" presetClass="emph" presetSubtype="0" fill="hold" grpId="3" nodeType="withEffect">
                                  <p:stCondLst>
                                    <p:cond delay="0"/>
                                  </p:stCondLst>
                                  <p:childTnLst>
                                    <p:animRot by="21600000">
                                      <p:cBhvr>
                                        <p:cTn id="281" dur="2000" fill="hold"/>
                                        <p:tgtEl>
                                          <p:spTgt spid="2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2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2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2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2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27"/>
                                        </p:tgtEl>
                                        <p:attrNameLst>
                                          <p:attrName>r</p:attrName>
                                        </p:attrNameLst>
                                      </p:cBhvr>
                                    </p:animRot>
                                  </p:childTnLst>
                                </p:cTn>
                              </p:par>
                              <p:par>
                                <p:cTn id="296" presetID="2" presetClass="exit" presetSubtype="2" fill="hold" grpId="2" nodeType="withEffect">
                                  <p:stCondLst>
                                    <p:cond delay="0"/>
                                  </p:stCondLst>
                                  <p:childTnLst>
                                    <p:anim calcmode="lin" valueType="num">
                                      <p:cBhvr additive="base">
                                        <p:cTn id="297" dur="2000"/>
                                        <p:tgtEl>
                                          <p:spTgt spid="28"/>
                                        </p:tgtEl>
                                        <p:attrNameLst>
                                          <p:attrName>ppt_x</p:attrName>
                                        </p:attrNameLst>
                                      </p:cBhvr>
                                      <p:tavLst>
                                        <p:tav tm="0">
                                          <p:val>
                                            <p:strVal val="ppt_x"/>
                                          </p:val>
                                        </p:tav>
                                        <p:tav tm="100000">
                                          <p:val>
                                            <p:strVal val="1+ppt_w/2"/>
                                          </p:val>
                                        </p:tav>
                                      </p:tavLst>
                                    </p:anim>
                                    <p:anim calcmode="lin" valueType="num">
                                      <p:cBhvr additive="base">
                                        <p:cTn id="298" dur="2000"/>
                                        <p:tgtEl>
                                          <p:spTgt spid="28"/>
                                        </p:tgtEl>
                                        <p:attrNameLst>
                                          <p:attrName>ppt_y</p:attrName>
                                        </p:attrNameLst>
                                      </p:cBhvr>
                                      <p:tavLst>
                                        <p:tav tm="0">
                                          <p:val>
                                            <p:strVal val="ppt_y"/>
                                          </p:val>
                                        </p:tav>
                                        <p:tav tm="100000">
                                          <p:val>
                                            <p:strVal val="ppt_y"/>
                                          </p:val>
                                        </p:tav>
                                      </p:tavLst>
                                    </p:anim>
                                    <p:set>
                                      <p:cBhvr>
                                        <p:cTn id="299" dur="1" fill="hold">
                                          <p:stCondLst>
                                            <p:cond delay="1999"/>
                                          </p:stCondLst>
                                        </p:cTn>
                                        <p:tgtEl>
                                          <p:spTgt spid="28"/>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29"/>
                                        </p:tgtEl>
                                        <p:attrNameLst>
                                          <p:attrName>ppt_x</p:attrName>
                                        </p:attrNameLst>
                                      </p:cBhvr>
                                      <p:tavLst>
                                        <p:tav tm="0">
                                          <p:val>
                                            <p:strVal val="ppt_x"/>
                                          </p:val>
                                        </p:tav>
                                        <p:tav tm="100000">
                                          <p:val>
                                            <p:strVal val="1+ppt_w/2"/>
                                          </p:val>
                                        </p:tav>
                                      </p:tavLst>
                                    </p:anim>
                                    <p:anim calcmode="lin" valueType="num">
                                      <p:cBhvr additive="base">
                                        <p:cTn id="302" dur="2000"/>
                                        <p:tgtEl>
                                          <p:spTgt spid="29"/>
                                        </p:tgtEl>
                                        <p:attrNameLst>
                                          <p:attrName>ppt_y</p:attrName>
                                        </p:attrNameLst>
                                      </p:cBhvr>
                                      <p:tavLst>
                                        <p:tav tm="0">
                                          <p:val>
                                            <p:strVal val="ppt_y"/>
                                          </p:val>
                                        </p:tav>
                                        <p:tav tm="100000">
                                          <p:val>
                                            <p:strVal val="ppt_y"/>
                                          </p:val>
                                        </p:tav>
                                      </p:tavLst>
                                    </p:anim>
                                    <p:set>
                                      <p:cBhvr>
                                        <p:cTn id="303" dur="1" fill="hold">
                                          <p:stCondLst>
                                            <p:cond delay="1999"/>
                                          </p:stCondLst>
                                        </p:cTn>
                                        <p:tgtEl>
                                          <p:spTgt spid="29"/>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30"/>
                                        </p:tgtEl>
                                        <p:attrNameLst>
                                          <p:attrName>ppt_x</p:attrName>
                                        </p:attrNameLst>
                                      </p:cBhvr>
                                      <p:tavLst>
                                        <p:tav tm="0">
                                          <p:val>
                                            <p:strVal val="ppt_x"/>
                                          </p:val>
                                        </p:tav>
                                        <p:tav tm="100000">
                                          <p:val>
                                            <p:strVal val="1+ppt_w/2"/>
                                          </p:val>
                                        </p:tav>
                                      </p:tavLst>
                                    </p:anim>
                                    <p:anim calcmode="lin" valueType="num">
                                      <p:cBhvr additive="base">
                                        <p:cTn id="306" dur="2000"/>
                                        <p:tgtEl>
                                          <p:spTgt spid="30"/>
                                        </p:tgtEl>
                                        <p:attrNameLst>
                                          <p:attrName>ppt_y</p:attrName>
                                        </p:attrNameLst>
                                      </p:cBhvr>
                                      <p:tavLst>
                                        <p:tav tm="0">
                                          <p:val>
                                            <p:strVal val="ppt_y"/>
                                          </p:val>
                                        </p:tav>
                                        <p:tav tm="100000">
                                          <p:val>
                                            <p:strVal val="ppt_y"/>
                                          </p:val>
                                        </p:tav>
                                      </p:tavLst>
                                    </p:anim>
                                    <p:set>
                                      <p:cBhvr>
                                        <p:cTn id="307" dur="1" fill="hold">
                                          <p:stCondLst>
                                            <p:cond delay="1999"/>
                                          </p:stCondLst>
                                        </p:cTn>
                                        <p:tgtEl>
                                          <p:spTgt spid="30"/>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31"/>
                                        </p:tgtEl>
                                        <p:attrNameLst>
                                          <p:attrName>ppt_x</p:attrName>
                                        </p:attrNameLst>
                                      </p:cBhvr>
                                      <p:tavLst>
                                        <p:tav tm="0">
                                          <p:val>
                                            <p:strVal val="ppt_x"/>
                                          </p:val>
                                        </p:tav>
                                        <p:tav tm="100000">
                                          <p:val>
                                            <p:strVal val="1+ppt_w/2"/>
                                          </p:val>
                                        </p:tav>
                                      </p:tavLst>
                                    </p:anim>
                                    <p:anim calcmode="lin" valueType="num">
                                      <p:cBhvr additive="base">
                                        <p:cTn id="310" dur="2000"/>
                                        <p:tgtEl>
                                          <p:spTgt spid="31"/>
                                        </p:tgtEl>
                                        <p:attrNameLst>
                                          <p:attrName>ppt_y</p:attrName>
                                        </p:attrNameLst>
                                      </p:cBhvr>
                                      <p:tavLst>
                                        <p:tav tm="0">
                                          <p:val>
                                            <p:strVal val="ppt_y"/>
                                          </p:val>
                                        </p:tav>
                                        <p:tav tm="100000">
                                          <p:val>
                                            <p:strVal val="ppt_y"/>
                                          </p:val>
                                        </p:tav>
                                      </p:tavLst>
                                    </p:anim>
                                    <p:set>
                                      <p:cBhvr>
                                        <p:cTn id="311" dur="1" fill="hold">
                                          <p:stCondLst>
                                            <p:cond delay="1999"/>
                                          </p:stCondLst>
                                        </p:cTn>
                                        <p:tgtEl>
                                          <p:spTgt spid="31"/>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1+ppt_w/2"/>
                                          </p:val>
                                        </p:tav>
                                      </p:tavLst>
                                    </p:anim>
                                    <p:anim calcmode="lin" valueType="num">
                                      <p:cBhvr additive="base">
                                        <p:cTn id="314" dur="2000"/>
                                        <p:tgtEl>
                                          <p:spTgt spid="32"/>
                                        </p:tgtEl>
                                        <p:attrNameLst>
                                          <p:attrName>ppt_y</p:attrName>
                                        </p:attrNameLst>
                                      </p:cBhvr>
                                      <p:tavLst>
                                        <p:tav tm="0">
                                          <p:val>
                                            <p:strVal val="ppt_y"/>
                                          </p:val>
                                        </p:tav>
                                        <p:tav tm="100000">
                                          <p:val>
                                            <p:strVal val="ppt_y"/>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1+ppt_w/2"/>
                                          </p:val>
                                        </p:tav>
                                      </p:tavLst>
                                    </p:anim>
                                    <p:anim calcmode="lin" valueType="num">
                                      <p:cBhvr additive="base">
                                        <p:cTn id="318" dur="2000"/>
                                        <p:tgtEl>
                                          <p:spTgt spid="33"/>
                                        </p:tgtEl>
                                        <p:attrNameLst>
                                          <p:attrName>ppt_y</p:attrName>
                                        </p:attrNameLst>
                                      </p:cBhvr>
                                      <p:tavLst>
                                        <p:tav tm="0">
                                          <p:val>
                                            <p:strVal val="ppt_y"/>
                                          </p:val>
                                        </p:tav>
                                        <p:tav tm="100000">
                                          <p:val>
                                            <p:strVal val="ppt_y"/>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34"/>
                                        </p:tgtEl>
                                        <p:attrNameLst>
                                          <p:attrName>ppt_x</p:attrName>
                                        </p:attrNameLst>
                                      </p:cBhvr>
                                      <p:tavLst>
                                        <p:tav tm="0">
                                          <p:val>
                                            <p:strVal val="ppt_x"/>
                                          </p:val>
                                        </p:tav>
                                        <p:tav tm="100000">
                                          <p:val>
                                            <p:strVal val="1+ppt_w/2"/>
                                          </p:val>
                                        </p:tav>
                                      </p:tavLst>
                                    </p:anim>
                                    <p:anim calcmode="lin" valueType="num">
                                      <p:cBhvr additive="base">
                                        <p:cTn id="322" dur="2000"/>
                                        <p:tgtEl>
                                          <p:spTgt spid="34"/>
                                        </p:tgtEl>
                                        <p:attrNameLst>
                                          <p:attrName>ppt_y</p:attrName>
                                        </p:attrNameLst>
                                      </p:cBhvr>
                                      <p:tavLst>
                                        <p:tav tm="0">
                                          <p:val>
                                            <p:strVal val="ppt_y"/>
                                          </p:val>
                                        </p:tav>
                                        <p:tav tm="100000">
                                          <p:val>
                                            <p:strVal val="ppt_y"/>
                                          </p:val>
                                        </p:tav>
                                      </p:tavLst>
                                    </p:anim>
                                    <p:set>
                                      <p:cBhvr>
                                        <p:cTn id="323" dur="1" fill="hold">
                                          <p:stCondLst>
                                            <p:cond delay="1999"/>
                                          </p:stCondLst>
                                        </p:cTn>
                                        <p:tgtEl>
                                          <p:spTgt spid="34"/>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35"/>
                                        </p:tgtEl>
                                        <p:attrNameLst>
                                          <p:attrName>ppt_x</p:attrName>
                                        </p:attrNameLst>
                                      </p:cBhvr>
                                      <p:tavLst>
                                        <p:tav tm="0">
                                          <p:val>
                                            <p:strVal val="ppt_x"/>
                                          </p:val>
                                        </p:tav>
                                        <p:tav tm="100000">
                                          <p:val>
                                            <p:strVal val="1+ppt_w/2"/>
                                          </p:val>
                                        </p:tav>
                                      </p:tavLst>
                                    </p:anim>
                                    <p:anim calcmode="lin" valueType="num">
                                      <p:cBhvr additive="base">
                                        <p:cTn id="326" dur="2000"/>
                                        <p:tgtEl>
                                          <p:spTgt spid="35"/>
                                        </p:tgtEl>
                                        <p:attrNameLst>
                                          <p:attrName>ppt_y</p:attrName>
                                        </p:attrNameLst>
                                      </p:cBhvr>
                                      <p:tavLst>
                                        <p:tav tm="0">
                                          <p:val>
                                            <p:strVal val="ppt_y"/>
                                          </p:val>
                                        </p:tav>
                                        <p:tav tm="100000">
                                          <p:val>
                                            <p:strVal val="ppt_y"/>
                                          </p:val>
                                        </p:tav>
                                      </p:tavLst>
                                    </p:anim>
                                    <p:set>
                                      <p:cBhvr>
                                        <p:cTn id="327" dur="1" fill="hold">
                                          <p:stCondLst>
                                            <p:cond delay="1999"/>
                                          </p:stCondLst>
                                        </p:cTn>
                                        <p:tgtEl>
                                          <p:spTgt spid="35"/>
                                        </p:tgtEl>
                                        <p:attrNameLst>
                                          <p:attrName>style.visibility</p:attrName>
                                        </p:attrNameLst>
                                      </p:cBhvr>
                                      <p:to>
                                        <p:strVal val="hidden"/>
                                      </p:to>
                                    </p:set>
                                  </p:childTnLst>
                                </p:cTn>
                              </p:par>
                              <p:par>
                                <p:cTn id="328" presetID="8" presetClass="emph" presetSubtype="0" fill="hold" grpId="3" nodeType="withEffect">
                                  <p:stCondLst>
                                    <p:cond delay="0"/>
                                  </p:stCondLst>
                                  <p:childTnLst>
                                    <p:animRot by="21600000">
                                      <p:cBhvr>
                                        <p:cTn id="329" dur="2000" fill="hold"/>
                                        <p:tgtEl>
                                          <p:spTgt spid="28"/>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29"/>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30"/>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31"/>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32"/>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33"/>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34"/>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35"/>
                                        </p:tgtEl>
                                        <p:attrNameLst>
                                          <p:attrName>r</p:attrName>
                                        </p:attrNameLst>
                                      </p:cBhvr>
                                    </p:animRot>
                                  </p:childTnLst>
                                </p:cTn>
                              </p:par>
                              <p:par>
                                <p:cTn id="344" presetID="2" presetClass="exit" presetSubtype="8" fill="hold" grpId="2" nodeType="withEffect">
                                  <p:stCondLst>
                                    <p:cond delay="0"/>
                                  </p:stCondLst>
                                  <p:childTnLst>
                                    <p:anim calcmode="lin" valueType="num">
                                      <p:cBhvr additive="base">
                                        <p:cTn id="345" dur="2000"/>
                                        <p:tgtEl>
                                          <p:spTgt spid="12"/>
                                        </p:tgtEl>
                                        <p:attrNameLst>
                                          <p:attrName>ppt_x</p:attrName>
                                        </p:attrNameLst>
                                      </p:cBhvr>
                                      <p:tavLst>
                                        <p:tav tm="0">
                                          <p:val>
                                            <p:strVal val="ppt_x"/>
                                          </p:val>
                                        </p:tav>
                                        <p:tav tm="100000">
                                          <p:val>
                                            <p:strVal val="0-ppt_w/2"/>
                                          </p:val>
                                        </p:tav>
                                      </p:tavLst>
                                    </p:anim>
                                    <p:anim calcmode="lin" valueType="num">
                                      <p:cBhvr additive="base">
                                        <p:cTn id="346" dur="2000"/>
                                        <p:tgtEl>
                                          <p:spTgt spid="12"/>
                                        </p:tgtEl>
                                        <p:attrNameLst>
                                          <p:attrName>ppt_y</p:attrName>
                                        </p:attrNameLst>
                                      </p:cBhvr>
                                      <p:tavLst>
                                        <p:tav tm="0">
                                          <p:val>
                                            <p:strVal val="ppt_y"/>
                                          </p:val>
                                        </p:tav>
                                        <p:tav tm="100000">
                                          <p:val>
                                            <p:strVal val="ppt_y"/>
                                          </p:val>
                                        </p:tav>
                                      </p:tavLst>
                                    </p:anim>
                                    <p:set>
                                      <p:cBhvr>
                                        <p:cTn id="347" dur="1" fill="hold">
                                          <p:stCondLst>
                                            <p:cond delay="1999"/>
                                          </p:stCondLst>
                                        </p:cTn>
                                        <p:tgtEl>
                                          <p:spTgt spid="12"/>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13"/>
                                        </p:tgtEl>
                                        <p:attrNameLst>
                                          <p:attrName>ppt_x</p:attrName>
                                        </p:attrNameLst>
                                      </p:cBhvr>
                                      <p:tavLst>
                                        <p:tav tm="0">
                                          <p:val>
                                            <p:strVal val="ppt_x"/>
                                          </p:val>
                                        </p:tav>
                                        <p:tav tm="100000">
                                          <p:val>
                                            <p:strVal val="0-ppt_w/2"/>
                                          </p:val>
                                        </p:tav>
                                      </p:tavLst>
                                    </p:anim>
                                    <p:anim calcmode="lin" valueType="num">
                                      <p:cBhvr additive="base">
                                        <p:cTn id="350" dur="2000"/>
                                        <p:tgtEl>
                                          <p:spTgt spid="13"/>
                                        </p:tgtEl>
                                        <p:attrNameLst>
                                          <p:attrName>ppt_y</p:attrName>
                                        </p:attrNameLst>
                                      </p:cBhvr>
                                      <p:tavLst>
                                        <p:tav tm="0">
                                          <p:val>
                                            <p:strVal val="ppt_y"/>
                                          </p:val>
                                        </p:tav>
                                        <p:tav tm="100000">
                                          <p:val>
                                            <p:strVal val="ppt_y"/>
                                          </p:val>
                                        </p:tav>
                                      </p:tavLst>
                                    </p:anim>
                                    <p:set>
                                      <p:cBhvr>
                                        <p:cTn id="351" dur="1" fill="hold">
                                          <p:stCondLst>
                                            <p:cond delay="1999"/>
                                          </p:stCondLst>
                                        </p:cTn>
                                        <p:tgtEl>
                                          <p:spTgt spid="13"/>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4"/>
                                        </p:tgtEl>
                                        <p:attrNameLst>
                                          <p:attrName>ppt_x</p:attrName>
                                        </p:attrNameLst>
                                      </p:cBhvr>
                                      <p:tavLst>
                                        <p:tav tm="0">
                                          <p:val>
                                            <p:strVal val="ppt_x"/>
                                          </p:val>
                                        </p:tav>
                                        <p:tav tm="100000">
                                          <p:val>
                                            <p:strVal val="0-ppt_w/2"/>
                                          </p:val>
                                        </p:tav>
                                      </p:tavLst>
                                    </p:anim>
                                    <p:anim calcmode="lin" valueType="num">
                                      <p:cBhvr additive="base">
                                        <p:cTn id="354" dur="2000"/>
                                        <p:tgtEl>
                                          <p:spTgt spid="14"/>
                                        </p:tgtEl>
                                        <p:attrNameLst>
                                          <p:attrName>ppt_y</p:attrName>
                                        </p:attrNameLst>
                                      </p:cBhvr>
                                      <p:tavLst>
                                        <p:tav tm="0">
                                          <p:val>
                                            <p:strVal val="ppt_y"/>
                                          </p:val>
                                        </p:tav>
                                        <p:tav tm="100000">
                                          <p:val>
                                            <p:strVal val="ppt_y"/>
                                          </p:val>
                                        </p:tav>
                                      </p:tavLst>
                                    </p:anim>
                                    <p:set>
                                      <p:cBhvr>
                                        <p:cTn id="355" dur="1" fill="hold">
                                          <p:stCondLst>
                                            <p:cond delay="1999"/>
                                          </p:stCondLst>
                                        </p:cTn>
                                        <p:tgtEl>
                                          <p:spTgt spid="14"/>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0-ppt_w/2"/>
                                          </p:val>
                                        </p:tav>
                                      </p:tavLst>
                                    </p:anim>
                                    <p:anim calcmode="lin" valueType="num">
                                      <p:cBhvr additive="base">
                                        <p:cTn id="358" dur="2000"/>
                                        <p:tgtEl>
                                          <p:spTgt spid="15"/>
                                        </p:tgtEl>
                                        <p:attrNameLst>
                                          <p:attrName>ppt_y</p:attrName>
                                        </p:attrNameLst>
                                      </p:cBhvr>
                                      <p:tavLst>
                                        <p:tav tm="0">
                                          <p:val>
                                            <p:strVal val="ppt_y"/>
                                          </p:val>
                                        </p:tav>
                                        <p:tav tm="100000">
                                          <p:val>
                                            <p:strVal val="ppt_y"/>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16"/>
                                        </p:tgtEl>
                                        <p:attrNameLst>
                                          <p:attrName>ppt_x</p:attrName>
                                        </p:attrNameLst>
                                      </p:cBhvr>
                                      <p:tavLst>
                                        <p:tav tm="0">
                                          <p:val>
                                            <p:strVal val="ppt_x"/>
                                          </p:val>
                                        </p:tav>
                                        <p:tav tm="100000">
                                          <p:val>
                                            <p:strVal val="0-ppt_w/2"/>
                                          </p:val>
                                        </p:tav>
                                      </p:tavLst>
                                    </p:anim>
                                    <p:anim calcmode="lin" valueType="num">
                                      <p:cBhvr additive="base">
                                        <p:cTn id="362" dur="2000"/>
                                        <p:tgtEl>
                                          <p:spTgt spid="16"/>
                                        </p:tgtEl>
                                        <p:attrNameLst>
                                          <p:attrName>ppt_y</p:attrName>
                                        </p:attrNameLst>
                                      </p:cBhvr>
                                      <p:tavLst>
                                        <p:tav tm="0">
                                          <p:val>
                                            <p:strVal val="ppt_y"/>
                                          </p:val>
                                        </p:tav>
                                        <p:tav tm="100000">
                                          <p:val>
                                            <p:strVal val="ppt_y"/>
                                          </p:val>
                                        </p:tav>
                                      </p:tavLst>
                                    </p:anim>
                                    <p:set>
                                      <p:cBhvr>
                                        <p:cTn id="363" dur="1" fill="hold">
                                          <p:stCondLst>
                                            <p:cond delay="1999"/>
                                          </p:stCondLst>
                                        </p:cTn>
                                        <p:tgtEl>
                                          <p:spTgt spid="16"/>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17"/>
                                        </p:tgtEl>
                                        <p:attrNameLst>
                                          <p:attrName>ppt_x</p:attrName>
                                        </p:attrNameLst>
                                      </p:cBhvr>
                                      <p:tavLst>
                                        <p:tav tm="0">
                                          <p:val>
                                            <p:strVal val="ppt_x"/>
                                          </p:val>
                                        </p:tav>
                                        <p:tav tm="100000">
                                          <p:val>
                                            <p:strVal val="0-ppt_w/2"/>
                                          </p:val>
                                        </p:tav>
                                      </p:tavLst>
                                    </p:anim>
                                    <p:anim calcmode="lin" valueType="num">
                                      <p:cBhvr additive="base">
                                        <p:cTn id="366" dur="2000"/>
                                        <p:tgtEl>
                                          <p:spTgt spid="17"/>
                                        </p:tgtEl>
                                        <p:attrNameLst>
                                          <p:attrName>ppt_y</p:attrName>
                                        </p:attrNameLst>
                                      </p:cBhvr>
                                      <p:tavLst>
                                        <p:tav tm="0">
                                          <p:val>
                                            <p:strVal val="ppt_y"/>
                                          </p:val>
                                        </p:tav>
                                        <p:tav tm="100000">
                                          <p:val>
                                            <p:strVal val="ppt_y"/>
                                          </p:val>
                                        </p:tav>
                                      </p:tavLst>
                                    </p:anim>
                                    <p:set>
                                      <p:cBhvr>
                                        <p:cTn id="367" dur="1" fill="hold">
                                          <p:stCondLst>
                                            <p:cond delay="1999"/>
                                          </p:stCondLst>
                                        </p:cTn>
                                        <p:tgtEl>
                                          <p:spTgt spid="17"/>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18"/>
                                        </p:tgtEl>
                                        <p:attrNameLst>
                                          <p:attrName>ppt_x</p:attrName>
                                        </p:attrNameLst>
                                      </p:cBhvr>
                                      <p:tavLst>
                                        <p:tav tm="0">
                                          <p:val>
                                            <p:strVal val="ppt_x"/>
                                          </p:val>
                                        </p:tav>
                                        <p:tav tm="100000">
                                          <p:val>
                                            <p:strVal val="0-ppt_w/2"/>
                                          </p:val>
                                        </p:tav>
                                      </p:tavLst>
                                    </p:anim>
                                    <p:anim calcmode="lin" valueType="num">
                                      <p:cBhvr additive="base">
                                        <p:cTn id="370" dur="2000"/>
                                        <p:tgtEl>
                                          <p:spTgt spid="18"/>
                                        </p:tgtEl>
                                        <p:attrNameLst>
                                          <p:attrName>ppt_y</p:attrName>
                                        </p:attrNameLst>
                                      </p:cBhvr>
                                      <p:tavLst>
                                        <p:tav tm="0">
                                          <p:val>
                                            <p:strVal val="ppt_y"/>
                                          </p:val>
                                        </p:tav>
                                        <p:tav tm="100000">
                                          <p:val>
                                            <p:strVal val="ppt_y"/>
                                          </p:val>
                                        </p:tav>
                                      </p:tavLst>
                                    </p:anim>
                                    <p:set>
                                      <p:cBhvr>
                                        <p:cTn id="371" dur="1" fill="hold">
                                          <p:stCondLst>
                                            <p:cond delay="1999"/>
                                          </p:stCondLst>
                                        </p:cTn>
                                        <p:tgtEl>
                                          <p:spTgt spid="1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19"/>
                                        </p:tgtEl>
                                        <p:attrNameLst>
                                          <p:attrName>ppt_x</p:attrName>
                                        </p:attrNameLst>
                                      </p:cBhvr>
                                      <p:tavLst>
                                        <p:tav tm="0">
                                          <p:val>
                                            <p:strVal val="ppt_x"/>
                                          </p:val>
                                        </p:tav>
                                        <p:tav tm="100000">
                                          <p:val>
                                            <p:strVal val="0-ppt_w/2"/>
                                          </p:val>
                                        </p:tav>
                                      </p:tavLst>
                                    </p:anim>
                                    <p:anim calcmode="lin" valueType="num">
                                      <p:cBhvr additive="base">
                                        <p:cTn id="374" dur="2000"/>
                                        <p:tgtEl>
                                          <p:spTgt spid="19"/>
                                        </p:tgtEl>
                                        <p:attrNameLst>
                                          <p:attrName>ppt_y</p:attrName>
                                        </p:attrNameLst>
                                      </p:cBhvr>
                                      <p:tavLst>
                                        <p:tav tm="0">
                                          <p:val>
                                            <p:strVal val="ppt_y"/>
                                          </p:val>
                                        </p:tav>
                                        <p:tav tm="100000">
                                          <p:val>
                                            <p:strVal val="ppt_y"/>
                                          </p:val>
                                        </p:tav>
                                      </p:tavLst>
                                    </p:anim>
                                    <p:set>
                                      <p:cBhvr>
                                        <p:cTn id="375" dur="1" fill="hold">
                                          <p:stCondLst>
                                            <p:cond delay="1999"/>
                                          </p:stCondLst>
                                        </p:cTn>
                                        <p:tgtEl>
                                          <p:spTgt spid="19"/>
                                        </p:tgtEl>
                                        <p:attrNameLst>
                                          <p:attrName>style.visibility</p:attrName>
                                        </p:attrNameLst>
                                      </p:cBhvr>
                                      <p:to>
                                        <p:strVal val="hidden"/>
                                      </p:to>
                                    </p:set>
                                  </p:childTnLst>
                                </p:cTn>
                              </p:par>
                              <p:par>
                                <p:cTn id="376" presetID="8" presetClass="emph" presetSubtype="0" fill="hold" grpId="3" nodeType="withEffect">
                                  <p:stCondLst>
                                    <p:cond delay="0"/>
                                  </p:stCondLst>
                                  <p:childTnLst>
                                    <p:animRot by="21600000">
                                      <p:cBhvr>
                                        <p:cTn id="377" dur="2000" fill="hold"/>
                                        <p:tgtEl>
                                          <p:spTgt spid="12"/>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13"/>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14"/>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15"/>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6"/>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7"/>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8"/>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9"/>
                                        </p:tgtEl>
                                        <p:attrNameLst>
                                          <p:attrName>r</p:attrName>
                                        </p:attrNameLst>
                                      </p:cBhvr>
                                    </p:animRot>
                                  </p:childTnLst>
                                </p:cTn>
                              </p:par>
                              <p:par>
                                <p:cTn id="392" presetID="23" presetClass="entr" presetSubtype="16"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fltVal val="0"/>
                                          </p:val>
                                        </p:tav>
                                        <p:tav tm="100000">
                                          <p:val>
                                            <p:strVal val="#ppt_w"/>
                                          </p:val>
                                        </p:tav>
                                      </p:tavLst>
                                    </p:anim>
                                    <p:anim calcmode="lin" valueType="num">
                                      <p:cBhvr>
                                        <p:cTn id="395" dur="2000" fill="hold"/>
                                        <p:tgtEl>
                                          <p:spTgt spid="2"/>
                                        </p:tgtEl>
                                        <p:attrNameLst>
                                          <p:attrName>ppt_h</p:attrName>
                                        </p:attrNameLst>
                                      </p:cBhvr>
                                      <p:tavLst>
                                        <p:tav tm="0">
                                          <p:val>
                                            <p:fltVal val="0"/>
                                          </p:val>
                                        </p:tav>
                                        <p:tav tm="100000">
                                          <p:val>
                                            <p:strVal val="#ppt_h"/>
                                          </p:val>
                                        </p:tav>
                                      </p:tavLst>
                                    </p:anim>
                                  </p:childTnLst>
                                </p:cTn>
                              </p:par>
                              <p:par>
                                <p:cTn id="396" presetID="16" presetClass="entr" presetSubtype="37"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barn(outVertical)">
                                      <p:cBhvr>
                                        <p:cTn id="398" dur="2000"/>
                                        <p:tgtEl>
                                          <p:spTgt spid="2"/>
                                        </p:tgtEl>
                                      </p:cBhvr>
                                    </p:animEffect>
                                  </p:childTnLst>
                                </p:cTn>
                              </p:par>
                            </p:childTnLst>
                          </p:cTn>
                        </p:par>
                        <p:par>
                          <p:cTn id="399" fill="hold">
                            <p:stCondLst>
                              <p:cond delay="4000"/>
                            </p:stCondLst>
                            <p:childTnLst>
                              <p:par>
                                <p:cTn id="400" presetID="29" presetClass="entr" presetSubtype="0" fill="hold" grpId="0" nodeType="afterEffect">
                                  <p:stCondLst>
                                    <p:cond delay="0"/>
                                  </p:stCondLst>
                                  <p:childTnLst>
                                    <p:set>
                                      <p:cBhvr>
                                        <p:cTn id="401" dur="1" fill="hold">
                                          <p:stCondLst>
                                            <p:cond delay="0"/>
                                          </p:stCondLst>
                                        </p:cTn>
                                        <p:tgtEl>
                                          <p:spTgt spid="3"/>
                                        </p:tgtEl>
                                        <p:attrNameLst>
                                          <p:attrName>style.visibility</p:attrName>
                                        </p:attrNameLst>
                                      </p:cBhvr>
                                      <p:to>
                                        <p:strVal val="visible"/>
                                      </p:to>
                                    </p:set>
                                    <p:anim calcmode="lin" valueType="num">
                                      <p:cBhvr>
                                        <p:cTn id="402" dur="2000" fill="hold"/>
                                        <p:tgtEl>
                                          <p:spTgt spid="3"/>
                                        </p:tgtEl>
                                        <p:attrNameLst>
                                          <p:attrName>ppt_x</p:attrName>
                                        </p:attrNameLst>
                                      </p:cBhvr>
                                      <p:tavLst>
                                        <p:tav tm="0">
                                          <p:val>
                                            <p:strVal val="#ppt_x-.2"/>
                                          </p:val>
                                        </p:tav>
                                        <p:tav tm="100000">
                                          <p:val>
                                            <p:strVal val="#ppt_x"/>
                                          </p:val>
                                        </p:tav>
                                      </p:tavLst>
                                    </p:anim>
                                    <p:anim calcmode="lin" valueType="num">
                                      <p:cBhvr>
                                        <p:cTn id="403"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40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Henderson Wave Bridge (Singapu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5857884" y="4286262"/>
            <a:ext cx="291265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Las Olas  De Henderson</a:t>
            </a:r>
          </a:p>
          <a:p>
            <a:pPr algn="ctr"/>
            <a:r>
              <a:rPr lang="es-PE" sz="1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SINGAPUR</a:t>
            </a:r>
          </a:p>
          <a:p>
            <a:endParaRPr lang="es-PE" sz="1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3 Rectángulo"/>
          <p:cNvSpPr/>
          <p:nvPr/>
        </p:nvSpPr>
        <p:spPr>
          <a:xfrm rot="3050469">
            <a:off x="-636281" y="2433039"/>
            <a:ext cx="6465412" cy="192569"/>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466607">
            <a:off x="3467148" y="2517841"/>
            <a:ext cx="6465412" cy="192569"/>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412679">
            <a:off x="124848" y="2472128"/>
            <a:ext cx="6011433" cy="199243"/>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055079">
            <a:off x="3388652" y="2425148"/>
            <a:ext cx="5952124" cy="218228"/>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3844370">
            <a:off x="619690" y="2452219"/>
            <a:ext cx="5719025" cy="224972"/>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6825754">
            <a:off x="3057367" y="2457091"/>
            <a:ext cx="5681904" cy="196397"/>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4333048">
            <a:off x="1221998" y="2506372"/>
            <a:ext cx="5378058" cy="187815"/>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6427410">
            <a:off x="2810726" y="2452808"/>
            <a:ext cx="5378241" cy="193343"/>
          </a:xfrm>
          <a:prstGeom prst="rect">
            <a:avLst/>
          </a:prstGeom>
          <a:blipFill>
            <a:blip r:embed="rId3">
              <a:duotone>
                <a:prstClr val="black"/>
                <a:srgbClr val="FFC000">
                  <a:tint val="45000"/>
                  <a:satMod val="400000"/>
                </a:srgbClr>
              </a:duotone>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6"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par>
                                <p:cTn id="94" presetID="3" presetClass="entr" presetSubtype="10"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blinds(horizontal)">
                                      <p:cBhvr>
                                        <p:cTn id="96" dur="2000"/>
                                        <p:tgtEl>
                                          <p:spTgt spid="2"/>
                                        </p:tgtEl>
                                      </p:cBhvr>
                                    </p:animEffect>
                                  </p:childTnLst>
                                </p:cTn>
                              </p:par>
                            </p:childTnLst>
                          </p:cTn>
                        </p:par>
                        <p:par>
                          <p:cTn id="97" fill="hold">
                            <p:stCondLst>
                              <p:cond delay="4000"/>
                            </p:stCondLst>
                            <p:childTnLst>
                              <p:par>
                                <p:cTn id="98" presetID="29" presetClass="entr" presetSubtype="0" fill="hold" grpId="0" nodeType="afterEffect">
                                  <p:stCondLst>
                                    <p:cond delay="0"/>
                                  </p:stCondLst>
                                  <p:childTnLst>
                                    <p:set>
                                      <p:cBhvr>
                                        <p:cTn id="99" dur="1" fill="hold">
                                          <p:stCondLst>
                                            <p:cond delay="0"/>
                                          </p:stCondLst>
                                        </p:cTn>
                                        <p:tgtEl>
                                          <p:spTgt spid="3"/>
                                        </p:tgtEl>
                                        <p:attrNameLst>
                                          <p:attrName>style.visibility</p:attrName>
                                        </p:attrNameLst>
                                      </p:cBhvr>
                                      <p:to>
                                        <p:strVal val="visible"/>
                                      </p:to>
                                    </p:set>
                                    <p:anim calcmode="lin" valueType="num">
                                      <p:cBhvr>
                                        <p:cTn id="100" dur="2000" fill="hold"/>
                                        <p:tgtEl>
                                          <p:spTgt spid="3"/>
                                        </p:tgtEl>
                                        <p:attrNameLst>
                                          <p:attrName>ppt_x</p:attrName>
                                        </p:attrNameLst>
                                      </p:cBhvr>
                                      <p:tavLst>
                                        <p:tav tm="0">
                                          <p:val>
                                            <p:strVal val="#ppt_x-.2"/>
                                          </p:val>
                                        </p:tav>
                                        <p:tav tm="100000">
                                          <p:val>
                                            <p:strVal val="#ppt_x"/>
                                          </p:val>
                                        </p:tav>
                                      </p:tavLst>
                                    </p:anim>
                                    <p:anim calcmode="lin" valueType="num">
                                      <p:cBhvr>
                                        <p:cTn id="101"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0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Henderson Waves Bridge SINGAPUR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5786446" y="4143386"/>
            <a:ext cx="3357554" cy="107721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Las Olas  De Henderson</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SINGAPUR</a:t>
            </a:r>
          </a:p>
          <a:p>
            <a:endPar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3 Medio marco"/>
          <p:cNvSpPr/>
          <p:nvPr/>
        </p:nvSpPr>
        <p:spPr>
          <a:xfrm>
            <a:off x="4643438" y="2571750"/>
            <a:ext cx="2214578" cy="2071702"/>
          </a:xfrm>
          <a:prstGeom prst="halfFrame">
            <a:avLst>
              <a:gd name="adj1" fmla="val 15861"/>
              <a:gd name="adj2" fmla="val 15576"/>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flipH="1">
            <a:off x="2500298" y="2571750"/>
            <a:ext cx="2143140" cy="2071702"/>
          </a:xfrm>
          <a:prstGeom prst="halfFrame">
            <a:avLst>
              <a:gd name="adj1" fmla="val 15861"/>
              <a:gd name="adj2" fmla="val 15576"/>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2500298" y="500048"/>
            <a:ext cx="2143140" cy="2071702"/>
          </a:xfrm>
          <a:prstGeom prst="halfFrame">
            <a:avLst>
              <a:gd name="adj1" fmla="val 15861"/>
              <a:gd name="adj2" fmla="val 15576"/>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V="1">
            <a:off x="4643438" y="500048"/>
            <a:ext cx="2214578" cy="2071702"/>
          </a:xfrm>
          <a:prstGeom prst="halfFrame">
            <a:avLst>
              <a:gd name="adj1" fmla="val 15861"/>
              <a:gd name="adj2" fmla="val 15576"/>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928926" y="857238"/>
            <a:ext cx="1357322" cy="1357340"/>
          </a:xfrm>
          <a:prstGeom prst="halfFrame">
            <a:avLst>
              <a:gd name="adj1" fmla="val 19361"/>
              <a:gd name="adj2" fmla="val 19951"/>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V="1">
            <a:off x="5000628" y="857238"/>
            <a:ext cx="1428760" cy="1357322"/>
          </a:xfrm>
          <a:prstGeom prst="halfFrame">
            <a:avLst>
              <a:gd name="adj1" fmla="val 19361"/>
              <a:gd name="adj2" fmla="val 19076"/>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5000628" y="2928940"/>
            <a:ext cx="1500198" cy="1428760"/>
          </a:xfrm>
          <a:prstGeom prst="halfFrame">
            <a:avLst>
              <a:gd name="adj1" fmla="val 17708"/>
              <a:gd name="adj2" fmla="val 18346"/>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2857488" y="2928940"/>
            <a:ext cx="1428760" cy="1357322"/>
          </a:xfrm>
          <a:prstGeom prst="halfFrame">
            <a:avLst>
              <a:gd name="adj1" fmla="val 19361"/>
              <a:gd name="adj2" fmla="val 19075"/>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0800000">
            <a:off x="3143240" y="1142990"/>
            <a:ext cx="857256" cy="785818"/>
          </a:xfrm>
          <a:prstGeom prst="halfFrame">
            <a:avLst>
              <a:gd name="adj1" fmla="val 23895"/>
              <a:gd name="adj2" fmla="val 24485"/>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flipV="1">
            <a:off x="5286380" y="1142990"/>
            <a:ext cx="857256" cy="785818"/>
          </a:xfrm>
          <a:prstGeom prst="halfFrame">
            <a:avLst>
              <a:gd name="adj1" fmla="val 26917"/>
              <a:gd name="adj2" fmla="val 26632"/>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5286380" y="3214692"/>
            <a:ext cx="928694" cy="857256"/>
          </a:xfrm>
          <a:prstGeom prst="halfFrame">
            <a:avLst>
              <a:gd name="adj1" fmla="val 24634"/>
              <a:gd name="adj2" fmla="val 23887"/>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3143240" y="3214692"/>
            <a:ext cx="857256" cy="785818"/>
          </a:xfrm>
          <a:prstGeom prst="halfFrame">
            <a:avLst>
              <a:gd name="adj1" fmla="val 25406"/>
              <a:gd name="adj2" fmla="val 26631"/>
            </a:avLst>
          </a:prstGeom>
          <a:gradFill flip="none" rotWithShape="1">
            <a:gsLst>
              <a:gs pos="24000">
                <a:schemeClr val="accent6">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checkerboard(across)">
                                      <p:cBhvr>
                                        <p:cTn id="57" dur="2000"/>
                                        <p:tgtEl>
                                          <p:spTgt spid="6"/>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across)">
                                      <p:cBhvr>
                                        <p:cTn id="60" dur="2000"/>
                                        <p:tgtEl>
                                          <p:spTgt spid="8"/>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checkerboard(across)">
                                      <p:cBhvr>
                                        <p:cTn id="63" dur="2000"/>
                                        <p:tgtEl>
                                          <p:spTgt spid="12"/>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checkerboard(across)">
                                      <p:cBhvr>
                                        <p:cTn id="66" dur="2000"/>
                                        <p:tgtEl>
                                          <p:spTgt spid="7"/>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checkerboard(across)">
                                      <p:cBhvr>
                                        <p:cTn id="69" dur="2000"/>
                                        <p:tgtEl>
                                          <p:spTgt spid="9"/>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checkerboard(across)">
                                      <p:cBhvr>
                                        <p:cTn id="72" dur="2000"/>
                                        <p:tgtEl>
                                          <p:spTgt spid="13"/>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heckerboard(across)">
                                      <p:cBhvr>
                                        <p:cTn id="75" dur="2000"/>
                                        <p:tgtEl>
                                          <p:spTgt spid="4"/>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checkerboard(across)">
                                      <p:cBhvr>
                                        <p:cTn id="81" dur="2000"/>
                                        <p:tgtEl>
                                          <p:spTgt spid="14"/>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checkerboard(across)">
                                      <p:cBhvr>
                                        <p:cTn id="84" dur="2000"/>
                                        <p:tgtEl>
                                          <p:spTgt spid="5"/>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1"/>
                                        </p:tgtEl>
                                        <p:attrNameLst>
                                          <p:attrName>style.visibility</p:attrName>
                                        </p:attrNameLst>
                                      </p:cBhvr>
                                      <p:to>
                                        <p:strVal val="visible"/>
                                      </p:to>
                                    </p:set>
                                    <p:animEffect transition="in" filter="checkerboard(across)">
                                      <p:cBhvr>
                                        <p:cTn id="87" dur="2000"/>
                                        <p:tgtEl>
                                          <p:spTgt spid="11"/>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checkerboard(across)">
                                      <p:cBhvr>
                                        <p:cTn id="90" dur="2000"/>
                                        <p:tgtEl>
                                          <p:spTgt spid="15"/>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grpId="2"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0-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0-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3"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0-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3"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5" presetClass="exit" presetSubtype="5" fill="hold" grpId="3" nodeType="withEffect">
                                  <p:stCondLst>
                                    <p:cond delay="0"/>
                                  </p:stCondLst>
                                  <p:childTnLst>
                                    <p:animEffect transition="out" filter="checkerboard(down)">
                                      <p:cBhvr>
                                        <p:cTn id="141" dur="2000"/>
                                        <p:tgtEl>
                                          <p:spTgt spid="4"/>
                                        </p:tgtEl>
                                      </p:cBhvr>
                                    </p:animEffect>
                                    <p:set>
                                      <p:cBhvr>
                                        <p:cTn id="142" dur="1" fill="hold">
                                          <p:stCondLst>
                                            <p:cond delay="1999"/>
                                          </p:stCondLst>
                                        </p:cTn>
                                        <p:tgtEl>
                                          <p:spTgt spid="4"/>
                                        </p:tgtEl>
                                        <p:attrNameLst>
                                          <p:attrName>style.visibility</p:attrName>
                                        </p:attrNameLst>
                                      </p:cBhvr>
                                      <p:to>
                                        <p:strVal val="hidden"/>
                                      </p:to>
                                    </p:set>
                                  </p:childTnLst>
                                </p:cTn>
                              </p:par>
                              <p:par>
                                <p:cTn id="143" presetID="5" presetClass="exit" presetSubtype="5" fill="hold" grpId="3" nodeType="withEffect">
                                  <p:stCondLst>
                                    <p:cond delay="0"/>
                                  </p:stCondLst>
                                  <p:childTnLst>
                                    <p:animEffect transition="out" filter="checkerboard(down)">
                                      <p:cBhvr>
                                        <p:cTn id="144" dur="2000"/>
                                        <p:tgtEl>
                                          <p:spTgt spid="5"/>
                                        </p:tgtEl>
                                      </p:cBhvr>
                                    </p:animEffect>
                                    <p:set>
                                      <p:cBhvr>
                                        <p:cTn id="145" dur="1" fill="hold">
                                          <p:stCondLst>
                                            <p:cond delay="1999"/>
                                          </p:stCondLst>
                                        </p:cTn>
                                        <p:tgtEl>
                                          <p:spTgt spid="5"/>
                                        </p:tgtEl>
                                        <p:attrNameLst>
                                          <p:attrName>style.visibility</p:attrName>
                                        </p:attrNameLst>
                                      </p:cBhvr>
                                      <p:to>
                                        <p:strVal val="hidden"/>
                                      </p:to>
                                    </p:set>
                                  </p:childTnLst>
                                </p:cTn>
                              </p:par>
                              <p:par>
                                <p:cTn id="146" presetID="5" presetClass="exit" presetSubtype="5" fill="hold" grpId="3" nodeType="withEffect">
                                  <p:stCondLst>
                                    <p:cond delay="0"/>
                                  </p:stCondLst>
                                  <p:childTnLst>
                                    <p:animEffect transition="out" filter="checkerboard(down)">
                                      <p:cBhvr>
                                        <p:cTn id="147" dur="2000"/>
                                        <p:tgtEl>
                                          <p:spTgt spid="6"/>
                                        </p:tgtEl>
                                      </p:cBhvr>
                                    </p:animEffect>
                                    <p:set>
                                      <p:cBhvr>
                                        <p:cTn id="148" dur="1" fill="hold">
                                          <p:stCondLst>
                                            <p:cond delay="1999"/>
                                          </p:stCondLst>
                                        </p:cTn>
                                        <p:tgtEl>
                                          <p:spTgt spid="6"/>
                                        </p:tgtEl>
                                        <p:attrNameLst>
                                          <p:attrName>style.visibility</p:attrName>
                                        </p:attrNameLst>
                                      </p:cBhvr>
                                      <p:to>
                                        <p:strVal val="hidden"/>
                                      </p:to>
                                    </p:set>
                                  </p:childTnLst>
                                </p:cTn>
                              </p:par>
                              <p:par>
                                <p:cTn id="149" presetID="5" presetClass="exit" presetSubtype="5" fill="hold" grpId="3" nodeType="withEffect">
                                  <p:stCondLst>
                                    <p:cond delay="0"/>
                                  </p:stCondLst>
                                  <p:childTnLst>
                                    <p:animEffect transition="out" filter="checkerboard(down)">
                                      <p:cBhvr>
                                        <p:cTn id="150" dur="2000"/>
                                        <p:tgtEl>
                                          <p:spTgt spid="7"/>
                                        </p:tgtEl>
                                      </p:cBhvr>
                                    </p:animEffect>
                                    <p:set>
                                      <p:cBhvr>
                                        <p:cTn id="151" dur="1" fill="hold">
                                          <p:stCondLst>
                                            <p:cond delay="1999"/>
                                          </p:stCondLst>
                                        </p:cTn>
                                        <p:tgtEl>
                                          <p:spTgt spid="7"/>
                                        </p:tgtEl>
                                        <p:attrNameLst>
                                          <p:attrName>style.visibility</p:attrName>
                                        </p:attrNameLst>
                                      </p:cBhvr>
                                      <p:to>
                                        <p:strVal val="hidden"/>
                                      </p:to>
                                    </p:set>
                                  </p:childTnLst>
                                </p:cTn>
                              </p:par>
                              <p:par>
                                <p:cTn id="152" presetID="5" presetClass="exit" presetSubtype="5" fill="hold" grpId="3" nodeType="withEffect">
                                  <p:stCondLst>
                                    <p:cond delay="0"/>
                                  </p:stCondLst>
                                  <p:childTnLst>
                                    <p:animEffect transition="out" filter="checkerboard(down)">
                                      <p:cBhvr>
                                        <p:cTn id="153" dur="2000"/>
                                        <p:tgtEl>
                                          <p:spTgt spid="8"/>
                                        </p:tgtEl>
                                      </p:cBhvr>
                                    </p:animEffect>
                                    <p:set>
                                      <p:cBhvr>
                                        <p:cTn id="154" dur="1" fill="hold">
                                          <p:stCondLst>
                                            <p:cond delay="1999"/>
                                          </p:stCondLst>
                                        </p:cTn>
                                        <p:tgtEl>
                                          <p:spTgt spid="8"/>
                                        </p:tgtEl>
                                        <p:attrNameLst>
                                          <p:attrName>style.visibility</p:attrName>
                                        </p:attrNameLst>
                                      </p:cBhvr>
                                      <p:to>
                                        <p:strVal val="hidden"/>
                                      </p:to>
                                    </p:set>
                                  </p:childTnLst>
                                </p:cTn>
                              </p:par>
                              <p:par>
                                <p:cTn id="155" presetID="5" presetClass="exit" presetSubtype="5" fill="hold" grpId="3" nodeType="withEffect">
                                  <p:stCondLst>
                                    <p:cond delay="0"/>
                                  </p:stCondLst>
                                  <p:childTnLst>
                                    <p:animEffect transition="out" filter="checkerboard(down)">
                                      <p:cBhvr>
                                        <p:cTn id="156" dur="2000"/>
                                        <p:tgtEl>
                                          <p:spTgt spid="9"/>
                                        </p:tgtEl>
                                      </p:cBhvr>
                                    </p:animEffect>
                                    <p:set>
                                      <p:cBhvr>
                                        <p:cTn id="157" dur="1" fill="hold">
                                          <p:stCondLst>
                                            <p:cond delay="1999"/>
                                          </p:stCondLst>
                                        </p:cTn>
                                        <p:tgtEl>
                                          <p:spTgt spid="9"/>
                                        </p:tgtEl>
                                        <p:attrNameLst>
                                          <p:attrName>style.visibility</p:attrName>
                                        </p:attrNameLst>
                                      </p:cBhvr>
                                      <p:to>
                                        <p:strVal val="hidden"/>
                                      </p:to>
                                    </p:set>
                                  </p:childTnLst>
                                </p:cTn>
                              </p:par>
                              <p:par>
                                <p:cTn id="158" presetID="5" presetClass="exit" presetSubtype="5" fill="hold" grpId="3" nodeType="withEffect">
                                  <p:stCondLst>
                                    <p:cond delay="0"/>
                                  </p:stCondLst>
                                  <p:childTnLst>
                                    <p:animEffect transition="out" filter="checkerboard(down)">
                                      <p:cBhvr>
                                        <p:cTn id="159" dur="2000"/>
                                        <p:tgtEl>
                                          <p:spTgt spid="10"/>
                                        </p:tgtEl>
                                      </p:cBhvr>
                                    </p:animEffect>
                                    <p:set>
                                      <p:cBhvr>
                                        <p:cTn id="160" dur="1" fill="hold">
                                          <p:stCondLst>
                                            <p:cond delay="1999"/>
                                          </p:stCondLst>
                                        </p:cTn>
                                        <p:tgtEl>
                                          <p:spTgt spid="10"/>
                                        </p:tgtEl>
                                        <p:attrNameLst>
                                          <p:attrName>style.visibility</p:attrName>
                                        </p:attrNameLst>
                                      </p:cBhvr>
                                      <p:to>
                                        <p:strVal val="hidden"/>
                                      </p:to>
                                    </p:set>
                                  </p:childTnLst>
                                </p:cTn>
                              </p:par>
                              <p:par>
                                <p:cTn id="161" presetID="5" presetClass="exit" presetSubtype="5" fill="hold" grpId="3" nodeType="withEffect">
                                  <p:stCondLst>
                                    <p:cond delay="0"/>
                                  </p:stCondLst>
                                  <p:childTnLst>
                                    <p:animEffect transition="out" filter="checkerboard(down)">
                                      <p:cBhvr>
                                        <p:cTn id="162" dur="2000"/>
                                        <p:tgtEl>
                                          <p:spTgt spid="11"/>
                                        </p:tgtEl>
                                      </p:cBhvr>
                                    </p:animEffect>
                                    <p:set>
                                      <p:cBhvr>
                                        <p:cTn id="163" dur="1" fill="hold">
                                          <p:stCondLst>
                                            <p:cond delay="1999"/>
                                          </p:stCondLst>
                                        </p:cTn>
                                        <p:tgtEl>
                                          <p:spTgt spid="11"/>
                                        </p:tgtEl>
                                        <p:attrNameLst>
                                          <p:attrName>style.visibility</p:attrName>
                                        </p:attrNameLst>
                                      </p:cBhvr>
                                      <p:to>
                                        <p:strVal val="hidden"/>
                                      </p:to>
                                    </p:set>
                                  </p:childTnLst>
                                </p:cTn>
                              </p:par>
                              <p:par>
                                <p:cTn id="164" presetID="5" presetClass="exit" presetSubtype="5" fill="hold" grpId="3" nodeType="withEffect">
                                  <p:stCondLst>
                                    <p:cond delay="0"/>
                                  </p:stCondLst>
                                  <p:childTnLst>
                                    <p:animEffect transition="out" filter="checkerboard(down)">
                                      <p:cBhvr>
                                        <p:cTn id="165" dur="2000"/>
                                        <p:tgtEl>
                                          <p:spTgt spid="12"/>
                                        </p:tgtEl>
                                      </p:cBhvr>
                                    </p:animEffect>
                                    <p:set>
                                      <p:cBhvr>
                                        <p:cTn id="166" dur="1" fill="hold">
                                          <p:stCondLst>
                                            <p:cond delay="1999"/>
                                          </p:stCondLst>
                                        </p:cTn>
                                        <p:tgtEl>
                                          <p:spTgt spid="12"/>
                                        </p:tgtEl>
                                        <p:attrNameLst>
                                          <p:attrName>style.visibility</p:attrName>
                                        </p:attrNameLst>
                                      </p:cBhvr>
                                      <p:to>
                                        <p:strVal val="hidden"/>
                                      </p:to>
                                    </p:set>
                                  </p:childTnLst>
                                </p:cTn>
                              </p:par>
                              <p:par>
                                <p:cTn id="167" presetID="5" presetClass="exit" presetSubtype="5" fill="hold" grpId="3" nodeType="withEffect">
                                  <p:stCondLst>
                                    <p:cond delay="0"/>
                                  </p:stCondLst>
                                  <p:childTnLst>
                                    <p:animEffect transition="out" filter="checkerboard(down)">
                                      <p:cBhvr>
                                        <p:cTn id="168" dur="2000"/>
                                        <p:tgtEl>
                                          <p:spTgt spid="13"/>
                                        </p:tgtEl>
                                      </p:cBhvr>
                                    </p:animEffect>
                                    <p:set>
                                      <p:cBhvr>
                                        <p:cTn id="169" dur="1" fill="hold">
                                          <p:stCondLst>
                                            <p:cond delay="1999"/>
                                          </p:stCondLst>
                                        </p:cTn>
                                        <p:tgtEl>
                                          <p:spTgt spid="13"/>
                                        </p:tgtEl>
                                        <p:attrNameLst>
                                          <p:attrName>style.visibility</p:attrName>
                                        </p:attrNameLst>
                                      </p:cBhvr>
                                      <p:to>
                                        <p:strVal val="hidden"/>
                                      </p:to>
                                    </p:set>
                                  </p:childTnLst>
                                </p:cTn>
                              </p:par>
                              <p:par>
                                <p:cTn id="170" presetID="5" presetClass="exit" presetSubtype="5" fill="hold" grpId="3" nodeType="withEffect">
                                  <p:stCondLst>
                                    <p:cond delay="0"/>
                                  </p:stCondLst>
                                  <p:childTnLst>
                                    <p:animEffect transition="out" filter="checkerboard(down)">
                                      <p:cBhvr>
                                        <p:cTn id="171" dur="2000"/>
                                        <p:tgtEl>
                                          <p:spTgt spid="14"/>
                                        </p:tgtEl>
                                      </p:cBhvr>
                                    </p:animEffect>
                                    <p:set>
                                      <p:cBhvr>
                                        <p:cTn id="172" dur="1" fill="hold">
                                          <p:stCondLst>
                                            <p:cond delay="1999"/>
                                          </p:stCondLst>
                                        </p:cTn>
                                        <p:tgtEl>
                                          <p:spTgt spid="14"/>
                                        </p:tgtEl>
                                        <p:attrNameLst>
                                          <p:attrName>style.visibility</p:attrName>
                                        </p:attrNameLst>
                                      </p:cBhvr>
                                      <p:to>
                                        <p:strVal val="hidden"/>
                                      </p:to>
                                    </p:set>
                                  </p:childTnLst>
                                </p:cTn>
                              </p:par>
                              <p:par>
                                <p:cTn id="173" presetID="5" presetClass="exit" presetSubtype="5" fill="hold" grpId="3" nodeType="withEffect">
                                  <p:stCondLst>
                                    <p:cond delay="0"/>
                                  </p:stCondLst>
                                  <p:childTnLst>
                                    <p:animEffect transition="out" filter="checkerboard(down)">
                                      <p:cBhvr>
                                        <p:cTn id="174" dur="2000"/>
                                        <p:tgtEl>
                                          <p:spTgt spid="15"/>
                                        </p:tgtEl>
                                      </p:cBhvr>
                                    </p:animEffect>
                                    <p:set>
                                      <p:cBhvr>
                                        <p:cTn id="175" dur="1" fill="hold">
                                          <p:stCondLst>
                                            <p:cond delay="1999"/>
                                          </p:stCondLst>
                                        </p:cTn>
                                        <p:tgtEl>
                                          <p:spTgt spid="15"/>
                                        </p:tgtEl>
                                        <p:attrNameLst>
                                          <p:attrName>style.visibility</p:attrName>
                                        </p:attrNameLst>
                                      </p:cBhvr>
                                      <p:to>
                                        <p:strVal val="hidden"/>
                                      </p:to>
                                    </p:set>
                                  </p:childTnLst>
                                </p:cTn>
                              </p:par>
                              <p:par>
                                <p:cTn id="176" presetID="23" presetClass="entr" presetSubtype="27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2/3*#ppt_w"/>
                                          </p:val>
                                        </p:tav>
                                        <p:tav tm="100000">
                                          <p:val>
                                            <p:strVal val="#ppt_w"/>
                                          </p:val>
                                        </p:tav>
                                      </p:tavLst>
                                    </p:anim>
                                    <p:anim calcmode="lin" valueType="num">
                                      <p:cBhvr>
                                        <p:cTn id="179" dur="2000" fill="hold"/>
                                        <p:tgtEl>
                                          <p:spTgt spid="2"/>
                                        </p:tgtEl>
                                        <p:attrNameLst>
                                          <p:attrName>ppt_h</p:attrName>
                                        </p:attrNameLst>
                                      </p:cBhvr>
                                      <p:tavLst>
                                        <p:tav tm="0">
                                          <p:val>
                                            <p:strVal val="2/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2000"/>
                                        <p:tgtEl>
                                          <p:spTgt spid="2"/>
                                        </p:tgtEl>
                                      </p:cBhvr>
                                    </p:animEffect>
                                  </p:childTnLst>
                                </p:cTn>
                              </p:par>
                            </p:childTnLst>
                          </p:cTn>
                        </p:par>
                        <p:par>
                          <p:cTn id="183" fill="hold">
                            <p:stCondLst>
                              <p:cond delay="4000"/>
                            </p:stCondLst>
                            <p:childTnLst>
                              <p:par>
                                <p:cTn id="184" presetID="29" presetClass="entr" presetSubtype="0" fill="hold" grpId="0" nodeType="afterEffect">
                                  <p:stCondLst>
                                    <p:cond delay="0"/>
                                  </p:stCondLst>
                                  <p:childTnLst>
                                    <p:set>
                                      <p:cBhvr>
                                        <p:cTn id="185" dur="1" fill="hold">
                                          <p:stCondLst>
                                            <p:cond delay="0"/>
                                          </p:stCondLst>
                                        </p:cTn>
                                        <p:tgtEl>
                                          <p:spTgt spid="3"/>
                                        </p:tgtEl>
                                        <p:attrNameLst>
                                          <p:attrName>style.visibility</p:attrName>
                                        </p:attrNameLst>
                                      </p:cBhvr>
                                      <p:to>
                                        <p:strVal val="visible"/>
                                      </p:to>
                                    </p:set>
                                    <p:anim calcmode="lin" valueType="num">
                                      <p:cBhvr>
                                        <p:cTn id="186" dur="2000" fill="hold"/>
                                        <p:tgtEl>
                                          <p:spTgt spid="3"/>
                                        </p:tgtEl>
                                        <p:attrNameLst>
                                          <p:attrName>ppt_x</p:attrName>
                                        </p:attrNameLst>
                                      </p:cBhvr>
                                      <p:tavLst>
                                        <p:tav tm="0">
                                          <p:val>
                                            <p:strVal val="#ppt_x-.2"/>
                                          </p:val>
                                        </p:tav>
                                        <p:tav tm="100000">
                                          <p:val>
                                            <p:strVal val="#ppt_x"/>
                                          </p:val>
                                        </p:tav>
                                      </p:tavLst>
                                    </p:anim>
                                    <p:anim calcmode="lin" valueType="num">
                                      <p:cBhvr>
                                        <p:cTn id="18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8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rgbClr val="00B050">
                <a:tint val="45000"/>
                <a:satMod val="400000"/>
              </a:srgbClr>
            </a:duotone>
            <a:lum bright="-30000" contrast="40000"/>
          </a:blip>
          <a:stretch>
            <a:fillRect/>
          </a:stretch>
        </p:blipFill>
        <p:spPr>
          <a:xfrm>
            <a:off x="642910" y="0"/>
            <a:ext cx="7786742" cy="5143500"/>
          </a:xfrm>
          <a:prstGeom prst="rect">
            <a:avLst/>
          </a:prstGeom>
        </p:spPr>
      </p:pic>
      <p:sp>
        <p:nvSpPr>
          <p:cNvPr id="3" name="2 CuadroTexto"/>
          <p:cNvSpPr txBox="1"/>
          <p:nvPr/>
        </p:nvSpPr>
        <p:spPr>
          <a:xfrm>
            <a:off x="1643042" y="1071552"/>
            <a:ext cx="5929354" cy="2985433"/>
          </a:xfrm>
          <a:prstGeom prst="rect">
            <a:avLst/>
          </a:prstGeom>
          <a:noFill/>
        </p:spPr>
        <p:txBody>
          <a:bodyPr wrap="square" rtlCol="0">
            <a:spAutoFit/>
          </a:bodyPr>
          <a:lstStyle/>
          <a:p>
            <a:r>
              <a:rPr lang="es-PE" sz="1200" dirty="0" smtClean="0"/>
              <a:t>Una construcción arquitectónica importante en la ciudad húngara de Budapest es el </a:t>
            </a:r>
            <a:r>
              <a:rPr lang="es-PE" sz="1200" b="1" dirty="0" smtClean="0"/>
              <a:t>Puente De La Libertad</a:t>
            </a:r>
            <a:r>
              <a:rPr lang="es-PE" sz="1200" dirty="0" smtClean="0"/>
              <a:t>, uno de los puentes importantes de la ciudad. Se encuentra en la zona sur, muy cerca del Mercado Central y desde el puente se puede ver el monte </a:t>
            </a:r>
            <a:r>
              <a:rPr lang="es-PE" sz="1200" dirty="0" err="1" smtClean="0"/>
              <a:t>Gellert</a:t>
            </a:r>
            <a:r>
              <a:rPr lang="es-PE" sz="1200" dirty="0" smtClean="0"/>
              <a:t>, que es uno de los puntos altos de la ciudad.</a:t>
            </a:r>
          </a:p>
          <a:p>
            <a:r>
              <a:rPr lang="es-PE" sz="1200" dirty="0" smtClean="0"/>
              <a:t>Es un puente </a:t>
            </a:r>
            <a:r>
              <a:rPr lang="es-PE" sz="1200" b="1" dirty="0" smtClean="0"/>
              <a:t>obra de </a:t>
            </a:r>
            <a:r>
              <a:rPr lang="es-PE" sz="1200" b="1" dirty="0" err="1" smtClean="0"/>
              <a:t>János</a:t>
            </a:r>
            <a:r>
              <a:rPr lang="es-PE" sz="1200" b="1" dirty="0" smtClean="0"/>
              <a:t> </a:t>
            </a:r>
            <a:r>
              <a:rPr lang="es-PE" sz="1200" b="1" dirty="0" err="1" smtClean="0"/>
              <a:t>Feketeházy</a:t>
            </a:r>
            <a:r>
              <a:rPr lang="es-PE" sz="1200" dirty="0" smtClean="0"/>
              <a:t> de 1894 a 1896, un puente que está realizado en hierro fundido y que es uno de los iconos de Budapest en la actualidad. Tiene en total 333 metros de longitud y permite cruzar el río Danubio, permitiendo llegar de Buda a Pest y viceversa. Podemos ver diferentes estatuas de bronce de </a:t>
            </a:r>
            <a:r>
              <a:rPr lang="es-PE" sz="1200" dirty="0" err="1" smtClean="0"/>
              <a:t>Turul</a:t>
            </a:r>
            <a:r>
              <a:rPr lang="es-PE" sz="1200" dirty="0" smtClean="0"/>
              <a:t> a ambos lados, entre otros elementos que destacan a lo largo del puente.</a:t>
            </a:r>
          </a:p>
          <a:p>
            <a:r>
              <a:rPr lang="es-PE" sz="1200" dirty="0" smtClean="0"/>
              <a:t>En origen el puente se llamó </a:t>
            </a:r>
            <a:r>
              <a:rPr lang="es-PE" sz="1200" b="1" dirty="0" smtClean="0"/>
              <a:t>Francisco José</a:t>
            </a:r>
            <a:r>
              <a:rPr lang="es-PE" sz="1200" dirty="0" smtClean="0"/>
              <a:t> haciendo mención al emperador de Austria debido a que se encontraba en el momento de la inauguración, aunque actualmente se le conoce como Puente de la Libertad. y está entre los más destacados de toda Hungría gracias a su arquitectura.</a:t>
            </a:r>
          </a:p>
          <a:p>
            <a:r>
              <a:rPr lang="es-PE" sz="1200" dirty="0" smtClean="0"/>
              <a:t>Podemos cruzar el </a:t>
            </a:r>
            <a:r>
              <a:rPr lang="es-PE" sz="1200" b="1" dirty="0" smtClean="0"/>
              <a:t>Puente De La Libertad</a:t>
            </a:r>
            <a:r>
              <a:rPr lang="es-PE" sz="1200" dirty="0" smtClean="0"/>
              <a:t> tanto a pie, en coche, bicicleta y también es posible hacerlo en tranvía mientras admiramos las vistas de los alrededores. Es una de las visitas recomendables que se pueden hacer a la hora de conocer Budapest y apreciar todos los elementos arquitectónicos que se encuentran en él, sus detalles y aprovechar para disfrutar con las vistas de la ciudad.</a:t>
            </a:r>
          </a:p>
          <a:p>
            <a:endParaRPr lang="es-PE" dirty="0"/>
          </a:p>
        </p:txBody>
      </p:sp>
      <p:sp>
        <p:nvSpPr>
          <p:cNvPr id="4" name="3 Rectángulo"/>
          <p:cNvSpPr/>
          <p:nvPr/>
        </p:nvSpPr>
        <p:spPr>
          <a:xfrm flipH="1">
            <a:off x="0" y="0"/>
            <a:ext cx="357158" cy="51435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786778" y="0"/>
            <a:ext cx="357222" cy="51435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786478"/>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1 Imagen" descr="l puente de la Libertad ...BUDAPES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857224" y="4286262"/>
            <a:ext cx="2515304"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De La Libertad</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Budapest</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
        <p:nvSpPr>
          <p:cNvPr id="6" name="5 Paralelogramo"/>
          <p:cNvSpPr/>
          <p:nvPr/>
        </p:nvSpPr>
        <p:spPr>
          <a:xfrm>
            <a:off x="3500430" y="0"/>
            <a:ext cx="1071570"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flipH="1">
            <a:off x="4572000" y="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a:off x="2786050" y="0"/>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flipH="1">
            <a:off x="5286380" y="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a:off x="2071670" y="0"/>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a:off x="1357290" y="0"/>
            <a:ext cx="1071570"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flipH="1">
            <a:off x="6000760" y="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flipH="1">
            <a:off x="6715140" y="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a:off x="714380" y="0"/>
            <a:ext cx="1081094"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a:off x="0" y="0"/>
            <a:ext cx="1081094"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flipH="1">
            <a:off x="7439012" y="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flipH="1">
            <a:off x="8153392" y="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a:off x="3500430" y="1071552"/>
            <a:ext cx="1071570"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a:off x="2786050" y="1071552"/>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a:off x="2071670" y="1071552"/>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a:off x="1357290" y="1071552"/>
            <a:ext cx="1071570"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a:off x="714380" y="1071552"/>
            <a:ext cx="1081094"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a:off x="0" y="1071552"/>
            <a:ext cx="1081094"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flipH="1">
            <a:off x="4572000" y="107155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flipH="1">
            <a:off x="5286380" y="107155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flipH="1">
            <a:off x="6000760" y="107155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flipH="1">
            <a:off x="6715140" y="107155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flipH="1">
            <a:off x="7439012" y="107155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flipH="1">
            <a:off x="8153392" y="107155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a:off x="3500430" y="2143122"/>
            <a:ext cx="1071570"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a:off x="2786050" y="2143122"/>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a:off x="2071670" y="2143122"/>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a:off x="1357290" y="2143122"/>
            <a:ext cx="1071570"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a:off x="714380" y="2143122"/>
            <a:ext cx="1081094"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a:off x="0" y="2143122"/>
            <a:ext cx="1081094"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flipH="1">
            <a:off x="4572000" y="214312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flipH="1">
            <a:off x="5286380" y="214312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flipH="1">
            <a:off x="6000760" y="214312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flipH="1">
            <a:off x="6715140" y="214312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flipH="1">
            <a:off x="7439012" y="214312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flipH="1">
            <a:off x="8153392" y="2143122"/>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a:off x="3500430" y="3143254"/>
            <a:ext cx="1071570"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a:off x="2786050" y="3143254"/>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Paralelogramo"/>
          <p:cNvSpPr/>
          <p:nvPr/>
        </p:nvSpPr>
        <p:spPr>
          <a:xfrm>
            <a:off x="2071670" y="3143254"/>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Paralelogramo"/>
          <p:cNvSpPr/>
          <p:nvPr/>
        </p:nvSpPr>
        <p:spPr>
          <a:xfrm>
            <a:off x="1357290" y="3143254"/>
            <a:ext cx="1071570"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a:off x="714380" y="3143254"/>
            <a:ext cx="1081094"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a:off x="0" y="3143254"/>
            <a:ext cx="1081094"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flipH="1">
            <a:off x="4572000" y="3143254"/>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flipH="1">
            <a:off x="5286380" y="3143254"/>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flipH="1">
            <a:off x="6000760" y="3143254"/>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flipH="1">
            <a:off x="6715140" y="3143254"/>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flipH="1">
            <a:off x="7439012" y="3143254"/>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flipH="1">
            <a:off x="8153392" y="3143254"/>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a:off x="3500430" y="4357700"/>
            <a:ext cx="1071570"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a:off x="2786050" y="4357700"/>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a:off x="2071670" y="4357700"/>
            <a:ext cx="1071570"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a:off x="1357290" y="4357700"/>
            <a:ext cx="1071570"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a:off x="714380" y="4357700"/>
            <a:ext cx="1081094" cy="785800"/>
          </a:xfrm>
          <a:prstGeom prst="parallelogram">
            <a:avLst>
              <a:gd name="adj" fmla="val 71062"/>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a:off x="0" y="4357700"/>
            <a:ext cx="1081094" cy="785800"/>
          </a:xfrm>
          <a:prstGeom prst="parallelogram">
            <a:avLst>
              <a:gd name="adj" fmla="val 73486"/>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flipH="1">
            <a:off x="4572000" y="435770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flipH="1">
            <a:off x="5286380" y="435770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flipH="1">
            <a:off x="6000760" y="435770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flipH="1">
            <a:off x="6715140" y="435770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flipH="1">
            <a:off x="7439012" y="435770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flipH="1">
            <a:off x="8153392" y="4357700"/>
            <a:ext cx="990608" cy="785800"/>
          </a:xfrm>
          <a:prstGeom prst="parallelogram">
            <a:avLst>
              <a:gd name="adj" fmla="val 63789"/>
            </a:avLst>
          </a:prstGeom>
          <a:gradFill flip="none" rotWithShape="1">
            <a:gsLst>
              <a:gs pos="100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Rectángulo"/>
          <p:cNvSpPr/>
          <p:nvPr/>
        </p:nvSpPr>
        <p:spPr>
          <a:xfrm>
            <a:off x="0" y="0"/>
            <a:ext cx="9144000" cy="5929336"/>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7"/>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0-#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0-#ppt_w/2"/>
                                          </p:val>
                                        </p:tav>
                                        <p:tav tm="100000">
                                          <p:val>
                                            <p:strVal val="#ppt_x"/>
                                          </p:val>
                                        </p:tav>
                                      </p:tavLst>
                                    </p:anim>
                                    <p:anim calcmode="lin" valueType="num">
                                      <p:cBhvr additive="base">
                                        <p:cTn id="58" dur="20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0-#ppt_w/2"/>
                                          </p:val>
                                        </p:tav>
                                        <p:tav tm="100000">
                                          <p:val>
                                            <p:strVal val="#ppt_x"/>
                                          </p:val>
                                        </p:tav>
                                      </p:tavLst>
                                    </p:anim>
                                    <p:anim calcmode="lin" valueType="num">
                                      <p:cBhvr additive="base">
                                        <p:cTn id="62" dur="2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2000" fill="hold"/>
                                        <p:tgtEl>
                                          <p:spTgt spid="34"/>
                                        </p:tgtEl>
                                        <p:attrNameLst>
                                          <p:attrName>ppt_x</p:attrName>
                                        </p:attrNameLst>
                                      </p:cBhvr>
                                      <p:tavLst>
                                        <p:tav tm="0">
                                          <p:val>
                                            <p:strVal val="0-#ppt_w/2"/>
                                          </p:val>
                                        </p:tav>
                                        <p:tav tm="100000">
                                          <p:val>
                                            <p:strVal val="#ppt_x"/>
                                          </p:val>
                                        </p:tav>
                                      </p:tavLst>
                                    </p:anim>
                                    <p:anim calcmode="lin" valueType="num">
                                      <p:cBhvr additive="base">
                                        <p:cTn id="74" dur="2000" fill="hold"/>
                                        <p:tgtEl>
                                          <p:spTgt spid="34"/>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000" fill="hold"/>
                                        <p:tgtEl>
                                          <p:spTgt spid="35"/>
                                        </p:tgtEl>
                                        <p:attrNameLst>
                                          <p:attrName>ppt_x</p:attrName>
                                        </p:attrNameLst>
                                      </p:cBhvr>
                                      <p:tavLst>
                                        <p:tav tm="0">
                                          <p:val>
                                            <p:strVal val="0-#ppt_w/2"/>
                                          </p:val>
                                        </p:tav>
                                        <p:tav tm="100000">
                                          <p:val>
                                            <p:strVal val="#ppt_x"/>
                                          </p:val>
                                        </p:tav>
                                      </p:tavLst>
                                    </p:anim>
                                    <p:anim calcmode="lin" valueType="num">
                                      <p:cBhvr additive="base">
                                        <p:cTn id="78" dur="2000" fill="hold"/>
                                        <p:tgtEl>
                                          <p:spTgt spid="35"/>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0" fill="hold"/>
                                        <p:tgtEl>
                                          <p:spTgt spid="42"/>
                                        </p:tgtEl>
                                        <p:attrNameLst>
                                          <p:attrName>ppt_x</p:attrName>
                                        </p:attrNameLst>
                                      </p:cBhvr>
                                      <p:tavLst>
                                        <p:tav tm="0">
                                          <p:val>
                                            <p:strVal val="0-#ppt_w/2"/>
                                          </p:val>
                                        </p:tav>
                                        <p:tav tm="100000">
                                          <p:val>
                                            <p:strVal val="#ppt_x"/>
                                          </p:val>
                                        </p:tav>
                                      </p:tavLst>
                                    </p:anim>
                                    <p:anim calcmode="lin" valueType="num">
                                      <p:cBhvr additive="base">
                                        <p:cTn id="82" dur="2000" fill="hold"/>
                                        <p:tgtEl>
                                          <p:spTgt spid="42"/>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2000" fill="hold"/>
                                        <p:tgtEl>
                                          <p:spTgt spid="43"/>
                                        </p:tgtEl>
                                        <p:attrNameLst>
                                          <p:attrName>ppt_x</p:attrName>
                                        </p:attrNameLst>
                                      </p:cBhvr>
                                      <p:tavLst>
                                        <p:tav tm="0">
                                          <p:val>
                                            <p:strVal val="0-#ppt_w/2"/>
                                          </p:val>
                                        </p:tav>
                                        <p:tav tm="100000">
                                          <p:val>
                                            <p:strVal val="#ppt_x"/>
                                          </p:val>
                                        </p:tav>
                                      </p:tavLst>
                                    </p:anim>
                                    <p:anim calcmode="lin" valueType="num">
                                      <p:cBhvr additive="base">
                                        <p:cTn id="86" dur="2000" fill="hold"/>
                                        <p:tgtEl>
                                          <p:spTgt spid="4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additive="base">
                                        <p:cTn id="93" dur="2000" fill="hold"/>
                                        <p:tgtEl>
                                          <p:spTgt spid="45"/>
                                        </p:tgtEl>
                                        <p:attrNameLst>
                                          <p:attrName>ppt_x</p:attrName>
                                        </p:attrNameLst>
                                      </p:cBhvr>
                                      <p:tavLst>
                                        <p:tav tm="0">
                                          <p:val>
                                            <p:strVal val="0-#ppt_w/2"/>
                                          </p:val>
                                        </p:tav>
                                        <p:tav tm="100000">
                                          <p:val>
                                            <p:strVal val="#ppt_x"/>
                                          </p:val>
                                        </p:tav>
                                      </p:tavLst>
                                    </p:anim>
                                    <p:anim calcmode="lin" valueType="num">
                                      <p:cBhvr additive="base">
                                        <p:cTn id="94" dur="2000" fill="hold"/>
                                        <p:tgtEl>
                                          <p:spTgt spid="45"/>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additive="base">
                                        <p:cTn id="97" dur="2000" fill="hold"/>
                                        <p:tgtEl>
                                          <p:spTgt spid="46"/>
                                        </p:tgtEl>
                                        <p:attrNameLst>
                                          <p:attrName>ppt_x</p:attrName>
                                        </p:attrNameLst>
                                      </p:cBhvr>
                                      <p:tavLst>
                                        <p:tav tm="0">
                                          <p:val>
                                            <p:strVal val="0-#ppt_w/2"/>
                                          </p:val>
                                        </p:tav>
                                        <p:tav tm="100000">
                                          <p:val>
                                            <p:strVal val="#ppt_x"/>
                                          </p:val>
                                        </p:tav>
                                      </p:tavLst>
                                    </p:anim>
                                    <p:anim calcmode="lin" valueType="num">
                                      <p:cBhvr additive="base">
                                        <p:cTn id="98" dur="2000" fill="hold"/>
                                        <p:tgtEl>
                                          <p:spTgt spid="46"/>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additive="base">
                                        <p:cTn id="101" dur="2000" fill="hold"/>
                                        <p:tgtEl>
                                          <p:spTgt spid="47"/>
                                        </p:tgtEl>
                                        <p:attrNameLst>
                                          <p:attrName>ppt_x</p:attrName>
                                        </p:attrNameLst>
                                      </p:cBhvr>
                                      <p:tavLst>
                                        <p:tav tm="0">
                                          <p:val>
                                            <p:strVal val="0-#ppt_w/2"/>
                                          </p:val>
                                        </p:tav>
                                        <p:tav tm="100000">
                                          <p:val>
                                            <p:strVal val="#ppt_x"/>
                                          </p:val>
                                        </p:tav>
                                      </p:tavLst>
                                    </p:anim>
                                    <p:anim calcmode="lin" valueType="num">
                                      <p:cBhvr additive="base">
                                        <p:cTn id="102" dur="2000" fill="hold"/>
                                        <p:tgtEl>
                                          <p:spTgt spid="47"/>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anim calcmode="lin" valueType="num">
                                      <p:cBhvr additive="base">
                                        <p:cTn id="105" dur="2000" fill="hold"/>
                                        <p:tgtEl>
                                          <p:spTgt spid="54"/>
                                        </p:tgtEl>
                                        <p:attrNameLst>
                                          <p:attrName>ppt_x</p:attrName>
                                        </p:attrNameLst>
                                      </p:cBhvr>
                                      <p:tavLst>
                                        <p:tav tm="0">
                                          <p:val>
                                            <p:strVal val="0-#ppt_w/2"/>
                                          </p:val>
                                        </p:tav>
                                        <p:tav tm="100000">
                                          <p:val>
                                            <p:strVal val="#ppt_x"/>
                                          </p:val>
                                        </p:tav>
                                      </p:tavLst>
                                    </p:anim>
                                    <p:anim calcmode="lin" valueType="num">
                                      <p:cBhvr additive="base">
                                        <p:cTn id="106" dur="2000" fill="hold"/>
                                        <p:tgtEl>
                                          <p:spTgt spid="54"/>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55"/>
                                        </p:tgtEl>
                                        <p:attrNameLst>
                                          <p:attrName>style.visibility</p:attrName>
                                        </p:attrNameLst>
                                      </p:cBhvr>
                                      <p:to>
                                        <p:strVal val="visible"/>
                                      </p:to>
                                    </p:set>
                                    <p:anim calcmode="lin" valueType="num">
                                      <p:cBhvr additive="base">
                                        <p:cTn id="109" dur="2000" fill="hold"/>
                                        <p:tgtEl>
                                          <p:spTgt spid="55"/>
                                        </p:tgtEl>
                                        <p:attrNameLst>
                                          <p:attrName>ppt_x</p:attrName>
                                        </p:attrNameLst>
                                      </p:cBhvr>
                                      <p:tavLst>
                                        <p:tav tm="0">
                                          <p:val>
                                            <p:strVal val="0-#ppt_w/2"/>
                                          </p:val>
                                        </p:tav>
                                        <p:tav tm="100000">
                                          <p:val>
                                            <p:strVal val="#ppt_x"/>
                                          </p:val>
                                        </p:tav>
                                      </p:tavLst>
                                    </p:anim>
                                    <p:anim calcmode="lin" valueType="num">
                                      <p:cBhvr additive="base">
                                        <p:cTn id="110" dur="2000" fill="hold"/>
                                        <p:tgtEl>
                                          <p:spTgt spid="55"/>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56"/>
                                        </p:tgtEl>
                                        <p:attrNameLst>
                                          <p:attrName>style.visibility</p:attrName>
                                        </p:attrNameLst>
                                      </p:cBhvr>
                                      <p:to>
                                        <p:strVal val="visible"/>
                                      </p:to>
                                    </p:set>
                                    <p:anim calcmode="lin" valueType="num">
                                      <p:cBhvr additive="base">
                                        <p:cTn id="113" dur="2000" fill="hold"/>
                                        <p:tgtEl>
                                          <p:spTgt spid="56"/>
                                        </p:tgtEl>
                                        <p:attrNameLst>
                                          <p:attrName>ppt_x</p:attrName>
                                        </p:attrNameLst>
                                      </p:cBhvr>
                                      <p:tavLst>
                                        <p:tav tm="0">
                                          <p:val>
                                            <p:strVal val="0-#ppt_w/2"/>
                                          </p:val>
                                        </p:tav>
                                        <p:tav tm="100000">
                                          <p:val>
                                            <p:strVal val="#ppt_x"/>
                                          </p:val>
                                        </p:tav>
                                      </p:tavLst>
                                    </p:anim>
                                    <p:anim calcmode="lin" valueType="num">
                                      <p:cBhvr additive="base">
                                        <p:cTn id="114" dur="2000" fill="hold"/>
                                        <p:tgtEl>
                                          <p:spTgt spid="56"/>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57"/>
                                        </p:tgtEl>
                                        <p:attrNameLst>
                                          <p:attrName>style.visibility</p:attrName>
                                        </p:attrNameLst>
                                      </p:cBhvr>
                                      <p:to>
                                        <p:strVal val="visible"/>
                                      </p:to>
                                    </p:set>
                                    <p:anim calcmode="lin" valueType="num">
                                      <p:cBhvr additive="base">
                                        <p:cTn id="117" dur="2000" fill="hold"/>
                                        <p:tgtEl>
                                          <p:spTgt spid="57"/>
                                        </p:tgtEl>
                                        <p:attrNameLst>
                                          <p:attrName>ppt_x</p:attrName>
                                        </p:attrNameLst>
                                      </p:cBhvr>
                                      <p:tavLst>
                                        <p:tav tm="0">
                                          <p:val>
                                            <p:strVal val="0-#ppt_w/2"/>
                                          </p:val>
                                        </p:tav>
                                        <p:tav tm="100000">
                                          <p:val>
                                            <p:strVal val="#ppt_x"/>
                                          </p:val>
                                        </p:tav>
                                      </p:tavLst>
                                    </p:anim>
                                    <p:anim calcmode="lin" valueType="num">
                                      <p:cBhvr additive="base">
                                        <p:cTn id="118" dur="2000" fill="hold"/>
                                        <p:tgtEl>
                                          <p:spTgt spid="57"/>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8"/>
                                        </p:tgtEl>
                                        <p:attrNameLst>
                                          <p:attrName>style.visibility</p:attrName>
                                        </p:attrNameLst>
                                      </p:cBhvr>
                                      <p:to>
                                        <p:strVal val="visible"/>
                                      </p:to>
                                    </p:set>
                                    <p:anim calcmode="lin" valueType="num">
                                      <p:cBhvr additive="base">
                                        <p:cTn id="121" dur="2000" fill="hold"/>
                                        <p:tgtEl>
                                          <p:spTgt spid="58"/>
                                        </p:tgtEl>
                                        <p:attrNameLst>
                                          <p:attrName>ppt_x</p:attrName>
                                        </p:attrNameLst>
                                      </p:cBhvr>
                                      <p:tavLst>
                                        <p:tav tm="0">
                                          <p:val>
                                            <p:strVal val="0-#ppt_w/2"/>
                                          </p:val>
                                        </p:tav>
                                        <p:tav tm="100000">
                                          <p:val>
                                            <p:strVal val="#ppt_x"/>
                                          </p:val>
                                        </p:tav>
                                      </p:tavLst>
                                    </p:anim>
                                    <p:anim calcmode="lin" valueType="num">
                                      <p:cBhvr additive="base">
                                        <p:cTn id="122" dur="2000" fill="hold"/>
                                        <p:tgtEl>
                                          <p:spTgt spid="58"/>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59"/>
                                        </p:tgtEl>
                                        <p:attrNameLst>
                                          <p:attrName>style.visibility</p:attrName>
                                        </p:attrNameLst>
                                      </p:cBhvr>
                                      <p:to>
                                        <p:strVal val="visible"/>
                                      </p:to>
                                    </p:set>
                                    <p:anim calcmode="lin" valueType="num">
                                      <p:cBhvr additive="base">
                                        <p:cTn id="125" dur="2000" fill="hold"/>
                                        <p:tgtEl>
                                          <p:spTgt spid="59"/>
                                        </p:tgtEl>
                                        <p:attrNameLst>
                                          <p:attrName>ppt_x</p:attrName>
                                        </p:attrNameLst>
                                      </p:cBhvr>
                                      <p:tavLst>
                                        <p:tav tm="0">
                                          <p:val>
                                            <p:strVal val="0-#ppt_w/2"/>
                                          </p:val>
                                        </p:tav>
                                        <p:tav tm="100000">
                                          <p:val>
                                            <p:strVal val="#ppt_x"/>
                                          </p:val>
                                        </p:tav>
                                      </p:tavLst>
                                    </p:anim>
                                    <p:anim calcmode="lin" valueType="num">
                                      <p:cBhvr additive="base">
                                        <p:cTn id="126" dur="2000" fill="hold"/>
                                        <p:tgtEl>
                                          <p:spTgt spid="59"/>
                                        </p:tgtEl>
                                        <p:attrNameLst>
                                          <p:attrName>ppt_y</p:attrName>
                                        </p:attrNameLst>
                                      </p:cBhvr>
                                      <p:tavLst>
                                        <p:tav tm="0">
                                          <p:val>
                                            <p:strVal val="1+#ppt_h/2"/>
                                          </p:val>
                                        </p:tav>
                                        <p:tav tm="100000">
                                          <p:val>
                                            <p:strVal val="#ppt_y"/>
                                          </p:val>
                                        </p:tav>
                                      </p:tavLst>
                                    </p:anim>
                                  </p:childTnLst>
                                </p:cTn>
                              </p:par>
                              <p:par>
                                <p:cTn id="127" presetID="13" presetClass="entr" presetSubtype="16" fill="hold" grpId="1" nodeType="withEffect">
                                  <p:stCondLst>
                                    <p:cond delay="0"/>
                                  </p:stCondLst>
                                  <p:childTnLst>
                                    <p:set>
                                      <p:cBhvr>
                                        <p:cTn id="128" dur="1" fill="hold">
                                          <p:stCondLst>
                                            <p:cond delay="0"/>
                                          </p:stCondLst>
                                        </p:cTn>
                                        <p:tgtEl>
                                          <p:spTgt spid="6"/>
                                        </p:tgtEl>
                                        <p:attrNameLst>
                                          <p:attrName>style.visibility</p:attrName>
                                        </p:attrNameLst>
                                      </p:cBhvr>
                                      <p:to>
                                        <p:strVal val="visible"/>
                                      </p:to>
                                    </p:set>
                                    <p:animEffect transition="in" filter="plus(in)">
                                      <p:cBhvr>
                                        <p:cTn id="129" dur="2000"/>
                                        <p:tgtEl>
                                          <p:spTgt spid="6"/>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8"/>
                                        </p:tgtEl>
                                        <p:attrNameLst>
                                          <p:attrName>style.visibility</p:attrName>
                                        </p:attrNameLst>
                                      </p:cBhvr>
                                      <p:to>
                                        <p:strVal val="visible"/>
                                      </p:to>
                                    </p:set>
                                    <p:animEffect transition="in" filter="plus(in)">
                                      <p:cBhvr>
                                        <p:cTn id="132" dur="2000"/>
                                        <p:tgtEl>
                                          <p:spTgt spid="8"/>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plus(in)">
                                      <p:cBhvr>
                                        <p:cTn id="135" dur="2000"/>
                                        <p:tgtEl>
                                          <p:spTgt spid="10"/>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plus(in)">
                                      <p:cBhvr>
                                        <p:cTn id="138" dur="2000"/>
                                        <p:tgtEl>
                                          <p:spTgt spid="11"/>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Effect transition="in" filter="plus(in)">
                                      <p:cBhvr>
                                        <p:cTn id="141" dur="2000"/>
                                        <p:tgtEl>
                                          <p:spTgt spid="14"/>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5"/>
                                        </p:tgtEl>
                                        <p:attrNameLst>
                                          <p:attrName>style.visibility</p:attrName>
                                        </p:attrNameLst>
                                      </p:cBhvr>
                                      <p:to>
                                        <p:strVal val="visible"/>
                                      </p:to>
                                    </p:set>
                                    <p:animEffect transition="in" filter="plus(in)">
                                      <p:cBhvr>
                                        <p:cTn id="144" dur="2000"/>
                                        <p:tgtEl>
                                          <p:spTgt spid="15"/>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plus(in)">
                                      <p:cBhvr>
                                        <p:cTn id="147" dur="2000"/>
                                        <p:tgtEl>
                                          <p:spTgt spid="18"/>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plus(in)">
                                      <p:cBhvr>
                                        <p:cTn id="150" dur="2000"/>
                                        <p:tgtEl>
                                          <p:spTgt spid="19"/>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plus(in)">
                                      <p:cBhvr>
                                        <p:cTn id="153" dur="2000"/>
                                        <p:tgtEl>
                                          <p:spTgt spid="20"/>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plus(in)">
                                      <p:cBhvr>
                                        <p:cTn id="156" dur="2000"/>
                                        <p:tgtEl>
                                          <p:spTgt spid="21"/>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plus(in)">
                                      <p:cBhvr>
                                        <p:cTn id="159" dur="2000"/>
                                        <p:tgtEl>
                                          <p:spTgt spid="22"/>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plus(in)">
                                      <p:cBhvr>
                                        <p:cTn id="162" dur="2000"/>
                                        <p:tgtEl>
                                          <p:spTgt spid="23"/>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30"/>
                                        </p:tgtEl>
                                        <p:attrNameLst>
                                          <p:attrName>style.visibility</p:attrName>
                                        </p:attrNameLst>
                                      </p:cBhvr>
                                      <p:to>
                                        <p:strVal val="visible"/>
                                      </p:to>
                                    </p:set>
                                    <p:animEffect transition="in" filter="plus(in)">
                                      <p:cBhvr>
                                        <p:cTn id="165" dur="2000"/>
                                        <p:tgtEl>
                                          <p:spTgt spid="30"/>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31"/>
                                        </p:tgtEl>
                                        <p:attrNameLst>
                                          <p:attrName>style.visibility</p:attrName>
                                        </p:attrNameLst>
                                      </p:cBhvr>
                                      <p:to>
                                        <p:strVal val="visible"/>
                                      </p:to>
                                    </p:set>
                                    <p:animEffect transition="in" filter="plus(in)">
                                      <p:cBhvr>
                                        <p:cTn id="168" dur="2000"/>
                                        <p:tgtEl>
                                          <p:spTgt spid="31"/>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32"/>
                                        </p:tgtEl>
                                        <p:attrNameLst>
                                          <p:attrName>style.visibility</p:attrName>
                                        </p:attrNameLst>
                                      </p:cBhvr>
                                      <p:to>
                                        <p:strVal val="visible"/>
                                      </p:to>
                                    </p:set>
                                    <p:animEffect transition="in" filter="plus(in)">
                                      <p:cBhvr>
                                        <p:cTn id="171" dur="2000"/>
                                        <p:tgtEl>
                                          <p:spTgt spid="32"/>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33"/>
                                        </p:tgtEl>
                                        <p:attrNameLst>
                                          <p:attrName>style.visibility</p:attrName>
                                        </p:attrNameLst>
                                      </p:cBhvr>
                                      <p:to>
                                        <p:strVal val="visible"/>
                                      </p:to>
                                    </p:set>
                                    <p:animEffect transition="in" filter="plus(in)">
                                      <p:cBhvr>
                                        <p:cTn id="174" dur="2000"/>
                                        <p:tgtEl>
                                          <p:spTgt spid="33"/>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34"/>
                                        </p:tgtEl>
                                        <p:attrNameLst>
                                          <p:attrName>style.visibility</p:attrName>
                                        </p:attrNameLst>
                                      </p:cBhvr>
                                      <p:to>
                                        <p:strVal val="visible"/>
                                      </p:to>
                                    </p:set>
                                    <p:animEffect transition="in" filter="plus(in)">
                                      <p:cBhvr>
                                        <p:cTn id="177" dur="2000"/>
                                        <p:tgtEl>
                                          <p:spTgt spid="34"/>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35"/>
                                        </p:tgtEl>
                                        <p:attrNameLst>
                                          <p:attrName>style.visibility</p:attrName>
                                        </p:attrNameLst>
                                      </p:cBhvr>
                                      <p:to>
                                        <p:strVal val="visible"/>
                                      </p:to>
                                    </p:set>
                                    <p:animEffect transition="in" filter="plus(in)">
                                      <p:cBhvr>
                                        <p:cTn id="180" dur="2000"/>
                                        <p:tgtEl>
                                          <p:spTgt spid="35"/>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42"/>
                                        </p:tgtEl>
                                        <p:attrNameLst>
                                          <p:attrName>style.visibility</p:attrName>
                                        </p:attrNameLst>
                                      </p:cBhvr>
                                      <p:to>
                                        <p:strVal val="visible"/>
                                      </p:to>
                                    </p:set>
                                    <p:animEffect transition="in" filter="plus(in)">
                                      <p:cBhvr>
                                        <p:cTn id="183" dur="2000"/>
                                        <p:tgtEl>
                                          <p:spTgt spid="42"/>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plus(in)">
                                      <p:cBhvr>
                                        <p:cTn id="186" dur="2000"/>
                                        <p:tgtEl>
                                          <p:spTgt spid="43"/>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44"/>
                                        </p:tgtEl>
                                        <p:attrNameLst>
                                          <p:attrName>style.visibility</p:attrName>
                                        </p:attrNameLst>
                                      </p:cBhvr>
                                      <p:to>
                                        <p:strVal val="visible"/>
                                      </p:to>
                                    </p:set>
                                    <p:animEffect transition="in" filter="plus(in)">
                                      <p:cBhvr>
                                        <p:cTn id="189" dur="2000"/>
                                        <p:tgtEl>
                                          <p:spTgt spid="44"/>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45"/>
                                        </p:tgtEl>
                                        <p:attrNameLst>
                                          <p:attrName>style.visibility</p:attrName>
                                        </p:attrNameLst>
                                      </p:cBhvr>
                                      <p:to>
                                        <p:strVal val="visible"/>
                                      </p:to>
                                    </p:set>
                                    <p:animEffect transition="in" filter="plus(in)">
                                      <p:cBhvr>
                                        <p:cTn id="192" dur="2000"/>
                                        <p:tgtEl>
                                          <p:spTgt spid="45"/>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46"/>
                                        </p:tgtEl>
                                        <p:attrNameLst>
                                          <p:attrName>style.visibility</p:attrName>
                                        </p:attrNameLst>
                                      </p:cBhvr>
                                      <p:to>
                                        <p:strVal val="visible"/>
                                      </p:to>
                                    </p:set>
                                    <p:animEffect transition="in" filter="plus(in)">
                                      <p:cBhvr>
                                        <p:cTn id="195" dur="2000"/>
                                        <p:tgtEl>
                                          <p:spTgt spid="46"/>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47"/>
                                        </p:tgtEl>
                                        <p:attrNameLst>
                                          <p:attrName>style.visibility</p:attrName>
                                        </p:attrNameLst>
                                      </p:cBhvr>
                                      <p:to>
                                        <p:strVal val="visible"/>
                                      </p:to>
                                    </p:set>
                                    <p:animEffect transition="in" filter="plus(in)">
                                      <p:cBhvr>
                                        <p:cTn id="198" dur="2000"/>
                                        <p:tgtEl>
                                          <p:spTgt spid="47"/>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54"/>
                                        </p:tgtEl>
                                        <p:attrNameLst>
                                          <p:attrName>style.visibility</p:attrName>
                                        </p:attrNameLst>
                                      </p:cBhvr>
                                      <p:to>
                                        <p:strVal val="visible"/>
                                      </p:to>
                                    </p:set>
                                    <p:animEffect transition="in" filter="plus(in)">
                                      <p:cBhvr>
                                        <p:cTn id="201" dur="2000"/>
                                        <p:tgtEl>
                                          <p:spTgt spid="54"/>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55"/>
                                        </p:tgtEl>
                                        <p:attrNameLst>
                                          <p:attrName>style.visibility</p:attrName>
                                        </p:attrNameLst>
                                      </p:cBhvr>
                                      <p:to>
                                        <p:strVal val="visible"/>
                                      </p:to>
                                    </p:set>
                                    <p:animEffect transition="in" filter="plus(in)">
                                      <p:cBhvr>
                                        <p:cTn id="204" dur="2000"/>
                                        <p:tgtEl>
                                          <p:spTgt spid="55"/>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56"/>
                                        </p:tgtEl>
                                        <p:attrNameLst>
                                          <p:attrName>style.visibility</p:attrName>
                                        </p:attrNameLst>
                                      </p:cBhvr>
                                      <p:to>
                                        <p:strVal val="visible"/>
                                      </p:to>
                                    </p:set>
                                    <p:animEffect transition="in" filter="plus(in)">
                                      <p:cBhvr>
                                        <p:cTn id="207" dur="2000"/>
                                        <p:tgtEl>
                                          <p:spTgt spid="56"/>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57"/>
                                        </p:tgtEl>
                                        <p:attrNameLst>
                                          <p:attrName>style.visibility</p:attrName>
                                        </p:attrNameLst>
                                      </p:cBhvr>
                                      <p:to>
                                        <p:strVal val="visible"/>
                                      </p:to>
                                    </p:set>
                                    <p:animEffect transition="in" filter="plus(in)">
                                      <p:cBhvr>
                                        <p:cTn id="210" dur="2000"/>
                                        <p:tgtEl>
                                          <p:spTgt spid="57"/>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58"/>
                                        </p:tgtEl>
                                        <p:attrNameLst>
                                          <p:attrName>style.visibility</p:attrName>
                                        </p:attrNameLst>
                                      </p:cBhvr>
                                      <p:to>
                                        <p:strVal val="visible"/>
                                      </p:to>
                                    </p:set>
                                    <p:animEffect transition="in" filter="plus(in)">
                                      <p:cBhvr>
                                        <p:cTn id="213" dur="2000"/>
                                        <p:tgtEl>
                                          <p:spTgt spid="58"/>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59"/>
                                        </p:tgtEl>
                                        <p:attrNameLst>
                                          <p:attrName>style.visibility</p:attrName>
                                        </p:attrNameLst>
                                      </p:cBhvr>
                                      <p:to>
                                        <p:strVal val="visible"/>
                                      </p:to>
                                    </p:set>
                                    <p:animEffect transition="in" filter="plus(in)">
                                      <p:cBhvr>
                                        <p:cTn id="216" dur="2000"/>
                                        <p:tgtEl>
                                          <p:spTgt spid="59"/>
                                        </p:tgtEl>
                                      </p:cBhvr>
                                    </p:animEffect>
                                  </p:childTnLst>
                                </p:cTn>
                              </p:par>
                              <p:par>
                                <p:cTn id="217" presetID="2" presetClass="entr" presetSubtype="6" fill="hold" grpId="0" nodeType="withEffect">
                                  <p:stCondLst>
                                    <p:cond delay="0"/>
                                  </p:stCondLst>
                                  <p:childTnLst>
                                    <p:set>
                                      <p:cBhvr>
                                        <p:cTn id="218" dur="1" fill="hold">
                                          <p:stCondLst>
                                            <p:cond delay="0"/>
                                          </p:stCondLst>
                                        </p:cTn>
                                        <p:tgtEl>
                                          <p:spTgt spid="7"/>
                                        </p:tgtEl>
                                        <p:attrNameLst>
                                          <p:attrName>style.visibility</p:attrName>
                                        </p:attrNameLst>
                                      </p:cBhvr>
                                      <p:to>
                                        <p:strVal val="visible"/>
                                      </p:to>
                                    </p:set>
                                    <p:anim calcmode="lin" valueType="num">
                                      <p:cBhvr additive="base">
                                        <p:cTn id="219" dur="2000" fill="hold"/>
                                        <p:tgtEl>
                                          <p:spTgt spid="7"/>
                                        </p:tgtEl>
                                        <p:attrNameLst>
                                          <p:attrName>ppt_x</p:attrName>
                                        </p:attrNameLst>
                                      </p:cBhvr>
                                      <p:tavLst>
                                        <p:tav tm="0">
                                          <p:val>
                                            <p:strVal val="1+#ppt_w/2"/>
                                          </p:val>
                                        </p:tav>
                                        <p:tav tm="100000">
                                          <p:val>
                                            <p:strVal val="#ppt_x"/>
                                          </p:val>
                                        </p:tav>
                                      </p:tavLst>
                                    </p:anim>
                                    <p:anim calcmode="lin" valueType="num">
                                      <p:cBhvr additive="base">
                                        <p:cTn id="220" dur="2000" fill="hold"/>
                                        <p:tgtEl>
                                          <p:spTgt spid="7"/>
                                        </p:tgtEl>
                                        <p:attrNameLst>
                                          <p:attrName>ppt_y</p:attrName>
                                        </p:attrNameLst>
                                      </p:cBhvr>
                                      <p:tavLst>
                                        <p:tav tm="0">
                                          <p:val>
                                            <p:strVal val="1+#ppt_h/2"/>
                                          </p:val>
                                        </p:tav>
                                        <p:tav tm="100000">
                                          <p:val>
                                            <p:strVal val="#ppt_y"/>
                                          </p:val>
                                        </p:tav>
                                      </p:tavLst>
                                    </p:anim>
                                  </p:childTnLst>
                                </p:cTn>
                              </p:par>
                              <p:par>
                                <p:cTn id="221" presetID="2" presetClass="entr" presetSubtype="6" fill="hold" grpId="0" nodeType="withEffect">
                                  <p:stCondLst>
                                    <p:cond delay="0"/>
                                  </p:stCondLst>
                                  <p:childTnLst>
                                    <p:set>
                                      <p:cBhvr>
                                        <p:cTn id="222" dur="1" fill="hold">
                                          <p:stCondLst>
                                            <p:cond delay="0"/>
                                          </p:stCondLst>
                                        </p:cTn>
                                        <p:tgtEl>
                                          <p:spTgt spid="9"/>
                                        </p:tgtEl>
                                        <p:attrNameLst>
                                          <p:attrName>style.visibility</p:attrName>
                                        </p:attrNameLst>
                                      </p:cBhvr>
                                      <p:to>
                                        <p:strVal val="visible"/>
                                      </p:to>
                                    </p:set>
                                    <p:anim calcmode="lin" valueType="num">
                                      <p:cBhvr additive="base">
                                        <p:cTn id="223" dur="2000" fill="hold"/>
                                        <p:tgtEl>
                                          <p:spTgt spid="9"/>
                                        </p:tgtEl>
                                        <p:attrNameLst>
                                          <p:attrName>ppt_x</p:attrName>
                                        </p:attrNameLst>
                                      </p:cBhvr>
                                      <p:tavLst>
                                        <p:tav tm="0">
                                          <p:val>
                                            <p:strVal val="1+#ppt_w/2"/>
                                          </p:val>
                                        </p:tav>
                                        <p:tav tm="100000">
                                          <p:val>
                                            <p:strVal val="#ppt_x"/>
                                          </p:val>
                                        </p:tav>
                                      </p:tavLst>
                                    </p:anim>
                                    <p:anim calcmode="lin" valueType="num">
                                      <p:cBhvr additive="base">
                                        <p:cTn id="224" dur="2000" fill="hold"/>
                                        <p:tgtEl>
                                          <p:spTgt spid="9"/>
                                        </p:tgtEl>
                                        <p:attrNameLst>
                                          <p:attrName>ppt_y</p:attrName>
                                        </p:attrNameLst>
                                      </p:cBhvr>
                                      <p:tavLst>
                                        <p:tav tm="0">
                                          <p:val>
                                            <p:strVal val="1+#ppt_h/2"/>
                                          </p:val>
                                        </p:tav>
                                        <p:tav tm="100000">
                                          <p:val>
                                            <p:strVal val="#ppt_y"/>
                                          </p:val>
                                        </p:tav>
                                      </p:tavLst>
                                    </p:anim>
                                  </p:childTnLst>
                                </p:cTn>
                              </p:par>
                              <p:par>
                                <p:cTn id="225" presetID="2" presetClass="entr" presetSubtype="6"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additive="base">
                                        <p:cTn id="227" dur="2000" fill="hold"/>
                                        <p:tgtEl>
                                          <p:spTgt spid="12"/>
                                        </p:tgtEl>
                                        <p:attrNameLst>
                                          <p:attrName>ppt_x</p:attrName>
                                        </p:attrNameLst>
                                      </p:cBhvr>
                                      <p:tavLst>
                                        <p:tav tm="0">
                                          <p:val>
                                            <p:strVal val="1+#ppt_w/2"/>
                                          </p:val>
                                        </p:tav>
                                        <p:tav tm="100000">
                                          <p:val>
                                            <p:strVal val="#ppt_x"/>
                                          </p:val>
                                        </p:tav>
                                      </p:tavLst>
                                    </p:anim>
                                    <p:anim calcmode="lin" valueType="num">
                                      <p:cBhvr additive="base">
                                        <p:cTn id="228" dur="2000" fill="hold"/>
                                        <p:tgtEl>
                                          <p:spTgt spid="12"/>
                                        </p:tgtEl>
                                        <p:attrNameLst>
                                          <p:attrName>ppt_y</p:attrName>
                                        </p:attrNameLst>
                                      </p:cBhvr>
                                      <p:tavLst>
                                        <p:tav tm="0">
                                          <p:val>
                                            <p:strVal val="1+#ppt_h/2"/>
                                          </p:val>
                                        </p:tav>
                                        <p:tav tm="100000">
                                          <p:val>
                                            <p:strVal val="#ppt_y"/>
                                          </p:val>
                                        </p:tav>
                                      </p:tavLst>
                                    </p:anim>
                                  </p:childTnLst>
                                </p:cTn>
                              </p:par>
                              <p:par>
                                <p:cTn id="229" presetID="2" presetClass="entr" presetSubtype="6" fill="hold" grpId="0" nodeType="withEffect">
                                  <p:stCondLst>
                                    <p:cond delay="0"/>
                                  </p:stCondLst>
                                  <p:childTnLst>
                                    <p:set>
                                      <p:cBhvr>
                                        <p:cTn id="230" dur="1" fill="hold">
                                          <p:stCondLst>
                                            <p:cond delay="0"/>
                                          </p:stCondLst>
                                        </p:cTn>
                                        <p:tgtEl>
                                          <p:spTgt spid="13"/>
                                        </p:tgtEl>
                                        <p:attrNameLst>
                                          <p:attrName>style.visibility</p:attrName>
                                        </p:attrNameLst>
                                      </p:cBhvr>
                                      <p:to>
                                        <p:strVal val="visible"/>
                                      </p:to>
                                    </p:set>
                                    <p:anim calcmode="lin" valueType="num">
                                      <p:cBhvr additive="base">
                                        <p:cTn id="231" dur="2000" fill="hold"/>
                                        <p:tgtEl>
                                          <p:spTgt spid="13"/>
                                        </p:tgtEl>
                                        <p:attrNameLst>
                                          <p:attrName>ppt_x</p:attrName>
                                        </p:attrNameLst>
                                      </p:cBhvr>
                                      <p:tavLst>
                                        <p:tav tm="0">
                                          <p:val>
                                            <p:strVal val="1+#ppt_w/2"/>
                                          </p:val>
                                        </p:tav>
                                        <p:tav tm="100000">
                                          <p:val>
                                            <p:strVal val="#ppt_x"/>
                                          </p:val>
                                        </p:tav>
                                      </p:tavLst>
                                    </p:anim>
                                    <p:anim calcmode="lin" valueType="num">
                                      <p:cBhvr additive="base">
                                        <p:cTn id="232" dur="2000" fill="hold"/>
                                        <p:tgtEl>
                                          <p:spTgt spid="13"/>
                                        </p:tgtEl>
                                        <p:attrNameLst>
                                          <p:attrName>ppt_y</p:attrName>
                                        </p:attrNameLst>
                                      </p:cBhvr>
                                      <p:tavLst>
                                        <p:tav tm="0">
                                          <p:val>
                                            <p:strVal val="1+#ppt_h/2"/>
                                          </p:val>
                                        </p:tav>
                                        <p:tav tm="100000">
                                          <p:val>
                                            <p:strVal val="#ppt_y"/>
                                          </p:val>
                                        </p:tav>
                                      </p:tavLst>
                                    </p:anim>
                                  </p:childTnLst>
                                </p:cTn>
                              </p:par>
                              <p:par>
                                <p:cTn id="233" presetID="2" presetClass="entr" presetSubtype="6" fill="hold" grpId="0" nodeType="withEffect">
                                  <p:stCondLst>
                                    <p:cond delay="0"/>
                                  </p:stCondLst>
                                  <p:childTnLst>
                                    <p:set>
                                      <p:cBhvr>
                                        <p:cTn id="234" dur="1" fill="hold">
                                          <p:stCondLst>
                                            <p:cond delay="0"/>
                                          </p:stCondLst>
                                        </p:cTn>
                                        <p:tgtEl>
                                          <p:spTgt spid="16"/>
                                        </p:tgtEl>
                                        <p:attrNameLst>
                                          <p:attrName>style.visibility</p:attrName>
                                        </p:attrNameLst>
                                      </p:cBhvr>
                                      <p:to>
                                        <p:strVal val="visible"/>
                                      </p:to>
                                    </p:set>
                                    <p:anim calcmode="lin" valueType="num">
                                      <p:cBhvr additive="base">
                                        <p:cTn id="235" dur="2000" fill="hold"/>
                                        <p:tgtEl>
                                          <p:spTgt spid="16"/>
                                        </p:tgtEl>
                                        <p:attrNameLst>
                                          <p:attrName>ppt_x</p:attrName>
                                        </p:attrNameLst>
                                      </p:cBhvr>
                                      <p:tavLst>
                                        <p:tav tm="0">
                                          <p:val>
                                            <p:strVal val="1+#ppt_w/2"/>
                                          </p:val>
                                        </p:tav>
                                        <p:tav tm="100000">
                                          <p:val>
                                            <p:strVal val="#ppt_x"/>
                                          </p:val>
                                        </p:tav>
                                      </p:tavLst>
                                    </p:anim>
                                    <p:anim calcmode="lin" valueType="num">
                                      <p:cBhvr additive="base">
                                        <p:cTn id="236" dur="2000" fill="hold"/>
                                        <p:tgtEl>
                                          <p:spTgt spid="16"/>
                                        </p:tgtEl>
                                        <p:attrNameLst>
                                          <p:attrName>ppt_y</p:attrName>
                                        </p:attrNameLst>
                                      </p:cBhvr>
                                      <p:tavLst>
                                        <p:tav tm="0">
                                          <p:val>
                                            <p:strVal val="1+#ppt_h/2"/>
                                          </p:val>
                                        </p:tav>
                                        <p:tav tm="100000">
                                          <p:val>
                                            <p:strVal val="#ppt_y"/>
                                          </p:val>
                                        </p:tav>
                                      </p:tavLst>
                                    </p:anim>
                                  </p:childTnLst>
                                </p:cTn>
                              </p:par>
                              <p:par>
                                <p:cTn id="237" presetID="2" presetClass="entr" presetSubtype="6" fill="hold" grpId="0" nodeType="withEffect">
                                  <p:stCondLst>
                                    <p:cond delay="0"/>
                                  </p:stCondLst>
                                  <p:childTnLst>
                                    <p:set>
                                      <p:cBhvr>
                                        <p:cTn id="238" dur="1" fill="hold">
                                          <p:stCondLst>
                                            <p:cond delay="0"/>
                                          </p:stCondLst>
                                        </p:cTn>
                                        <p:tgtEl>
                                          <p:spTgt spid="17"/>
                                        </p:tgtEl>
                                        <p:attrNameLst>
                                          <p:attrName>style.visibility</p:attrName>
                                        </p:attrNameLst>
                                      </p:cBhvr>
                                      <p:to>
                                        <p:strVal val="visible"/>
                                      </p:to>
                                    </p:set>
                                    <p:anim calcmode="lin" valueType="num">
                                      <p:cBhvr additive="base">
                                        <p:cTn id="239" dur="2000" fill="hold"/>
                                        <p:tgtEl>
                                          <p:spTgt spid="17"/>
                                        </p:tgtEl>
                                        <p:attrNameLst>
                                          <p:attrName>ppt_x</p:attrName>
                                        </p:attrNameLst>
                                      </p:cBhvr>
                                      <p:tavLst>
                                        <p:tav tm="0">
                                          <p:val>
                                            <p:strVal val="1+#ppt_w/2"/>
                                          </p:val>
                                        </p:tav>
                                        <p:tav tm="100000">
                                          <p:val>
                                            <p:strVal val="#ppt_x"/>
                                          </p:val>
                                        </p:tav>
                                      </p:tavLst>
                                    </p:anim>
                                    <p:anim calcmode="lin" valueType="num">
                                      <p:cBhvr additive="base">
                                        <p:cTn id="240" dur="2000" fill="hold"/>
                                        <p:tgtEl>
                                          <p:spTgt spid="17"/>
                                        </p:tgtEl>
                                        <p:attrNameLst>
                                          <p:attrName>ppt_y</p:attrName>
                                        </p:attrNameLst>
                                      </p:cBhvr>
                                      <p:tavLst>
                                        <p:tav tm="0">
                                          <p:val>
                                            <p:strVal val="1+#ppt_h/2"/>
                                          </p:val>
                                        </p:tav>
                                        <p:tav tm="100000">
                                          <p:val>
                                            <p:strVal val="#ppt_y"/>
                                          </p:val>
                                        </p:tav>
                                      </p:tavLst>
                                    </p:anim>
                                  </p:childTnLst>
                                </p:cTn>
                              </p:par>
                              <p:par>
                                <p:cTn id="241" presetID="2" presetClass="entr" presetSubtype="6" fill="hold" grpId="0" nodeType="withEffect">
                                  <p:stCondLst>
                                    <p:cond delay="0"/>
                                  </p:stCondLst>
                                  <p:childTnLst>
                                    <p:set>
                                      <p:cBhvr>
                                        <p:cTn id="242" dur="1" fill="hold">
                                          <p:stCondLst>
                                            <p:cond delay="0"/>
                                          </p:stCondLst>
                                        </p:cTn>
                                        <p:tgtEl>
                                          <p:spTgt spid="24"/>
                                        </p:tgtEl>
                                        <p:attrNameLst>
                                          <p:attrName>style.visibility</p:attrName>
                                        </p:attrNameLst>
                                      </p:cBhvr>
                                      <p:to>
                                        <p:strVal val="visible"/>
                                      </p:to>
                                    </p:set>
                                    <p:anim calcmode="lin" valueType="num">
                                      <p:cBhvr additive="base">
                                        <p:cTn id="243" dur="2000" fill="hold"/>
                                        <p:tgtEl>
                                          <p:spTgt spid="24"/>
                                        </p:tgtEl>
                                        <p:attrNameLst>
                                          <p:attrName>ppt_x</p:attrName>
                                        </p:attrNameLst>
                                      </p:cBhvr>
                                      <p:tavLst>
                                        <p:tav tm="0">
                                          <p:val>
                                            <p:strVal val="1+#ppt_w/2"/>
                                          </p:val>
                                        </p:tav>
                                        <p:tav tm="100000">
                                          <p:val>
                                            <p:strVal val="#ppt_x"/>
                                          </p:val>
                                        </p:tav>
                                      </p:tavLst>
                                    </p:anim>
                                    <p:anim calcmode="lin" valueType="num">
                                      <p:cBhvr additive="base">
                                        <p:cTn id="244" dur="2000" fill="hold"/>
                                        <p:tgtEl>
                                          <p:spTgt spid="24"/>
                                        </p:tgtEl>
                                        <p:attrNameLst>
                                          <p:attrName>ppt_y</p:attrName>
                                        </p:attrNameLst>
                                      </p:cBhvr>
                                      <p:tavLst>
                                        <p:tav tm="0">
                                          <p:val>
                                            <p:strVal val="1+#ppt_h/2"/>
                                          </p:val>
                                        </p:tav>
                                        <p:tav tm="100000">
                                          <p:val>
                                            <p:strVal val="#ppt_y"/>
                                          </p:val>
                                        </p:tav>
                                      </p:tavLst>
                                    </p:anim>
                                  </p:childTnLst>
                                </p:cTn>
                              </p:par>
                              <p:par>
                                <p:cTn id="245" presetID="2" presetClass="entr" presetSubtype="6" fill="hold" grpId="0" nodeType="withEffect">
                                  <p:stCondLst>
                                    <p:cond delay="0"/>
                                  </p:stCondLst>
                                  <p:childTnLst>
                                    <p:set>
                                      <p:cBhvr>
                                        <p:cTn id="246" dur="1" fill="hold">
                                          <p:stCondLst>
                                            <p:cond delay="0"/>
                                          </p:stCondLst>
                                        </p:cTn>
                                        <p:tgtEl>
                                          <p:spTgt spid="25"/>
                                        </p:tgtEl>
                                        <p:attrNameLst>
                                          <p:attrName>style.visibility</p:attrName>
                                        </p:attrNameLst>
                                      </p:cBhvr>
                                      <p:to>
                                        <p:strVal val="visible"/>
                                      </p:to>
                                    </p:set>
                                    <p:anim calcmode="lin" valueType="num">
                                      <p:cBhvr additive="base">
                                        <p:cTn id="247" dur="2000" fill="hold"/>
                                        <p:tgtEl>
                                          <p:spTgt spid="25"/>
                                        </p:tgtEl>
                                        <p:attrNameLst>
                                          <p:attrName>ppt_x</p:attrName>
                                        </p:attrNameLst>
                                      </p:cBhvr>
                                      <p:tavLst>
                                        <p:tav tm="0">
                                          <p:val>
                                            <p:strVal val="1+#ppt_w/2"/>
                                          </p:val>
                                        </p:tav>
                                        <p:tav tm="100000">
                                          <p:val>
                                            <p:strVal val="#ppt_x"/>
                                          </p:val>
                                        </p:tav>
                                      </p:tavLst>
                                    </p:anim>
                                    <p:anim calcmode="lin" valueType="num">
                                      <p:cBhvr additive="base">
                                        <p:cTn id="248" dur="2000" fill="hold"/>
                                        <p:tgtEl>
                                          <p:spTgt spid="25"/>
                                        </p:tgtEl>
                                        <p:attrNameLst>
                                          <p:attrName>ppt_y</p:attrName>
                                        </p:attrNameLst>
                                      </p:cBhvr>
                                      <p:tavLst>
                                        <p:tav tm="0">
                                          <p:val>
                                            <p:strVal val="1+#ppt_h/2"/>
                                          </p:val>
                                        </p:tav>
                                        <p:tav tm="100000">
                                          <p:val>
                                            <p:strVal val="#ppt_y"/>
                                          </p:val>
                                        </p:tav>
                                      </p:tavLst>
                                    </p:anim>
                                  </p:childTnLst>
                                </p:cTn>
                              </p:par>
                              <p:par>
                                <p:cTn id="249" presetID="2" presetClass="entr" presetSubtype="6" fill="hold" grpId="0" nodeType="withEffect">
                                  <p:stCondLst>
                                    <p:cond delay="0"/>
                                  </p:stCondLst>
                                  <p:childTnLst>
                                    <p:set>
                                      <p:cBhvr>
                                        <p:cTn id="250" dur="1" fill="hold">
                                          <p:stCondLst>
                                            <p:cond delay="0"/>
                                          </p:stCondLst>
                                        </p:cTn>
                                        <p:tgtEl>
                                          <p:spTgt spid="26"/>
                                        </p:tgtEl>
                                        <p:attrNameLst>
                                          <p:attrName>style.visibility</p:attrName>
                                        </p:attrNameLst>
                                      </p:cBhvr>
                                      <p:to>
                                        <p:strVal val="visible"/>
                                      </p:to>
                                    </p:set>
                                    <p:anim calcmode="lin" valueType="num">
                                      <p:cBhvr additive="base">
                                        <p:cTn id="251" dur="2000" fill="hold"/>
                                        <p:tgtEl>
                                          <p:spTgt spid="26"/>
                                        </p:tgtEl>
                                        <p:attrNameLst>
                                          <p:attrName>ppt_x</p:attrName>
                                        </p:attrNameLst>
                                      </p:cBhvr>
                                      <p:tavLst>
                                        <p:tav tm="0">
                                          <p:val>
                                            <p:strVal val="1+#ppt_w/2"/>
                                          </p:val>
                                        </p:tav>
                                        <p:tav tm="100000">
                                          <p:val>
                                            <p:strVal val="#ppt_x"/>
                                          </p:val>
                                        </p:tav>
                                      </p:tavLst>
                                    </p:anim>
                                    <p:anim calcmode="lin" valueType="num">
                                      <p:cBhvr additive="base">
                                        <p:cTn id="252" dur="2000" fill="hold"/>
                                        <p:tgtEl>
                                          <p:spTgt spid="26"/>
                                        </p:tgtEl>
                                        <p:attrNameLst>
                                          <p:attrName>ppt_y</p:attrName>
                                        </p:attrNameLst>
                                      </p:cBhvr>
                                      <p:tavLst>
                                        <p:tav tm="0">
                                          <p:val>
                                            <p:strVal val="1+#ppt_h/2"/>
                                          </p:val>
                                        </p:tav>
                                        <p:tav tm="100000">
                                          <p:val>
                                            <p:strVal val="#ppt_y"/>
                                          </p:val>
                                        </p:tav>
                                      </p:tavLst>
                                    </p:anim>
                                  </p:childTnLst>
                                </p:cTn>
                              </p:par>
                              <p:par>
                                <p:cTn id="253" presetID="2" presetClass="entr" presetSubtype="6" fill="hold" grpId="0" nodeType="withEffect">
                                  <p:stCondLst>
                                    <p:cond delay="0"/>
                                  </p:stCondLst>
                                  <p:childTnLst>
                                    <p:set>
                                      <p:cBhvr>
                                        <p:cTn id="254" dur="1" fill="hold">
                                          <p:stCondLst>
                                            <p:cond delay="0"/>
                                          </p:stCondLst>
                                        </p:cTn>
                                        <p:tgtEl>
                                          <p:spTgt spid="27"/>
                                        </p:tgtEl>
                                        <p:attrNameLst>
                                          <p:attrName>style.visibility</p:attrName>
                                        </p:attrNameLst>
                                      </p:cBhvr>
                                      <p:to>
                                        <p:strVal val="visible"/>
                                      </p:to>
                                    </p:set>
                                    <p:anim calcmode="lin" valueType="num">
                                      <p:cBhvr additive="base">
                                        <p:cTn id="255" dur="2000" fill="hold"/>
                                        <p:tgtEl>
                                          <p:spTgt spid="27"/>
                                        </p:tgtEl>
                                        <p:attrNameLst>
                                          <p:attrName>ppt_x</p:attrName>
                                        </p:attrNameLst>
                                      </p:cBhvr>
                                      <p:tavLst>
                                        <p:tav tm="0">
                                          <p:val>
                                            <p:strVal val="1+#ppt_w/2"/>
                                          </p:val>
                                        </p:tav>
                                        <p:tav tm="100000">
                                          <p:val>
                                            <p:strVal val="#ppt_x"/>
                                          </p:val>
                                        </p:tav>
                                      </p:tavLst>
                                    </p:anim>
                                    <p:anim calcmode="lin" valueType="num">
                                      <p:cBhvr additive="base">
                                        <p:cTn id="256" dur="2000" fill="hold"/>
                                        <p:tgtEl>
                                          <p:spTgt spid="27"/>
                                        </p:tgtEl>
                                        <p:attrNameLst>
                                          <p:attrName>ppt_y</p:attrName>
                                        </p:attrNameLst>
                                      </p:cBhvr>
                                      <p:tavLst>
                                        <p:tav tm="0">
                                          <p:val>
                                            <p:strVal val="1+#ppt_h/2"/>
                                          </p:val>
                                        </p:tav>
                                        <p:tav tm="100000">
                                          <p:val>
                                            <p:strVal val="#ppt_y"/>
                                          </p:val>
                                        </p:tav>
                                      </p:tavLst>
                                    </p:anim>
                                  </p:childTnLst>
                                </p:cTn>
                              </p:par>
                              <p:par>
                                <p:cTn id="257" presetID="2" presetClass="entr" presetSubtype="6" fill="hold" grpId="0" nodeType="withEffect">
                                  <p:stCondLst>
                                    <p:cond delay="0"/>
                                  </p:stCondLst>
                                  <p:childTnLst>
                                    <p:set>
                                      <p:cBhvr>
                                        <p:cTn id="258" dur="1" fill="hold">
                                          <p:stCondLst>
                                            <p:cond delay="0"/>
                                          </p:stCondLst>
                                        </p:cTn>
                                        <p:tgtEl>
                                          <p:spTgt spid="28"/>
                                        </p:tgtEl>
                                        <p:attrNameLst>
                                          <p:attrName>style.visibility</p:attrName>
                                        </p:attrNameLst>
                                      </p:cBhvr>
                                      <p:to>
                                        <p:strVal val="visible"/>
                                      </p:to>
                                    </p:set>
                                    <p:anim calcmode="lin" valueType="num">
                                      <p:cBhvr additive="base">
                                        <p:cTn id="259" dur="2000" fill="hold"/>
                                        <p:tgtEl>
                                          <p:spTgt spid="28"/>
                                        </p:tgtEl>
                                        <p:attrNameLst>
                                          <p:attrName>ppt_x</p:attrName>
                                        </p:attrNameLst>
                                      </p:cBhvr>
                                      <p:tavLst>
                                        <p:tav tm="0">
                                          <p:val>
                                            <p:strVal val="1+#ppt_w/2"/>
                                          </p:val>
                                        </p:tav>
                                        <p:tav tm="100000">
                                          <p:val>
                                            <p:strVal val="#ppt_x"/>
                                          </p:val>
                                        </p:tav>
                                      </p:tavLst>
                                    </p:anim>
                                    <p:anim calcmode="lin" valueType="num">
                                      <p:cBhvr additive="base">
                                        <p:cTn id="260" dur="2000" fill="hold"/>
                                        <p:tgtEl>
                                          <p:spTgt spid="28"/>
                                        </p:tgtEl>
                                        <p:attrNameLst>
                                          <p:attrName>ppt_y</p:attrName>
                                        </p:attrNameLst>
                                      </p:cBhvr>
                                      <p:tavLst>
                                        <p:tav tm="0">
                                          <p:val>
                                            <p:strVal val="1+#ppt_h/2"/>
                                          </p:val>
                                        </p:tav>
                                        <p:tav tm="100000">
                                          <p:val>
                                            <p:strVal val="#ppt_y"/>
                                          </p:val>
                                        </p:tav>
                                      </p:tavLst>
                                    </p:anim>
                                  </p:childTnLst>
                                </p:cTn>
                              </p:par>
                              <p:par>
                                <p:cTn id="261" presetID="2" presetClass="entr" presetSubtype="6" fill="hold" grpId="0" nodeType="withEffect">
                                  <p:stCondLst>
                                    <p:cond delay="0"/>
                                  </p:stCondLst>
                                  <p:childTnLst>
                                    <p:set>
                                      <p:cBhvr>
                                        <p:cTn id="262" dur="1" fill="hold">
                                          <p:stCondLst>
                                            <p:cond delay="0"/>
                                          </p:stCondLst>
                                        </p:cTn>
                                        <p:tgtEl>
                                          <p:spTgt spid="29"/>
                                        </p:tgtEl>
                                        <p:attrNameLst>
                                          <p:attrName>style.visibility</p:attrName>
                                        </p:attrNameLst>
                                      </p:cBhvr>
                                      <p:to>
                                        <p:strVal val="visible"/>
                                      </p:to>
                                    </p:set>
                                    <p:anim calcmode="lin" valueType="num">
                                      <p:cBhvr additive="base">
                                        <p:cTn id="263" dur="2000" fill="hold"/>
                                        <p:tgtEl>
                                          <p:spTgt spid="29"/>
                                        </p:tgtEl>
                                        <p:attrNameLst>
                                          <p:attrName>ppt_x</p:attrName>
                                        </p:attrNameLst>
                                      </p:cBhvr>
                                      <p:tavLst>
                                        <p:tav tm="0">
                                          <p:val>
                                            <p:strVal val="1+#ppt_w/2"/>
                                          </p:val>
                                        </p:tav>
                                        <p:tav tm="100000">
                                          <p:val>
                                            <p:strVal val="#ppt_x"/>
                                          </p:val>
                                        </p:tav>
                                      </p:tavLst>
                                    </p:anim>
                                    <p:anim calcmode="lin" valueType="num">
                                      <p:cBhvr additive="base">
                                        <p:cTn id="264" dur="2000" fill="hold"/>
                                        <p:tgtEl>
                                          <p:spTgt spid="29"/>
                                        </p:tgtEl>
                                        <p:attrNameLst>
                                          <p:attrName>ppt_y</p:attrName>
                                        </p:attrNameLst>
                                      </p:cBhvr>
                                      <p:tavLst>
                                        <p:tav tm="0">
                                          <p:val>
                                            <p:strVal val="1+#ppt_h/2"/>
                                          </p:val>
                                        </p:tav>
                                        <p:tav tm="100000">
                                          <p:val>
                                            <p:strVal val="#ppt_y"/>
                                          </p:val>
                                        </p:tav>
                                      </p:tavLst>
                                    </p:anim>
                                  </p:childTnLst>
                                </p:cTn>
                              </p:par>
                              <p:par>
                                <p:cTn id="265" presetID="2" presetClass="entr" presetSubtype="6" fill="hold" grpId="0" nodeType="withEffect">
                                  <p:stCondLst>
                                    <p:cond delay="0"/>
                                  </p:stCondLst>
                                  <p:childTnLst>
                                    <p:set>
                                      <p:cBhvr>
                                        <p:cTn id="266" dur="1" fill="hold">
                                          <p:stCondLst>
                                            <p:cond delay="0"/>
                                          </p:stCondLst>
                                        </p:cTn>
                                        <p:tgtEl>
                                          <p:spTgt spid="36"/>
                                        </p:tgtEl>
                                        <p:attrNameLst>
                                          <p:attrName>style.visibility</p:attrName>
                                        </p:attrNameLst>
                                      </p:cBhvr>
                                      <p:to>
                                        <p:strVal val="visible"/>
                                      </p:to>
                                    </p:set>
                                    <p:anim calcmode="lin" valueType="num">
                                      <p:cBhvr additive="base">
                                        <p:cTn id="267" dur="2000" fill="hold"/>
                                        <p:tgtEl>
                                          <p:spTgt spid="36"/>
                                        </p:tgtEl>
                                        <p:attrNameLst>
                                          <p:attrName>ppt_x</p:attrName>
                                        </p:attrNameLst>
                                      </p:cBhvr>
                                      <p:tavLst>
                                        <p:tav tm="0">
                                          <p:val>
                                            <p:strVal val="1+#ppt_w/2"/>
                                          </p:val>
                                        </p:tav>
                                        <p:tav tm="100000">
                                          <p:val>
                                            <p:strVal val="#ppt_x"/>
                                          </p:val>
                                        </p:tav>
                                      </p:tavLst>
                                    </p:anim>
                                    <p:anim calcmode="lin" valueType="num">
                                      <p:cBhvr additive="base">
                                        <p:cTn id="268" dur="2000" fill="hold"/>
                                        <p:tgtEl>
                                          <p:spTgt spid="36"/>
                                        </p:tgtEl>
                                        <p:attrNameLst>
                                          <p:attrName>ppt_y</p:attrName>
                                        </p:attrNameLst>
                                      </p:cBhvr>
                                      <p:tavLst>
                                        <p:tav tm="0">
                                          <p:val>
                                            <p:strVal val="1+#ppt_h/2"/>
                                          </p:val>
                                        </p:tav>
                                        <p:tav tm="100000">
                                          <p:val>
                                            <p:strVal val="#ppt_y"/>
                                          </p:val>
                                        </p:tav>
                                      </p:tavLst>
                                    </p:anim>
                                  </p:childTnLst>
                                </p:cTn>
                              </p:par>
                              <p:par>
                                <p:cTn id="269" presetID="2" presetClass="entr" presetSubtype="6" fill="hold" grpId="0" nodeType="withEffect">
                                  <p:stCondLst>
                                    <p:cond delay="0"/>
                                  </p:stCondLst>
                                  <p:childTnLst>
                                    <p:set>
                                      <p:cBhvr>
                                        <p:cTn id="270" dur="1" fill="hold">
                                          <p:stCondLst>
                                            <p:cond delay="0"/>
                                          </p:stCondLst>
                                        </p:cTn>
                                        <p:tgtEl>
                                          <p:spTgt spid="37"/>
                                        </p:tgtEl>
                                        <p:attrNameLst>
                                          <p:attrName>style.visibility</p:attrName>
                                        </p:attrNameLst>
                                      </p:cBhvr>
                                      <p:to>
                                        <p:strVal val="visible"/>
                                      </p:to>
                                    </p:set>
                                    <p:anim calcmode="lin" valueType="num">
                                      <p:cBhvr additive="base">
                                        <p:cTn id="271" dur="2000" fill="hold"/>
                                        <p:tgtEl>
                                          <p:spTgt spid="37"/>
                                        </p:tgtEl>
                                        <p:attrNameLst>
                                          <p:attrName>ppt_x</p:attrName>
                                        </p:attrNameLst>
                                      </p:cBhvr>
                                      <p:tavLst>
                                        <p:tav tm="0">
                                          <p:val>
                                            <p:strVal val="1+#ppt_w/2"/>
                                          </p:val>
                                        </p:tav>
                                        <p:tav tm="100000">
                                          <p:val>
                                            <p:strVal val="#ppt_x"/>
                                          </p:val>
                                        </p:tav>
                                      </p:tavLst>
                                    </p:anim>
                                    <p:anim calcmode="lin" valueType="num">
                                      <p:cBhvr additive="base">
                                        <p:cTn id="272" dur="2000" fill="hold"/>
                                        <p:tgtEl>
                                          <p:spTgt spid="37"/>
                                        </p:tgtEl>
                                        <p:attrNameLst>
                                          <p:attrName>ppt_y</p:attrName>
                                        </p:attrNameLst>
                                      </p:cBhvr>
                                      <p:tavLst>
                                        <p:tav tm="0">
                                          <p:val>
                                            <p:strVal val="1+#ppt_h/2"/>
                                          </p:val>
                                        </p:tav>
                                        <p:tav tm="100000">
                                          <p:val>
                                            <p:strVal val="#ppt_y"/>
                                          </p:val>
                                        </p:tav>
                                      </p:tavLst>
                                    </p:anim>
                                  </p:childTnLst>
                                </p:cTn>
                              </p:par>
                              <p:par>
                                <p:cTn id="273" presetID="2" presetClass="entr" presetSubtype="6" fill="hold" grpId="0" nodeType="withEffect">
                                  <p:stCondLst>
                                    <p:cond delay="0"/>
                                  </p:stCondLst>
                                  <p:childTnLst>
                                    <p:set>
                                      <p:cBhvr>
                                        <p:cTn id="274" dur="1" fill="hold">
                                          <p:stCondLst>
                                            <p:cond delay="0"/>
                                          </p:stCondLst>
                                        </p:cTn>
                                        <p:tgtEl>
                                          <p:spTgt spid="38"/>
                                        </p:tgtEl>
                                        <p:attrNameLst>
                                          <p:attrName>style.visibility</p:attrName>
                                        </p:attrNameLst>
                                      </p:cBhvr>
                                      <p:to>
                                        <p:strVal val="visible"/>
                                      </p:to>
                                    </p:set>
                                    <p:anim calcmode="lin" valueType="num">
                                      <p:cBhvr additive="base">
                                        <p:cTn id="275" dur="2000" fill="hold"/>
                                        <p:tgtEl>
                                          <p:spTgt spid="38"/>
                                        </p:tgtEl>
                                        <p:attrNameLst>
                                          <p:attrName>ppt_x</p:attrName>
                                        </p:attrNameLst>
                                      </p:cBhvr>
                                      <p:tavLst>
                                        <p:tav tm="0">
                                          <p:val>
                                            <p:strVal val="1+#ppt_w/2"/>
                                          </p:val>
                                        </p:tav>
                                        <p:tav tm="100000">
                                          <p:val>
                                            <p:strVal val="#ppt_x"/>
                                          </p:val>
                                        </p:tav>
                                      </p:tavLst>
                                    </p:anim>
                                    <p:anim calcmode="lin" valueType="num">
                                      <p:cBhvr additive="base">
                                        <p:cTn id="276" dur="2000" fill="hold"/>
                                        <p:tgtEl>
                                          <p:spTgt spid="38"/>
                                        </p:tgtEl>
                                        <p:attrNameLst>
                                          <p:attrName>ppt_y</p:attrName>
                                        </p:attrNameLst>
                                      </p:cBhvr>
                                      <p:tavLst>
                                        <p:tav tm="0">
                                          <p:val>
                                            <p:strVal val="1+#ppt_h/2"/>
                                          </p:val>
                                        </p:tav>
                                        <p:tav tm="100000">
                                          <p:val>
                                            <p:strVal val="#ppt_y"/>
                                          </p:val>
                                        </p:tav>
                                      </p:tavLst>
                                    </p:anim>
                                  </p:childTnLst>
                                </p:cTn>
                              </p:par>
                              <p:par>
                                <p:cTn id="277" presetID="2" presetClass="entr" presetSubtype="6" fill="hold" grpId="0" nodeType="withEffect">
                                  <p:stCondLst>
                                    <p:cond delay="0"/>
                                  </p:stCondLst>
                                  <p:childTnLst>
                                    <p:set>
                                      <p:cBhvr>
                                        <p:cTn id="278" dur="1" fill="hold">
                                          <p:stCondLst>
                                            <p:cond delay="0"/>
                                          </p:stCondLst>
                                        </p:cTn>
                                        <p:tgtEl>
                                          <p:spTgt spid="39"/>
                                        </p:tgtEl>
                                        <p:attrNameLst>
                                          <p:attrName>style.visibility</p:attrName>
                                        </p:attrNameLst>
                                      </p:cBhvr>
                                      <p:to>
                                        <p:strVal val="visible"/>
                                      </p:to>
                                    </p:set>
                                    <p:anim calcmode="lin" valueType="num">
                                      <p:cBhvr additive="base">
                                        <p:cTn id="279" dur="2000" fill="hold"/>
                                        <p:tgtEl>
                                          <p:spTgt spid="39"/>
                                        </p:tgtEl>
                                        <p:attrNameLst>
                                          <p:attrName>ppt_x</p:attrName>
                                        </p:attrNameLst>
                                      </p:cBhvr>
                                      <p:tavLst>
                                        <p:tav tm="0">
                                          <p:val>
                                            <p:strVal val="1+#ppt_w/2"/>
                                          </p:val>
                                        </p:tav>
                                        <p:tav tm="100000">
                                          <p:val>
                                            <p:strVal val="#ppt_x"/>
                                          </p:val>
                                        </p:tav>
                                      </p:tavLst>
                                    </p:anim>
                                    <p:anim calcmode="lin" valueType="num">
                                      <p:cBhvr additive="base">
                                        <p:cTn id="280" dur="2000" fill="hold"/>
                                        <p:tgtEl>
                                          <p:spTgt spid="39"/>
                                        </p:tgtEl>
                                        <p:attrNameLst>
                                          <p:attrName>ppt_y</p:attrName>
                                        </p:attrNameLst>
                                      </p:cBhvr>
                                      <p:tavLst>
                                        <p:tav tm="0">
                                          <p:val>
                                            <p:strVal val="1+#ppt_h/2"/>
                                          </p:val>
                                        </p:tav>
                                        <p:tav tm="100000">
                                          <p:val>
                                            <p:strVal val="#ppt_y"/>
                                          </p:val>
                                        </p:tav>
                                      </p:tavLst>
                                    </p:anim>
                                  </p:childTnLst>
                                </p:cTn>
                              </p:par>
                              <p:par>
                                <p:cTn id="281" presetID="2" presetClass="entr" presetSubtype="6" fill="hold" grpId="0" nodeType="withEffect">
                                  <p:stCondLst>
                                    <p:cond delay="0"/>
                                  </p:stCondLst>
                                  <p:childTnLst>
                                    <p:set>
                                      <p:cBhvr>
                                        <p:cTn id="282" dur="1" fill="hold">
                                          <p:stCondLst>
                                            <p:cond delay="0"/>
                                          </p:stCondLst>
                                        </p:cTn>
                                        <p:tgtEl>
                                          <p:spTgt spid="40"/>
                                        </p:tgtEl>
                                        <p:attrNameLst>
                                          <p:attrName>style.visibility</p:attrName>
                                        </p:attrNameLst>
                                      </p:cBhvr>
                                      <p:to>
                                        <p:strVal val="visible"/>
                                      </p:to>
                                    </p:set>
                                    <p:anim calcmode="lin" valueType="num">
                                      <p:cBhvr additive="base">
                                        <p:cTn id="283" dur="2000" fill="hold"/>
                                        <p:tgtEl>
                                          <p:spTgt spid="40"/>
                                        </p:tgtEl>
                                        <p:attrNameLst>
                                          <p:attrName>ppt_x</p:attrName>
                                        </p:attrNameLst>
                                      </p:cBhvr>
                                      <p:tavLst>
                                        <p:tav tm="0">
                                          <p:val>
                                            <p:strVal val="1+#ppt_w/2"/>
                                          </p:val>
                                        </p:tav>
                                        <p:tav tm="100000">
                                          <p:val>
                                            <p:strVal val="#ppt_x"/>
                                          </p:val>
                                        </p:tav>
                                      </p:tavLst>
                                    </p:anim>
                                    <p:anim calcmode="lin" valueType="num">
                                      <p:cBhvr additive="base">
                                        <p:cTn id="284" dur="2000" fill="hold"/>
                                        <p:tgtEl>
                                          <p:spTgt spid="40"/>
                                        </p:tgtEl>
                                        <p:attrNameLst>
                                          <p:attrName>ppt_y</p:attrName>
                                        </p:attrNameLst>
                                      </p:cBhvr>
                                      <p:tavLst>
                                        <p:tav tm="0">
                                          <p:val>
                                            <p:strVal val="1+#ppt_h/2"/>
                                          </p:val>
                                        </p:tav>
                                        <p:tav tm="100000">
                                          <p:val>
                                            <p:strVal val="#ppt_y"/>
                                          </p:val>
                                        </p:tav>
                                      </p:tavLst>
                                    </p:anim>
                                  </p:childTnLst>
                                </p:cTn>
                              </p:par>
                              <p:par>
                                <p:cTn id="285" presetID="2" presetClass="entr" presetSubtype="6" fill="hold" grpId="0" nodeType="withEffect">
                                  <p:stCondLst>
                                    <p:cond delay="0"/>
                                  </p:stCondLst>
                                  <p:childTnLst>
                                    <p:set>
                                      <p:cBhvr>
                                        <p:cTn id="286" dur="1" fill="hold">
                                          <p:stCondLst>
                                            <p:cond delay="0"/>
                                          </p:stCondLst>
                                        </p:cTn>
                                        <p:tgtEl>
                                          <p:spTgt spid="41"/>
                                        </p:tgtEl>
                                        <p:attrNameLst>
                                          <p:attrName>style.visibility</p:attrName>
                                        </p:attrNameLst>
                                      </p:cBhvr>
                                      <p:to>
                                        <p:strVal val="visible"/>
                                      </p:to>
                                    </p:set>
                                    <p:anim calcmode="lin" valueType="num">
                                      <p:cBhvr additive="base">
                                        <p:cTn id="287" dur="2000" fill="hold"/>
                                        <p:tgtEl>
                                          <p:spTgt spid="41"/>
                                        </p:tgtEl>
                                        <p:attrNameLst>
                                          <p:attrName>ppt_x</p:attrName>
                                        </p:attrNameLst>
                                      </p:cBhvr>
                                      <p:tavLst>
                                        <p:tav tm="0">
                                          <p:val>
                                            <p:strVal val="1+#ppt_w/2"/>
                                          </p:val>
                                        </p:tav>
                                        <p:tav tm="100000">
                                          <p:val>
                                            <p:strVal val="#ppt_x"/>
                                          </p:val>
                                        </p:tav>
                                      </p:tavLst>
                                    </p:anim>
                                    <p:anim calcmode="lin" valueType="num">
                                      <p:cBhvr additive="base">
                                        <p:cTn id="288" dur="2000" fill="hold"/>
                                        <p:tgtEl>
                                          <p:spTgt spid="41"/>
                                        </p:tgtEl>
                                        <p:attrNameLst>
                                          <p:attrName>ppt_y</p:attrName>
                                        </p:attrNameLst>
                                      </p:cBhvr>
                                      <p:tavLst>
                                        <p:tav tm="0">
                                          <p:val>
                                            <p:strVal val="1+#ppt_h/2"/>
                                          </p:val>
                                        </p:tav>
                                        <p:tav tm="100000">
                                          <p:val>
                                            <p:strVal val="#ppt_y"/>
                                          </p:val>
                                        </p:tav>
                                      </p:tavLst>
                                    </p:anim>
                                  </p:childTnLst>
                                </p:cTn>
                              </p:par>
                              <p:par>
                                <p:cTn id="289" presetID="2" presetClass="entr" presetSubtype="6" fill="hold" grpId="0" nodeType="withEffect">
                                  <p:stCondLst>
                                    <p:cond delay="0"/>
                                  </p:stCondLst>
                                  <p:childTnLst>
                                    <p:set>
                                      <p:cBhvr>
                                        <p:cTn id="290" dur="1" fill="hold">
                                          <p:stCondLst>
                                            <p:cond delay="0"/>
                                          </p:stCondLst>
                                        </p:cTn>
                                        <p:tgtEl>
                                          <p:spTgt spid="48"/>
                                        </p:tgtEl>
                                        <p:attrNameLst>
                                          <p:attrName>style.visibility</p:attrName>
                                        </p:attrNameLst>
                                      </p:cBhvr>
                                      <p:to>
                                        <p:strVal val="visible"/>
                                      </p:to>
                                    </p:set>
                                    <p:anim calcmode="lin" valueType="num">
                                      <p:cBhvr additive="base">
                                        <p:cTn id="291" dur="2000" fill="hold"/>
                                        <p:tgtEl>
                                          <p:spTgt spid="48"/>
                                        </p:tgtEl>
                                        <p:attrNameLst>
                                          <p:attrName>ppt_x</p:attrName>
                                        </p:attrNameLst>
                                      </p:cBhvr>
                                      <p:tavLst>
                                        <p:tav tm="0">
                                          <p:val>
                                            <p:strVal val="1+#ppt_w/2"/>
                                          </p:val>
                                        </p:tav>
                                        <p:tav tm="100000">
                                          <p:val>
                                            <p:strVal val="#ppt_x"/>
                                          </p:val>
                                        </p:tav>
                                      </p:tavLst>
                                    </p:anim>
                                    <p:anim calcmode="lin" valueType="num">
                                      <p:cBhvr additive="base">
                                        <p:cTn id="292" dur="2000" fill="hold"/>
                                        <p:tgtEl>
                                          <p:spTgt spid="48"/>
                                        </p:tgtEl>
                                        <p:attrNameLst>
                                          <p:attrName>ppt_y</p:attrName>
                                        </p:attrNameLst>
                                      </p:cBhvr>
                                      <p:tavLst>
                                        <p:tav tm="0">
                                          <p:val>
                                            <p:strVal val="1+#ppt_h/2"/>
                                          </p:val>
                                        </p:tav>
                                        <p:tav tm="100000">
                                          <p:val>
                                            <p:strVal val="#ppt_y"/>
                                          </p:val>
                                        </p:tav>
                                      </p:tavLst>
                                    </p:anim>
                                  </p:childTnLst>
                                </p:cTn>
                              </p:par>
                              <p:par>
                                <p:cTn id="293" presetID="2" presetClass="entr" presetSubtype="6" fill="hold" grpId="0" nodeType="withEffect">
                                  <p:stCondLst>
                                    <p:cond delay="0"/>
                                  </p:stCondLst>
                                  <p:childTnLst>
                                    <p:set>
                                      <p:cBhvr>
                                        <p:cTn id="294" dur="1" fill="hold">
                                          <p:stCondLst>
                                            <p:cond delay="0"/>
                                          </p:stCondLst>
                                        </p:cTn>
                                        <p:tgtEl>
                                          <p:spTgt spid="49"/>
                                        </p:tgtEl>
                                        <p:attrNameLst>
                                          <p:attrName>style.visibility</p:attrName>
                                        </p:attrNameLst>
                                      </p:cBhvr>
                                      <p:to>
                                        <p:strVal val="visible"/>
                                      </p:to>
                                    </p:set>
                                    <p:anim calcmode="lin" valueType="num">
                                      <p:cBhvr additive="base">
                                        <p:cTn id="295" dur="2000" fill="hold"/>
                                        <p:tgtEl>
                                          <p:spTgt spid="49"/>
                                        </p:tgtEl>
                                        <p:attrNameLst>
                                          <p:attrName>ppt_x</p:attrName>
                                        </p:attrNameLst>
                                      </p:cBhvr>
                                      <p:tavLst>
                                        <p:tav tm="0">
                                          <p:val>
                                            <p:strVal val="1+#ppt_w/2"/>
                                          </p:val>
                                        </p:tav>
                                        <p:tav tm="100000">
                                          <p:val>
                                            <p:strVal val="#ppt_x"/>
                                          </p:val>
                                        </p:tav>
                                      </p:tavLst>
                                    </p:anim>
                                    <p:anim calcmode="lin" valueType="num">
                                      <p:cBhvr additive="base">
                                        <p:cTn id="296" dur="2000" fill="hold"/>
                                        <p:tgtEl>
                                          <p:spTgt spid="49"/>
                                        </p:tgtEl>
                                        <p:attrNameLst>
                                          <p:attrName>ppt_y</p:attrName>
                                        </p:attrNameLst>
                                      </p:cBhvr>
                                      <p:tavLst>
                                        <p:tav tm="0">
                                          <p:val>
                                            <p:strVal val="1+#ppt_h/2"/>
                                          </p:val>
                                        </p:tav>
                                        <p:tav tm="100000">
                                          <p:val>
                                            <p:strVal val="#ppt_y"/>
                                          </p:val>
                                        </p:tav>
                                      </p:tavLst>
                                    </p:anim>
                                  </p:childTnLst>
                                </p:cTn>
                              </p:par>
                              <p:par>
                                <p:cTn id="297" presetID="2" presetClass="entr" presetSubtype="6" fill="hold" grpId="0" nodeType="withEffect">
                                  <p:stCondLst>
                                    <p:cond delay="0"/>
                                  </p:stCondLst>
                                  <p:childTnLst>
                                    <p:set>
                                      <p:cBhvr>
                                        <p:cTn id="298" dur="1" fill="hold">
                                          <p:stCondLst>
                                            <p:cond delay="0"/>
                                          </p:stCondLst>
                                        </p:cTn>
                                        <p:tgtEl>
                                          <p:spTgt spid="50"/>
                                        </p:tgtEl>
                                        <p:attrNameLst>
                                          <p:attrName>style.visibility</p:attrName>
                                        </p:attrNameLst>
                                      </p:cBhvr>
                                      <p:to>
                                        <p:strVal val="visible"/>
                                      </p:to>
                                    </p:set>
                                    <p:anim calcmode="lin" valueType="num">
                                      <p:cBhvr additive="base">
                                        <p:cTn id="299" dur="2000" fill="hold"/>
                                        <p:tgtEl>
                                          <p:spTgt spid="50"/>
                                        </p:tgtEl>
                                        <p:attrNameLst>
                                          <p:attrName>ppt_x</p:attrName>
                                        </p:attrNameLst>
                                      </p:cBhvr>
                                      <p:tavLst>
                                        <p:tav tm="0">
                                          <p:val>
                                            <p:strVal val="1+#ppt_w/2"/>
                                          </p:val>
                                        </p:tav>
                                        <p:tav tm="100000">
                                          <p:val>
                                            <p:strVal val="#ppt_x"/>
                                          </p:val>
                                        </p:tav>
                                      </p:tavLst>
                                    </p:anim>
                                    <p:anim calcmode="lin" valueType="num">
                                      <p:cBhvr additive="base">
                                        <p:cTn id="300" dur="2000" fill="hold"/>
                                        <p:tgtEl>
                                          <p:spTgt spid="50"/>
                                        </p:tgtEl>
                                        <p:attrNameLst>
                                          <p:attrName>ppt_y</p:attrName>
                                        </p:attrNameLst>
                                      </p:cBhvr>
                                      <p:tavLst>
                                        <p:tav tm="0">
                                          <p:val>
                                            <p:strVal val="1+#ppt_h/2"/>
                                          </p:val>
                                        </p:tav>
                                        <p:tav tm="100000">
                                          <p:val>
                                            <p:strVal val="#ppt_y"/>
                                          </p:val>
                                        </p:tav>
                                      </p:tavLst>
                                    </p:anim>
                                  </p:childTnLst>
                                </p:cTn>
                              </p:par>
                              <p:par>
                                <p:cTn id="301" presetID="2" presetClass="entr" presetSubtype="6" fill="hold" grpId="0" nodeType="withEffect">
                                  <p:stCondLst>
                                    <p:cond delay="0"/>
                                  </p:stCondLst>
                                  <p:childTnLst>
                                    <p:set>
                                      <p:cBhvr>
                                        <p:cTn id="302" dur="1" fill="hold">
                                          <p:stCondLst>
                                            <p:cond delay="0"/>
                                          </p:stCondLst>
                                        </p:cTn>
                                        <p:tgtEl>
                                          <p:spTgt spid="51"/>
                                        </p:tgtEl>
                                        <p:attrNameLst>
                                          <p:attrName>style.visibility</p:attrName>
                                        </p:attrNameLst>
                                      </p:cBhvr>
                                      <p:to>
                                        <p:strVal val="visible"/>
                                      </p:to>
                                    </p:set>
                                    <p:anim calcmode="lin" valueType="num">
                                      <p:cBhvr additive="base">
                                        <p:cTn id="303" dur="2000" fill="hold"/>
                                        <p:tgtEl>
                                          <p:spTgt spid="51"/>
                                        </p:tgtEl>
                                        <p:attrNameLst>
                                          <p:attrName>ppt_x</p:attrName>
                                        </p:attrNameLst>
                                      </p:cBhvr>
                                      <p:tavLst>
                                        <p:tav tm="0">
                                          <p:val>
                                            <p:strVal val="1+#ppt_w/2"/>
                                          </p:val>
                                        </p:tav>
                                        <p:tav tm="100000">
                                          <p:val>
                                            <p:strVal val="#ppt_x"/>
                                          </p:val>
                                        </p:tav>
                                      </p:tavLst>
                                    </p:anim>
                                    <p:anim calcmode="lin" valueType="num">
                                      <p:cBhvr additive="base">
                                        <p:cTn id="304" dur="2000" fill="hold"/>
                                        <p:tgtEl>
                                          <p:spTgt spid="51"/>
                                        </p:tgtEl>
                                        <p:attrNameLst>
                                          <p:attrName>ppt_y</p:attrName>
                                        </p:attrNameLst>
                                      </p:cBhvr>
                                      <p:tavLst>
                                        <p:tav tm="0">
                                          <p:val>
                                            <p:strVal val="1+#ppt_h/2"/>
                                          </p:val>
                                        </p:tav>
                                        <p:tav tm="100000">
                                          <p:val>
                                            <p:strVal val="#ppt_y"/>
                                          </p:val>
                                        </p:tav>
                                      </p:tavLst>
                                    </p:anim>
                                  </p:childTnLst>
                                </p:cTn>
                              </p:par>
                              <p:par>
                                <p:cTn id="305" presetID="2" presetClass="entr" presetSubtype="6"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 calcmode="lin" valueType="num">
                                      <p:cBhvr additive="base">
                                        <p:cTn id="307" dur="2000" fill="hold"/>
                                        <p:tgtEl>
                                          <p:spTgt spid="52"/>
                                        </p:tgtEl>
                                        <p:attrNameLst>
                                          <p:attrName>ppt_x</p:attrName>
                                        </p:attrNameLst>
                                      </p:cBhvr>
                                      <p:tavLst>
                                        <p:tav tm="0">
                                          <p:val>
                                            <p:strVal val="1+#ppt_w/2"/>
                                          </p:val>
                                        </p:tav>
                                        <p:tav tm="100000">
                                          <p:val>
                                            <p:strVal val="#ppt_x"/>
                                          </p:val>
                                        </p:tav>
                                      </p:tavLst>
                                    </p:anim>
                                    <p:anim calcmode="lin" valueType="num">
                                      <p:cBhvr additive="base">
                                        <p:cTn id="308" dur="2000" fill="hold"/>
                                        <p:tgtEl>
                                          <p:spTgt spid="52"/>
                                        </p:tgtEl>
                                        <p:attrNameLst>
                                          <p:attrName>ppt_y</p:attrName>
                                        </p:attrNameLst>
                                      </p:cBhvr>
                                      <p:tavLst>
                                        <p:tav tm="0">
                                          <p:val>
                                            <p:strVal val="1+#ppt_h/2"/>
                                          </p:val>
                                        </p:tav>
                                        <p:tav tm="100000">
                                          <p:val>
                                            <p:strVal val="#ppt_y"/>
                                          </p:val>
                                        </p:tav>
                                      </p:tavLst>
                                    </p:anim>
                                  </p:childTnLst>
                                </p:cTn>
                              </p:par>
                              <p:par>
                                <p:cTn id="309" presetID="2" presetClass="entr" presetSubtype="6" fill="hold" grpId="0" nodeType="withEffect">
                                  <p:stCondLst>
                                    <p:cond delay="0"/>
                                  </p:stCondLst>
                                  <p:childTnLst>
                                    <p:set>
                                      <p:cBhvr>
                                        <p:cTn id="310" dur="1" fill="hold">
                                          <p:stCondLst>
                                            <p:cond delay="0"/>
                                          </p:stCondLst>
                                        </p:cTn>
                                        <p:tgtEl>
                                          <p:spTgt spid="53"/>
                                        </p:tgtEl>
                                        <p:attrNameLst>
                                          <p:attrName>style.visibility</p:attrName>
                                        </p:attrNameLst>
                                      </p:cBhvr>
                                      <p:to>
                                        <p:strVal val="visible"/>
                                      </p:to>
                                    </p:set>
                                    <p:anim calcmode="lin" valueType="num">
                                      <p:cBhvr additive="base">
                                        <p:cTn id="311" dur="2000" fill="hold"/>
                                        <p:tgtEl>
                                          <p:spTgt spid="53"/>
                                        </p:tgtEl>
                                        <p:attrNameLst>
                                          <p:attrName>ppt_x</p:attrName>
                                        </p:attrNameLst>
                                      </p:cBhvr>
                                      <p:tavLst>
                                        <p:tav tm="0">
                                          <p:val>
                                            <p:strVal val="1+#ppt_w/2"/>
                                          </p:val>
                                        </p:tav>
                                        <p:tav tm="100000">
                                          <p:val>
                                            <p:strVal val="#ppt_x"/>
                                          </p:val>
                                        </p:tav>
                                      </p:tavLst>
                                    </p:anim>
                                    <p:anim calcmode="lin" valueType="num">
                                      <p:cBhvr additive="base">
                                        <p:cTn id="312" dur="2000" fill="hold"/>
                                        <p:tgtEl>
                                          <p:spTgt spid="53"/>
                                        </p:tgtEl>
                                        <p:attrNameLst>
                                          <p:attrName>ppt_y</p:attrName>
                                        </p:attrNameLst>
                                      </p:cBhvr>
                                      <p:tavLst>
                                        <p:tav tm="0">
                                          <p:val>
                                            <p:strVal val="1+#ppt_h/2"/>
                                          </p:val>
                                        </p:tav>
                                        <p:tav tm="100000">
                                          <p:val>
                                            <p:strVal val="#ppt_y"/>
                                          </p:val>
                                        </p:tav>
                                      </p:tavLst>
                                    </p:anim>
                                  </p:childTnLst>
                                </p:cTn>
                              </p:par>
                              <p:par>
                                <p:cTn id="313" presetID="2" presetClass="entr" presetSubtype="6" fill="hold" grpId="0" nodeType="withEffect">
                                  <p:stCondLst>
                                    <p:cond delay="0"/>
                                  </p:stCondLst>
                                  <p:childTnLst>
                                    <p:set>
                                      <p:cBhvr>
                                        <p:cTn id="314" dur="1" fill="hold">
                                          <p:stCondLst>
                                            <p:cond delay="0"/>
                                          </p:stCondLst>
                                        </p:cTn>
                                        <p:tgtEl>
                                          <p:spTgt spid="60"/>
                                        </p:tgtEl>
                                        <p:attrNameLst>
                                          <p:attrName>style.visibility</p:attrName>
                                        </p:attrNameLst>
                                      </p:cBhvr>
                                      <p:to>
                                        <p:strVal val="visible"/>
                                      </p:to>
                                    </p:set>
                                    <p:anim calcmode="lin" valueType="num">
                                      <p:cBhvr additive="base">
                                        <p:cTn id="315" dur="2000" fill="hold"/>
                                        <p:tgtEl>
                                          <p:spTgt spid="60"/>
                                        </p:tgtEl>
                                        <p:attrNameLst>
                                          <p:attrName>ppt_x</p:attrName>
                                        </p:attrNameLst>
                                      </p:cBhvr>
                                      <p:tavLst>
                                        <p:tav tm="0">
                                          <p:val>
                                            <p:strVal val="1+#ppt_w/2"/>
                                          </p:val>
                                        </p:tav>
                                        <p:tav tm="100000">
                                          <p:val>
                                            <p:strVal val="#ppt_x"/>
                                          </p:val>
                                        </p:tav>
                                      </p:tavLst>
                                    </p:anim>
                                    <p:anim calcmode="lin" valueType="num">
                                      <p:cBhvr additive="base">
                                        <p:cTn id="316" dur="2000" fill="hold"/>
                                        <p:tgtEl>
                                          <p:spTgt spid="60"/>
                                        </p:tgtEl>
                                        <p:attrNameLst>
                                          <p:attrName>ppt_y</p:attrName>
                                        </p:attrNameLst>
                                      </p:cBhvr>
                                      <p:tavLst>
                                        <p:tav tm="0">
                                          <p:val>
                                            <p:strVal val="1+#ppt_h/2"/>
                                          </p:val>
                                        </p:tav>
                                        <p:tav tm="100000">
                                          <p:val>
                                            <p:strVal val="#ppt_y"/>
                                          </p:val>
                                        </p:tav>
                                      </p:tavLst>
                                    </p:anim>
                                  </p:childTnLst>
                                </p:cTn>
                              </p:par>
                              <p:par>
                                <p:cTn id="317" presetID="2" presetClass="entr" presetSubtype="6" fill="hold" grpId="0" nodeType="withEffect">
                                  <p:stCondLst>
                                    <p:cond delay="0"/>
                                  </p:stCondLst>
                                  <p:childTnLst>
                                    <p:set>
                                      <p:cBhvr>
                                        <p:cTn id="318" dur="1" fill="hold">
                                          <p:stCondLst>
                                            <p:cond delay="0"/>
                                          </p:stCondLst>
                                        </p:cTn>
                                        <p:tgtEl>
                                          <p:spTgt spid="61"/>
                                        </p:tgtEl>
                                        <p:attrNameLst>
                                          <p:attrName>style.visibility</p:attrName>
                                        </p:attrNameLst>
                                      </p:cBhvr>
                                      <p:to>
                                        <p:strVal val="visible"/>
                                      </p:to>
                                    </p:set>
                                    <p:anim calcmode="lin" valueType="num">
                                      <p:cBhvr additive="base">
                                        <p:cTn id="319" dur="2000" fill="hold"/>
                                        <p:tgtEl>
                                          <p:spTgt spid="61"/>
                                        </p:tgtEl>
                                        <p:attrNameLst>
                                          <p:attrName>ppt_x</p:attrName>
                                        </p:attrNameLst>
                                      </p:cBhvr>
                                      <p:tavLst>
                                        <p:tav tm="0">
                                          <p:val>
                                            <p:strVal val="1+#ppt_w/2"/>
                                          </p:val>
                                        </p:tav>
                                        <p:tav tm="100000">
                                          <p:val>
                                            <p:strVal val="#ppt_x"/>
                                          </p:val>
                                        </p:tav>
                                      </p:tavLst>
                                    </p:anim>
                                    <p:anim calcmode="lin" valueType="num">
                                      <p:cBhvr additive="base">
                                        <p:cTn id="320" dur="2000" fill="hold"/>
                                        <p:tgtEl>
                                          <p:spTgt spid="61"/>
                                        </p:tgtEl>
                                        <p:attrNameLst>
                                          <p:attrName>ppt_y</p:attrName>
                                        </p:attrNameLst>
                                      </p:cBhvr>
                                      <p:tavLst>
                                        <p:tav tm="0">
                                          <p:val>
                                            <p:strVal val="1+#ppt_h/2"/>
                                          </p:val>
                                        </p:tav>
                                        <p:tav tm="100000">
                                          <p:val>
                                            <p:strVal val="#ppt_y"/>
                                          </p:val>
                                        </p:tav>
                                      </p:tavLst>
                                    </p:anim>
                                  </p:childTnLst>
                                </p:cTn>
                              </p:par>
                              <p:par>
                                <p:cTn id="321" presetID="2" presetClass="entr" presetSubtype="6" fill="hold" grpId="0" nodeType="withEffect">
                                  <p:stCondLst>
                                    <p:cond delay="0"/>
                                  </p:stCondLst>
                                  <p:childTnLst>
                                    <p:set>
                                      <p:cBhvr>
                                        <p:cTn id="322" dur="1" fill="hold">
                                          <p:stCondLst>
                                            <p:cond delay="0"/>
                                          </p:stCondLst>
                                        </p:cTn>
                                        <p:tgtEl>
                                          <p:spTgt spid="62"/>
                                        </p:tgtEl>
                                        <p:attrNameLst>
                                          <p:attrName>style.visibility</p:attrName>
                                        </p:attrNameLst>
                                      </p:cBhvr>
                                      <p:to>
                                        <p:strVal val="visible"/>
                                      </p:to>
                                    </p:set>
                                    <p:anim calcmode="lin" valueType="num">
                                      <p:cBhvr additive="base">
                                        <p:cTn id="323" dur="2000" fill="hold"/>
                                        <p:tgtEl>
                                          <p:spTgt spid="62"/>
                                        </p:tgtEl>
                                        <p:attrNameLst>
                                          <p:attrName>ppt_x</p:attrName>
                                        </p:attrNameLst>
                                      </p:cBhvr>
                                      <p:tavLst>
                                        <p:tav tm="0">
                                          <p:val>
                                            <p:strVal val="1+#ppt_w/2"/>
                                          </p:val>
                                        </p:tav>
                                        <p:tav tm="100000">
                                          <p:val>
                                            <p:strVal val="#ppt_x"/>
                                          </p:val>
                                        </p:tav>
                                      </p:tavLst>
                                    </p:anim>
                                    <p:anim calcmode="lin" valueType="num">
                                      <p:cBhvr additive="base">
                                        <p:cTn id="324" dur="2000" fill="hold"/>
                                        <p:tgtEl>
                                          <p:spTgt spid="62"/>
                                        </p:tgtEl>
                                        <p:attrNameLst>
                                          <p:attrName>ppt_y</p:attrName>
                                        </p:attrNameLst>
                                      </p:cBhvr>
                                      <p:tavLst>
                                        <p:tav tm="0">
                                          <p:val>
                                            <p:strVal val="1+#ppt_h/2"/>
                                          </p:val>
                                        </p:tav>
                                        <p:tav tm="100000">
                                          <p:val>
                                            <p:strVal val="#ppt_y"/>
                                          </p:val>
                                        </p:tav>
                                      </p:tavLst>
                                    </p:anim>
                                  </p:childTnLst>
                                </p:cTn>
                              </p:par>
                              <p:par>
                                <p:cTn id="325" presetID="2" presetClass="entr" presetSubtype="6" fill="hold" grpId="0" nodeType="withEffect">
                                  <p:stCondLst>
                                    <p:cond delay="0"/>
                                  </p:stCondLst>
                                  <p:childTnLst>
                                    <p:set>
                                      <p:cBhvr>
                                        <p:cTn id="326" dur="1" fill="hold">
                                          <p:stCondLst>
                                            <p:cond delay="0"/>
                                          </p:stCondLst>
                                        </p:cTn>
                                        <p:tgtEl>
                                          <p:spTgt spid="63"/>
                                        </p:tgtEl>
                                        <p:attrNameLst>
                                          <p:attrName>style.visibility</p:attrName>
                                        </p:attrNameLst>
                                      </p:cBhvr>
                                      <p:to>
                                        <p:strVal val="visible"/>
                                      </p:to>
                                    </p:set>
                                    <p:anim calcmode="lin" valueType="num">
                                      <p:cBhvr additive="base">
                                        <p:cTn id="327" dur="2000" fill="hold"/>
                                        <p:tgtEl>
                                          <p:spTgt spid="63"/>
                                        </p:tgtEl>
                                        <p:attrNameLst>
                                          <p:attrName>ppt_x</p:attrName>
                                        </p:attrNameLst>
                                      </p:cBhvr>
                                      <p:tavLst>
                                        <p:tav tm="0">
                                          <p:val>
                                            <p:strVal val="1+#ppt_w/2"/>
                                          </p:val>
                                        </p:tav>
                                        <p:tav tm="100000">
                                          <p:val>
                                            <p:strVal val="#ppt_x"/>
                                          </p:val>
                                        </p:tav>
                                      </p:tavLst>
                                    </p:anim>
                                    <p:anim calcmode="lin" valueType="num">
                                      <p:cBhvr additive="base">
                                        <p:cTn id="328" dur="2000" fill="hold"/>
                                        <p:tgtEl>
                                          <p:spTgt spid="63"/>
                                        </p:tgtEl>
                                        <p:attrNameLst>
                                          <p:attrName>ppt_y</p:attrName>
                                        </p:attrNameLst>
                                      </p:cBhvr>
                                      <p:tavLst>
                                        <p:tav tm="0">
                                          <p:val>
                                            <p:strVal val="1+#ppt_h/2"/>
                                          </p:val>
                                        </p:tav>
                                        <p:tav tm="100000">
                                          <p:val>
                                            <p:strVal val="#ppt_y"/>
                                          </p:val>
                                        </p:tav>
                                      </p:tavLst>
                                    </p:anim>
                                  </p:childTnLst>
                                </p:cTn>
                              </p:par>
                              <p:par>
                                <p:cTn id="329" presetID="2" presetClass="entr" presetSubtype="6" fill="hold" grpId="0" nodeType="withEffect">
                                  <p:stCondLst>
                                    <p:cond delay="0"/>
                                  </p:stCondLst>
                                  <p:childTnLst>
                                    <p:set>
                                      <p:cBhvr>
                                        <p:cTn id="330" dur="1" fill="hold">
                                          <p:stCondLst>
                                            <p:cond delay="0"/>
                                          </p:stCondLst>
                                        </p:cTn>
                                        <p:tgtEl>
                                          <p:spTgt spid="64"/>
                                        </p:tgtEl>
                                        <p:attrNameLst>
                                          <p:attrName>style.visibility</p:attrName>
                                        </p:attrNameLst>
                                      </p:cBhvr>
                                      <p:to>
                                        <p:strVal val="visible"/>
                                      </p:to>
                                    </p:set>
                                    <p:anim calcmode="lin" valueType="num">
                                      <p:cBhvr additive="base">
                                        <p:cTn id="331" dur="2000" fill="hold"/>
                                        <p:tgtEl>
                                          <p:spTgt spid="64"/>
                                        </p:tgtEl>
                                        <p:attrNameLst>
                                          <p:attrName>ppt_x</p:attrName>
                                        </p:attrNameLst>
                                      </p:cBhvr>
                                      <p:tavLst>
                                        <p:tav tm="0">
                                          <p:val>
                                            <p:strVal val="1+#ppt_w/2"/>
                                          </p:val>
                                        </p:tav>
                                        <p:tav tm="100000">
                                          <p:val>
                                            <p:strVal val="#ppt_x"/>
                                          </p:val>
                                        </p:tav>
                                      </p:tavLst>
                                    </p:anim>
                                    <p:anim calcmode="lin" valueType="num">
                                      <p:cBhvr additive="base">
                                        <p:cTn id="332" dur="2000" fill="hold"/>
                                        <p:tgtEl>
                                          <p:spTgt spid="64"/>
                                        </p:tgtEl>
                                        <p:attrNameLst>
                                          <p:attrName>ppt_y</p:attrName>
                                        </p:attrNameLst>
                                      </p:cBhvr>
                                      <p:tavLst>
                                        <p:tav tm="0">
                                          <p:val>
                                            <p:strVal val="1+#ppt_h/2"/>
                                          </p:val>
                                        </p:tav>
                                        <p:tav tm="100000">
                                          <p:val>
                                            <p:strVal val="#ppt_y"/>
                                          </p:val>
                                        </p:tav>
                                      </p:tavLst>
                                    </p:anim>
                                  </p:childTnLst>
                                </p:cTn>
                              </p:par>
                              <p:par>
                                <p:cTn id="333" presetID="2" presetClass="entr" presetSubtype="6" fill="hold" grpId="0" nodeType="withEffect">
                                  <p:stCondLst>
                                    <p:cond delay="0"/>
                                  </p:stCondLst>
                                  <p:childTnLst>
                                    <p:set>
                                      <p:cBhvr>
                                        <p:cTn id="334" dur="1" fill="hold">
                                          <p:stCondLst>
                                            <p:cond delay="0"/>
                                          </p:stCondLst>
                                        </p:cTn>
                                        <p:tgtEl>
                                          <p:spTgt spid="65"/>
                                        </p:tgtEl>
                                        <p:attrNameLst>
                                          <p:attrName>style.visibility</p:attrName>
                                        </p:attrNameLst>
                                      </p:cBhvr>
                                      <p:to>
                                        <p:strVal val="visible"/>
                                      </p:to>
                                    </p:set>
                                    <p:anim calcmode="lin" valueType="num">
                                      <p:cBhvr additive="base">
                                        <p:cTn id="335" dur="2000" fill="hold"/>
                                        <p:tgtEl>
                                          <p:spTgt spid="65"/>
                                        </p:tgtEl>
                                        <p:attrNameLst>
                                          <p:attrName>ppt_x</p:attrName>
                                        </p:attrNameLst>
                                      </p:cBhvr>
                                      <p:tavLst>
                                        <p:tav tm="0">
                                          <p:val>
                                            <p:strVal val="1+#ppt_w/2"/>
                                          </p:val>
                                        </p:tav>
                                        <p:tav tm="100000">
                                          <p:val>
                                            <p:strVal val="#ppt_x"/>
                                          </p:val>
                                        </p:tav>
                                      </p:tavLst>
                                    </p:anim>
                                    <p:anim calcmode="lin" valueType="num">
                                      <p:cBhvr additive="base">
                                        <p:cTn id="336" dur="2000" fill="hold"/>
                                        <p:tgtEl>
                                          <p:spTgt spid="65"/>
                                        </p:tgtEl>
                                        <p:attrNameLst>
                                          <p:attrName>ppt_y</p:attrName>
                                        </p:attrNameLst>
                                      </p:cBhvr>
                                      <p:tavLst>
                                        <p:tav tm="0">
                                          <p:val>
                                            <p:strVal val="1+#ppt_h/2"/>
                                          </p:val>
                                        </p:tav>
                                        <p:tav tm="100000">
                                          <p:val>
                                            <p:strVal val="#ppt_y"/>
                                          </p:val>
                                        </p:tav>
                                      </p:tavLst>
                                    </p:anim>
                                  </p:childTnLst>
                                </p:cTn>
                              </p:par>
                              <p:par>
                                <p:cTn id="337" presetID="13" presetClass="entr" presetSubtype="16" fill="hold" grpId="1" nodeType="withEffect">
                                  <p:stCondLst>
                                    <p:cond delay="0"/>
                                  </p:stCondLst>
                                  <p:childTnLst>
                                    <p:set>
                                      <p:cBhvr>
                                        <p:cTn id="338" dur="1" fill="hold">
                                          <p:stCondLst>
                                            <p:cond delay="0"/>
                                          </p:stCondLst>
                                        </p:cTn>
                                        <p:tgtEl>
                                          <p:spTgt spid="7"/>
                                        </p:tgtEl>
                                        <p:attrNameLst>
                                          <p:attrName>style.visibility</p:attrName>
                                        </p:attrNameLst>
                                      </p:cBhvr>
                                      <p:to>
                                        <p:strVal val="visible"/>
                                      </p:to>
                                    </p:set>
                                    <p:animEffect transition="in" filter="plus(in)">
                                      <p:cBhvr>
                                        <p:cTn id="339" dur="2000"/>
                                        <p:tgtEl>
                                          <p:spTgt spid="7"/>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9"/>
                                        </p:tgtEl>
                                        <p:attrNameLst>
                                          <p:attrName>style.visibility</p:attrName>
                                        </p:attrNameLst>
                                      </p:cBhvr>
                                      <p:to>
                                        <p:strVal val="visible"/>
                                      </p:to>
                                    </p:set>
                                    <p:animEffect transition="in" filter="plus(in)">
                                      <p:cBhvr>
                                        <p:cTn id="342" dur="2000"/>
                                        <p:tgtEl>
                                          <p:spTgt spid="9"/>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12"/>
                                        </p:tgtEl>
                                        <p:attrNameLst>
                                          <p:attrName>style.visibility</p:attrName>
                                        </p:attrNameLst>
                                      </p:cBhvr>
                                      <p:to>
                                        <p:strVal val="visible"/>
                                      </p:to>
                                    </p:set>
                                    <p:animEffect transition="in" filter="plus(in)">
                                      <p:cBhvr>
                                        <p:cTn id="345" dur="2000"/>
                                        <p:tgtEl>
                                          <p:spTgt spid="12"/>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13"/>
                                        </p:tgtEl>
                                        <p:attrNameLst>
                                          <p:attrName>style.visibility</p:attrName>
                                        </p:attrNameLst>
                                      </p:cBhvr>
                                      <p:to>
                                        <p:strVal val="visible"/>
                                      </p:to>
                                    </p:set>
                                    <p:animEffect transition="in" filter="plus(in)">
                                      <p:cBhvr>
                                        <p:cTn id="348" dur="2000"/>
                                        <p:tgtEl>
                                          <p:spTgt spid="13"/>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16"/>
                                        </p:tgtEl>
                                        <p:attrNameLst>
                                          <p:attrName>style.visibility</p:attrName>
                                        </p:attrNameLst>
                                      </p:cBhvr>
                                      <p:to>
                                        <p:strVal val="visible"/>
                                      </p:to>
                                    </p:set>
                                    <p:animEffect transition="in" filter="plus(in)">
                                      <p:cBhvr>
                                        <p:cTn id="351" dur="2000"/>
                                        <p:tgtEl>
                                          <p:spTgt spid="16"/>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17"/>
                                        </p:tgtEl>
                                        <p:attrNameLst>
                                          <p:attrName>style.visibility</p:attrName>
                                        </p:attrNameLst>
                                      </p:cBhvr>
                                      <p:to>
                                        <p:strVal val="visible"/>
                                      </p:to>
                                    </p:set>
                                    <p:animEffect transition="in" filter="plus(in)">
                                      <p:cBhvr>
                                        <p:cTn id="354" dur="2000"/>
                                        <p:tgtEl>
                                          <p:spTgt spid="17"/>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24"/>
                                        </p:tgtEl>
                                        <p:attrNameLst>
                                          <p:attrName>style.visibility</p:attrName>
                                        </p:attrNameLst>
                                      </p:cBhvr>
                                      <p:to>
                                        <p:strVal val="visible"/>
                                      </p:to>
                                    </p:set>
                                    <p:animEffect transition="in" filter="plus(in)">
                                      <p:cBhvr>
                                        <p:cTn id="357" dur="2000"/>
                                        <p:tgtEl>
                                          <p:spTgt spid="24"/>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25"/>
                                        </p:tgtEl>
                                        <p:attrNameLst>
                                          <p:attrName>style.visibility</p:attrName>
                                        </p:attrNameLst>
                                      </p:cBhvr>
                                      <p:to>
                                        <p:strVal val="visible"/>
                                      </p:to>
                                    </p:set>
                                    <p:animEffect transition="in" filter="plus(in)">
                                      <p:cBhvr>
                                        <p:cTn id="360" dur="2000"/>
                                        <p:tgtEl>
                                          <p:spTgt spid="25"/>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26"/>
                                        </p:tgtEl>
                                        <p:attrNameLst>
                                          <p:attrName>style.visibility</p:attrName>
                                        </p:attrNameLst>
                                      </p:cBhvr>
                                      <p:to>
                                        <p:strVal val="visible"/>
                                      </p:to>
                                    </p:set>
                                    <p:animEffect transition="in" filter="plus(in)">
                                      <p:cBhvr>
                                        <p:cTn id="363" dur="2000"/>
                                        <p:tgtEl>
                                          <p:spTgt spid="26"/>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27"/>
                                        </p:tgtEl>
                                        <p:attrNameLst>
                                          <p:attrName>style.visibility</p:attrName>
                                        </p:attrNameLst>
                                      </p:cBhvr>
                                      <p:to>
                                        <p:strVal val="visible"/>
                                      </p:to>
                                    </p:set>
                                    <p:animEffect transition="in" filter="plus(in)">
                                      <p:cBhvr>
                                        <p:cTn id="366" dur="2000"/>
                                        <p:tgtEl>
                                          <p:spTgt spid="27"/>
                                        </p:tgtEl>
                                      </p:cBhvr>
                                    </p:animEffect>
                                  </p:childTnLst>
                                </p:cTn>
                              </p:par>
                              <p:par>
                                <p:cTn id="367" presetID="13" presetClass="entr" presetSubtype="16" fill="hold" grpId="1" nodeType="withEffect">
                                  <p:stCondLst>
                                    <p:cond delay="0"/>
                                  </p:stCondLst>
                                  <p:childTnLst>
                                    <p:set>
                                      <p:cBhvr>
                                        <p:cTn id="368" dur="1" fill="hold">
                                          <p:stCondLst>
                                            <p:cond delay="0"/>
                                          </p:stCondLst>
                                        </p:cTn>
                                        <p:tgtEl>
                                          <p:spTgt spid="28"/>
                                        </p:tgtEl>
                                        <p:attrNameLst>
                                          <p:attrName>style.visibility</p:attrName>
                                        </p:attrNameLst>
                                      </p:cBhvr>
                                      <p:to>
                                        <p:strVal val="visible"/>
                                      </p:to>
                                    </p:set>
                                    <p:animEffect transition="in" filter="plus(in)">
                                      <p:cBhvr>
                                        <p:cTn id="369" dur="2000"/>
                                        <p:tgtEl>
                                          <p:spTgt spid="28"/>
                                        </p:tgtEl>
                                      </p:cBhvr>
                                    </p:animEffect>
                                  </p:childTnLst>
                                </p:cTn>
                              </p:par>
                              <p:par>
                                <p:cTn id="370" presetID="13" presetClass="entr" presetSubtype="16" fill="hold" grpId="1" nodeType="withEffect">
                                  <p:stCondLst>
                                    <p:cond delay="0"/>
                                  </p:stCondLst>
                                  <p:childTnLst>
                                    <p:set>
                                      <p:cBhvr>
                                        <p:cTn id="371" dur="1" fill="hold">
                                          <p:stCondLst>
                                            <p:cond delay="0"/>
                                          </p:stCondLst>
                                        </p:cTn>
                                        <p:tgtEl>
                                          <p:spTgt spid="29"/>
                                        </p:tgtEl>
                                        <p:attrNameLst>
                                          <p:attrName>style.visibility</p:attrName>
                                        </p:attrNameLst>
                                      </p:cBhvr>
                                      <p:to>
                                        <p:strVal val="visible"/>
                                      </p:to>
                                    </p:set>
                                    <p:animEffect transition="in" filter="plus(in)">
                                      <p:cBhvr>
                                        <p:cTn id="372" dur="2000"/>
                                        <p:tgtEl>
                                          <p:spTgt spid="29"/>
                                        </p:tgtEl>
                                      </p:cBhvr>
                                    </p:animEffect>
                                  </p:childTnLst>
                                </p:cTn>
                              </p:par>
                              <p:par>
                                <p:cTn id="373" presetID="13" presetClass="entr" presetSubtype="16" fill="hold" grpId="1" nodeType="withEffect">
                                  <p:stCondLst>
                                    <p:cond delay="0"/>
                                  </p:stCondLst>
                                  <p:childTnLst>
                                    <p:set>
                                      <p:cBhvr>
                                        <p:cTn id="374" dur="1" fill="hold">
                                          <p:stCondLst>
                                            <p:cond delay="0"/>
                                          </p:stCondLst>
                                        </p:cTn>
                                        <p:tgtEl>
                                          <p:spTgt spid="36"/>
                                        </p:tgtEl>
                                        <p:attrNameLst>
                                          <p:attrName>style.visibility</p:attrName>
                                        </p:attrNameLst>
                                      </p:cBhvr>
                                      <p:to>
                                        <p:strVal val="visible"/>
                                      </p:to>
                                    </p:set>
                                    <p:animEffect transition="in" filter="plus(in)">
                                      <p:cBhvr>
                                        <p:cTn id="375" dur="2000"/>
                                        <p:tgtEl>
                                          <p:spTgt spid="36"/>
                                        </p:tgtEl>
                                      </p:cBhvr>
                                    </p:animEffect>
                                  </p:childTnLst>
                                </p:cTn>
                              </p:par>
                              <p:par>
                                <p:cTn id="376" presetID="13" presetClass="entr" presetSubtype="16" fill="hold" grpId="1" nodeType="withEffect">
                                  <p:stCondLst>
                                    <p:cond delay="0"/>
                                  </p:stCondLst>
                                  <p:childTnLst>
                                    <p:set>
                                      <p:cBhvr>
                                        <p:cTn id="377" dur="1" fill="hold">
                                          <p:stCondLst>
                                            <p:cond delay="0"/>
                                          </p:stCondLst>
                                        </p:cTn>
                                        <p:tgtEl>
                                          <p:spTgt spid="37"/>
                                        </p:tgtEl>
                                        <p:attrNameLst>
                                          <p:attrName>style.visibility</p:attrName>
                                        </p:attrNameLst>
                                      </p:cBhvr>
                                      <p:to>
                                        <p:strVal val="visible"/>
                                      </p:to>
                                    </p:set>
                                    <p:animEffect transition="in" filter="plus(in)">
                                      <p:cBhvr>
                                        <p:cTn id="378" dur="2000"/>
                                        <p:tgtEl>
                                          <p:spTgt spid="37"/>
                                        </p:tgtEl>
                                      </p:cBhvr>
                                    </p:animEffect>
                                  </p:childTnLst>
                                </p:cTn>
                              </p:par>
                              <p:par>
                                <p:cTn id="379" presetID="13" presetClass="entr" presetSubtype="16" fill="hold" grpId="1" nodeType="withEffect">
                                  <p:stCondLst>
                                    <p:cond delay="0"/>
                                  </p:stCondLst>
                                  <p:childTnLst>
                                    <p:set>
                                      <p:cBhvr>
                                        <p:cTn id="380" dur="1" fill="hold">
                                          <p:stCondLst>
                                            <p:cond delay="0"/>
                                          </p:stCondLst>
                                        </p:cTn>
                                        <p:tgtEl>
                                          <p:spTgt spid="38"/>
                                        </p:tgtEl>
                                        <p:attrNameLst>
                                          <p:attrName>style.visibility</p:attrName>
                                        </p:attrNameLst>
                                      </p:cBhvr>
                                      <p:to>
                                        <p:strVal val="visible"/>
                                      </p:to>
                                    </p:set>
                                    <p:animEffect transition="in" filter="plus(in)">
                                      <p:cBhvr>
                                        <p:cTn id="381" dur="2000"/>
                                        <p:tgtEl>
                                          <p:spTgt spid="38"/>
                                        </p:tgtEl>
                                      </p:cBhvr>
                                    </p:animEffect>
                                  </p:childTnLst>
                                </p:cTn>
                              </p:par>
                              <p:par>
                                <p:cTn id="382" presetID="13" presetClass="entr" presetSubtype="16" fill="hold" grpId="1" nodeType="withEffect">
                                  <p:stCondLst>
                                    <p:cond delay="0"/>
                                  </p:stCondLst>
                                  <p:childTnLst>
                                    <p:set>
                                      <p:cBhvr>
                                        <p:cTn id="383" dur="1" fill="hold">
                                          <p:stCondLst>
                                            <p:cond delay="0"/>
                                          </p:stCondLst>
                                        </p:cTn>
                                        <p:tgtEl>
                                          <p:spTgt spid="39"/>
                                        </p:tgtEl>
                                        <p:attrNameLst>
                                          <p:attrName>style.visibility</p:attrName>
                                        </p:attrNameLst>
                                      </p:cBhvr>
                                      <p:to>
                                        <p:strVal val="visible"/>
                                      </p:to>
                                    </p:set>
                                    <p:animEffect transition="in" filter="plus(in)">
                                      <p:cBhvr>
                                        <p:cTn id="384" dur="2000"/>
                                        <p:tgtEl>
                                          <p:spTgt spid="39"/>
                                        </p:tgtEl>
                                      </p:cBhvr>
                                    </p:animEffect>
                                  </p:childTnLst>
                                </p:cTn>
                              </p:par>
                              <p:par>
                                <p:cTn id="385" presetID="13" presetClass="entr" presetSubtype="16" fill="hold" grpId="1" nodeType="withEffect">
                                  <p:stCondLst>
                                    <p:cond delay="0"/>
                                  </p:stCondLst>
                                  <p:childTnLst>
                                    <p:set>
                                      <p:cBhvr>
                                        <p:cTn id="386" dur="1" fill="hold">
                                          <p:stCondLst>
                                            <p:cond delay="0"/>
                                          </p:stCondLst>
                                        </p:cTn>
                                        <p:tgtEl>
                                          <p:spTgt spid="40"/>
                                        </p:tgtEl>
                                        <p:attrNameLst>
                                          <p:attrName>style.visibility</p:attrName>
                                        </p:attrNameLst>
                                      </p:cBhvr>
                                      <p:to>
                                        <p:strVal val="visible"/>
                                      </p:to>
                                    </p:set>
                                    <p:animEffect transition="in" filter="plus(in)">
                                      <p:cBhvr>
                                        <p:cTn id="387" dur="2000"/>
                                        <p:tgtEl>
                                          <p:spTgt spid="40"/>
                                        </p:tgtEl>
                                      </p:cBhvr>
                                    </p:animEffect>
                                  </p:childTnLst>
                                </p:cTn>
                              </p:par>
                              <p:par>
                                <p:cTn id="388" presetID="13" presetClass="entr" presetSubtype="16" fill="hold" grpId="1" nodeType="withEffect">
                                  <p:stCondLst>
                                    <p:cond delay="0"/>
                                  </p:stCondLst>
                                  <p:childTnLst>
                                    <p:set>
                                      <p:cBhvr>
                                        <p:cTn id="389" dur="1" fill="hold">
                                          <p:stCondLst>
                                            <p:cond delay="0"/>
                                          </p:stCondLst>
                                        </p:cTn>
                                        <p:tgtEl>
                                          <p:spTgt spid="41"/>
                                        </p:tgtEl>
                                        <p:attrNameLst>
                                          <p:attrName>style.visibility</p:attrName>
                                        </p:attrNameLst>
                                      </p:cBhvr>
                                      <p:to>
                                        <p:strVal val="visible"/>
                                      </p:to>
                                    </p:set>
                                    <p:animEffect transition="in" filter="plus(in)">
                                      <p:cBhvr>
                                        <p:cTn id="390" dur="2000"/>
                                        <p:tgtEl>
                                          <p:spTgt spid="41"/>
                                        </p:tgtEl>
                                      </p:cBhvr>
                                    </p:animEffect>
                                  </p:childTnLst>
                                </p:cTn>
                              </p:par>
                              <p:par>
                                <p:cTn id="391" presetID="13" presetClass="entr" presetSubtype="16" fill="hold" grpId="1" nodeType="withEffect">
                                  <p:stCondLst>
                                    <p:cond delay="0"/>
                                  </p:stCondLst>
                                  <p:childTnLst>
                                    <p:set>
                                      <p:cBhvr>
                                        <p:cTn id="392" dur="1" fill="hold">
                                          <p:stCondLst>
                                            <p:cond delay="0"/>
                                          </p:stCondLst>
                                        </p:cTn>
                                        <p:tgtEl>
                                          <p:spTgt spid="48"/>
                                        </p:tgtEl>
                                        <p:attrNameLst>
                                          <p:attrName>style.visibility</p:attrName>
                                        </p:attrNameLst>
                                      </p:cBhvr>
                                      <p:to>
                                        <p:strVal val="visible"/>
                                      </p:to>
                                    </p:set>
                                    <p:animEffect transition="in" filter="plus(in)">
                                      <p:cBhvr>
                                        <p:cTn id="393" dur="2000"/>
                                        <p:tgtEl>
                                          <p:spTgt spid="48"/>
                                        </p:tgtEl>
                                      </p:cBhvr>
                                    </p:animEffect>
                                  </p:childTnLst>
                                </p:cTn>
                              </p:par>
                              <p:par>
                                <p:cTn id="394" presetID="13" presetClass="entr" presetSubtype="16" fill="hold" grpId="1" nodeType="withEffect">
                                  <p:stCondLst>
                                    <p:cond delay="0"/>
                                  </p:stCondLst>
                                  <p:childTnLst>
                                    <p:set>
                                      <p:cBhvr>
                                        <p:cTn id="395" dur="1" fill="hold">
                                          <p:stCondLst>
                                            <p:cond delay="0"/>
                                          </p:stCondLst>
                                        </p:cTn>
                                        <p:tgtEl>
                                          <p:spTgt spid="49"/>
                                        </p:tgtEl>
                                        <p:attrNameLst>
                                          <p:attrName>style.visibility</p:attrName>
                                        </p:attrNameLst>
                                      </p:cBhvr>
                                      <p:to>
                                        <p:strVal val="visible"/>
                                      </p:to>
                                    </p:set>
                                    <p:animEffect transition="in" filter="plus(in)">
                                      <p:cBhvr>
                                        <p:cTn id="396" dur="2000"/>
                                        <p:tgtEl>
                                          <p:spTgt spid="49"/>
                                        </p:tgtEl>
                                      </p:cBhvr>
                                    </p:animEffect>
                                  </p:childTnLst>
                                </p:cTn>
                              </p:par>
                              <p:par>
                                <p:cTn id="397" presetID="13" presetClass="entr" presetSubtype="16" fill="hold" grpId="1" nodeType="withEffect">
                                  <p:stCondLst>
                                    <p:cond delay="0"/>
                                  </p:stCondLst>
                                  <p:childTnLst>
                                    <p:set>
                                      <p:cBhvr>
                                        <p:cTn id="398" dur="1" fill="hold">
                                          <p:stCondLst>
                                            <p:cond delay="0"/>
                                          </p:stCondLst>
                                        </p:cTn>
                                        <p:tgtEl>
                                          <p:spTgt spid="50"/>
                                        </p:tgtEl>
                                        <p:attrNameLst>
                                          <p:attrName>style.visibility</p:attrName>
                                        </p:attrNameLst>
                                      </p:cBhvr>
                                      <p:to>
                                        <p:strVal val="visible"/>
                                      </p:to>
                                    </p:set>
                                    <p:animEffect transition="in" filter="plus(in)">
                                      <p:cBhvr>
                                        <p:cTn id="399" dur="2000"/>
                                        <p:tgtEl>
                                          <p:spTgt spid="50"/>
                                        </p:tgtEl>
                                      </p:cBhvr>
                                    </p:animEffect>
                                  </p:childTnLst>
                                </p:cTn>
                              </p:par>
                              <p:par>
                                <p:cTn id="400" presetID="13" presetClass="entr" presetSubtype="16" fill="hold" grpId="1" nodeType="withEffect">
                                  <p:stCondLst>
                                    <p:cond delay="0"/>
                                  </p:stCondLst>
                                  <p:childTnLst>
                                    <p:set>
                                      <p:cBhvr>
                                        <p:cTn id="401" dur="1" fill="hold">
                                          <p:stCondLst>
                                            <p:cond delay="0"/>
                                          </p:stCondLst>
                                        </p:cTn>
                                        <p:tgtEl>
                                          <p:spTgt spid="51"/>
                                        </p:tgtEl>
                                        <p:attrNameLst>
                                          <p:attrName>style.visibility</p:attrName>
                                        </p:attrNameLst>
                                      </p:cBhvr>
                                      <p:to>
                                        <p:strVal val="visible"/>
                                      </p:to>
                                    </p:set>
                                    <p:animEffect transition="in" filter="plus(in)">
                                      <p:cBhvr>
                                        <p:cTn id="402" dur="2000"/>
                                        <p:tgtEl>
                                          <p:spTgt spid="51"/>
                                        </p:tgtEl>
                                      </p:cBhvr>
                                    </p:animEffect>
                                  </p:childTnLst>
                                </p:cTn>
                              </p:par>
                              <p:par>
                                <p:cTn id="403" presetID="13" presetClass="entr" presetSubtype="16" fill="hold" grpId="1" nodeType="withEffect">
                                  <p:stCondLst>
                                    <p:cond delay="0"/>
                                  </p:stCondLst>
                                  <p:childTnLst>
                                    <p:set>
                                      <p:cBhvr>
                                        <p:cTn id="404" dur="1" fill="hold">
                                          <p:stCondLst>
                                            <p:cond delay="0"/>
                                          </p:stCondLst>
                                        </p:cTn>
                                        <p:tgtEl>
                                          <p:spTgt spid="52"/>
                                        </p:tgtEl>
                                        <p:attrNameLst>
                                          <p:attrName>style.visibility</p:attrName>
                                        </p:attrNameLst>
                                      </p:cBhvr>
                                      <p:to>
                                        <p:strVal val="visible"/>
                                      </p:to>
                                    </p:set>
                                    <p:animEffect transition="in" filter="plus(in)">
                                      <p:cBhvr>
                                        <p:cTn id="405" dur="2000"/>
                                        <p:tgtEl>
                                          <p:spTgt spid="52"/>
                                        </p:tgtEl>
                                      </p:cBhvr>
                                    </p:animEffect>
                                  </p:childTnLst>
                                </p:cTn>
                              </p:par>
                              <p:par>
                                <p:cTn id="406" presetID="13" presetClass="entr" presetSubtype="16" fill="hold" grpId="1" nodeType="withEffect">
                                  <p:stCondLst>
                                    <p:cond delay="0"/>
                                  </p:stCondLst>
                                  <p:childTnLst>
                                    <p:set>
                                      <p:cBhvr>
                                        <p:cTn id="407" dur="1" fill="hold">
                                          <p:stCondLst>
                                            <p:cond delay="0"/>
                                          </p:stCondLst>
                                        </p:cTn>
                                        <p:tgtEl>
                                          <p:spTgt spid="53"/>
                                        </p:tgtEl>
                                        <p:attrNameLst>
                                          <p:attrName>style.visibility</p:attrName>
                                        </p:attrNameLst>
                                      </p:cBhvr>
                                      <p:to>
                                        <p:strVal val="visible"/>
                                      </p:to>
                                    </p:set>
                                    <p:animEffect transition="in" filter="plus(in)">
                                      <p:cBhvr>
                                        <p:cTn id="408" dur="2000"/>
                                        <p:tgtEl>
                                          <p:spTgt spid="53"/>
                                        </p:tgtEl>
                                      </p:cBhvr>
                                    </p:animEffect>
                                  </p:childTnLst>
                                </p:cTn>
                              </p:par>
                              <p:par>
                                <p:cTn id="409" presetID="13" presetClass="entr" presetSubtype="16" fill="hold" grpId="1" nodeType="withEffect">
                                  <p:stCondLst>
                                    <p:cond delay="0"/>
                                  </p:stCondLst>
                                  <p:childTnLst>
                                    <p:set>
                                      <p:cBhvr>
                                        <p:cTn id="410" dur="1" fill="hold">
                                          <p:stCondLst>
                                            <p:cond delay="0"/>
                                          </p:stCondLst>
                                        </p:cTn>
                                        <p:tgtEl>
                                          <p:spTgt spid="60"/>
                                        </p:tgtEl>
                                        <p:attrNameLst>
                                          <p:attrName>style.visibility</p:attrName>
                                        </p:attrNameLst>
                                      </p:cBhvr>
                                      <p:to>
                                        <p:strVal val="visible"/>
                                      </p:to>
                                    </p:set>
                                    <p:animEffect transition="in" filter="plus(in)">
                                      <p:cBhvr>
                                        <p:cTn id="411" dur="2000"/>
                                        <p:tgtEl>
                                          <p:spTgt spid="60"/>
                                        </p:tgtEl>
                                      </p:cBhvr>
                                    </p:animEffect>
                                  </p:childTnLst>
                                </p:cTn>
                              </p:par>
                              <p:par>
                                <p:cTn id="412" presetID="13" presetClass="entr" presetSubtype="16" fill="hold" grpId="1" nodeType="withEffect">
                                  <p:stCondLst>
                                    <p:cond delay="0"/>
                                  </p:stCondLst>
                                  <p:childTnLst>
                                    <p:set>
                                      <p:cBhvr>
                                        <p:cTn id="413" dur="1" fill="hold">
                                          <p:stCondLst>
                                            <p:cond delay="0"/>
                                          </p:stCondLst>
                                        </p:cTn>
                                        <p:tgtEl>
                                          <p:spTgt spid="61"/>
                                        </p:tgtEl>
                                        <p:attrNameLst>
                                          <p:attrName>style.visibility</p:attrName>
                                        </p:attrNameLst>
                                      </p:cBhvr>
                                      <p:to>
                                        <p:strVal val="visible"/>
                                      </p:to>
                                    </p:set>
                                    <p:animEffect transition="in" filter="plus(in)">
                                      <p:cBhvr>
                                        <p:cTn id="414" dur="2000"/>
                                        <p:tgtEl>
                                          <p:spTgt spid="61"/>
                                        </p:tgtEl>
                                      </p:cBhvr>
                                    </p:animEffect>
                                  </p:childTnLst>
                                </p:cTn>
                              </p:par>
                              <p:par>
                                <p:cTn id="415" presetID="13" presetClass="entr" presetSubtype="16" fill="hold" grpId="1" nodeType="withEffect">
                                  <p:stCondLst>
                                    <p:cond delay="0"/>
                                  </p:stCondLst>
                                  <p:childTnLst>
                                    <p:set>
                                      <p:cBhvr>
                                        <p:cTn id="416" dur="1" fill="hold">
                                          <p:stCondLst>
                                            <p:cond delay="0"/>
                                          </p:stCondLst>
                                        </p:cTn>
                                        <p:tgtEl>
                                          <p:spTgt spid="62"/>
                                        </p:tgtEl>
                                        <p:attrNameLst>
                                          <p:attrName>style.visibility</p:attrName>
                                        </p:attrNameLst>
                                      </p:cBhvr>
                                      <p:to>
                                        <p:strVal val="visible"/>
                                      </p:to>
                                    </p:set>
                                    <p:animEffect transition="in" filter="plus(in)">
                                      <p:cBhvr>
                                        <p:cTn id="417" dur="2000"/>
                                        <p:tgtEl>
                                          <p:spTgt spid="62"/>
                                        </p:tgtEl>
                                      </p:cBhvr>
                                    </p:animEffect>
                                  </p:childTnLst>
                                </p:cTn>
                              </p:par>
                              <p:par>
                                <p:cTn id="418" presetID="13" presetClass="entr" presetSubtype="16" fill="hold" grpId="1" nodeType="withEffect">
                                  <p:stCondLst>
                                    <p:cond delay="0"/>
                                  </p:stCondLst>
                                  <p:childTnLst>
                                    <p:set>
                                      <p:cBhvr>
                                        <p:cTn id="419" dur="1" fill="hold">
                                          <p:stCondLst>
                                            <p:cond delay="0"/>
                                          </p:stCondLst>
                                        </p:cTn>
                                        <p:tgtEl>
                                          <p:spTgt spid="63"/>
                                        </p:tgtEl>
                                        <p:attrNameLst>
                                          <p:attrName>style.visibility</p:attrName>
                                        </p:attrNameLst>
                                      </p:cBhvr>
                                      <p:to>
                                        <p:strVal val="visible"/>
                                      </p:to>
                                    </p:set>
                                    <p:animEffect transition="in" filter="plus(in)">
                                      <p:cBhvr>
                                        <p:cTn id="420" dur="2000"/>
                                        <p:tgtEl>
                                          <p:spTgt spid="63"/>
                                        </p:tgtEl>
                                      </p:cBhvr>
                                    </p:animEffect>
                                  </p:childTnLst>
                                </p:cTn>
                              </p:par>
                              <p:par>
                                <p:cTn id="421" presetID="13" presetClass="entr" presetSubtype="16" fill="hold" grpId="1" nodeType="withEffect">
                                  <p:stCondLst>
                                    <p:cond delay="0"/>
                                  </p:stCondLst>
                                  <p:childTnLst>
                                    <p:set>
                                      <p:cBhvr>
                                        <p:cTn id="422" dur="1" fill="hold">
                                          <p:stCondLst>
                                            <p:cond delay="0"/>
                                          </p:stCondLst>
                                        </p:cTn>
                                        <p:tgtEl>
                                          <p:spTgt spid="64"/>
                                        </p:tgtEl>
                                        <p:attrNameLst>
                                          <p:attrName>style.visibility</p:attrName>
                                        </p:attrNameLst>
                                      </p:cBhvr>
                                      <p:to>
                                        <p:strVal val="visible"/>
                                      </p:to>
                                    </p:set>
                                    <p:animEffect transition="in" filter="plus(in)">
                                      <p:cBhvr>
                                        <p:cTn id="423" dur="2000"/>
                                        <p:tgtEl>
                                          <p:spTgt spid="64"/>
                                        </p:tgtEl>
                                      </p:cBhvr>
                                    </p:animEffect>
                                  </p:childTnLst>
                                </p:cTn>
                              </p:par>
                              <p:par>
                                <p:cTn id="424" presetID="13" presetClass="entr" presetSubtype="16" fill="hold" grpId="1" nodeType="withEffect">
                                  <p:stCondLst>
                                    <p:cond delay="0"/>
                                  </p:stCondLst>
                                  <p:childTnLst>
                                    <p:set>
                                      <p:cBhvr>
                                        <p:cTn id="425" dur="1" fill="hold">
                                          <p:stCondLst>
                                            <p:cond delay="0"/>
                                          </p:stCondLst>
                                        </p:cTn>
                                        <p:tgtEl>
                                          <p:spTgt spid="65"/>
                                        </p:tgtEl>
                                        <p:attrNameLst>
                                          <p:attrName>style.visibility</p:attrName>
                                        </p:attrNameLst>
                                      </p:cBhvr>
                                      <p:to>
                                        <p:strVal val="visible"/>
                                      </p:to>
                                    </p:set>
                                    <p:animEffect transition="in" filter="plus(in)">
                                      <p:cBhvr>
                                        <p:cTn id="426" dur="2000"/>
                                        <p:tgtEl>
                                          <p:spTgt spid="65"/>
                                        </p:tgtEl>
                                      </p:cBhvr>
                                    </p:animEffect>
                                  </p:childTnLst>
                                </p:cTn>
                              </p:par>
                              <p:par>
                                <p:cTn id="427" presetID="8" presetClass="emph" presetSubtype="0" fill="hold" grpId="2" nodeType="withEffect">
                                  <p:stCondLst>
                                    <p:cond delay="0"/>
                                  </p:stCondLst>
                                  <p:childTnLst>
                                    <p:animRot by="21600000">
                                      <p:cBhvr>
                                        <p:cTn id="428" dur="2000" fill="hold"/>
                                        <p:tgtEl>
                                          <p:spTgt spid="6"/>
                                        </p:tgtEl>
                                        <p:attrNameLst>
                                          <p:attrName>r</p:attrName>
                                        </p:attrNameLst>
                                      </p:cBhvr>
                                    </p:animRot>
                                  </p:childTnLst>
                                </p:cTn>
                              </p:par>
                              <p:par>
                                <p:cTn id="429" presetID="8" presetClass="emph" presetSubtype="0" fill="hold" grpId="2" nodeType="withEffect">
                                  <p:stCondLst>
                                    <p:cond delay="0"/>
                                  </p:stCondLst>
                                  <p:childTnLst>
                                    <p:animRot by="21600000">
                                      <p:cBhvr>
                                        <p:cTn id="430" dur="2000" fill="hold"/>
                                        <p:tgtEl>
                                          <p:spTgt spid="8"/>
                                        </p:tgtEl>
                                        <p:attrNameLst>
                                          <p:attrName>r</p:attrName>
                                        </p:attrNameLst>
                                      </p:cBhvr>
                                    </p:animRot>
                                  </p:childTnLst>
                                </p:cTn>
                              </p:par>
                              <p:par>
                                <p:cTn id="431" presetID="8" presetClass="emph" presetSubtype="0" fill="hold" grpId="2" nodeType="withEffect">
                                  <p:stCondLst>
                                    <p:cond delay="0"/>
                                  </p:stCondLst>
                                  <p:childTnLst>
                                    <p:animRot by="21600000">
                                      <p:cBhvr>
                                        <p:cTn id="432" dur="2000" fill="hold"/>
                                        <p:tgtEl>
                                          <p:spTgt spid="10"/>
                                        </p:tgtEl>
                                        <p:attrNameLst>
                                          <p:attrName>r</p:attrName>
                                        </p:attrNameLst>
                                      </p:cBhvr>
                                    </p:animRot>
                                  </p:childTnLst>
                                </p:cTn>
                              </p:par>
                              <p:par>
                                <p:cTn id="433" presetID="8" presetClass="emph" presetSubtype="0" fill="hold" grpId="2" nodeType="withEffect">
                                  <p:stCondLst>
                                    <p:cond delay="0"/>
                                  </p:stCondLst>
                                  <p:childTnLst>
                                    <p:animRot by="21600000">
                                      <p:cBhvr>
                                        <p:cTn id="434" dur="2000" fill="hold"/>
                                        <p:tgtEl>
                                          <p:spTgt spid="11"/>
                                        </p:tgtEl>
                                        <p:attrNameLst>
                                          <p:attrName>r</p:attrName>
                                        </p:attrNameLst>
                                      </p:cBhvr>
                                    </p:animRot>
                                  </p:childTnLst>
                                </p:cTn>
                              </p:par>
                              <p:par>
                                <p:cTn id="435" presetID="8" presetClass="emph" presetSubtype="0" fill="hold" grpId="2" nodeType="withEffect">
                                  <p:stCondLst>
                                    <p:cond delay="0"/>
                                  </p:stCondLst>
                                  <p:childTnLst>
                                    <p:animRot by="21600000">
                                      <p:cBhvr>
                                        <p:cTn id="436" dur="2000" fill="hold"/>
                                        <p:tgtEl>
                                          <p:spTgt spid="14"/>
                                        </p:tgtEl>
                                        <p:attrNameLst>
                                          <p:attrName>r</p:attrName>
                                        </p:attrNameLst>
                                      </p:cBhvr>
                                    </p:animRot>
                                  </p:childTnLst>
                                </p:cTn>
                              </p:par>
                              <p:par>
                                <p:cTn id="437" presetID="8" presetClass="emph" presetSubtype="0" fill="hold" grpId="2" nodeType="withEffect">
                                  <p:stCondLst>
                                    <p:cond delay="0"/>
                                  </p:stCondLst>
                                  <p:childTnLst>
                                    <p:animRot by="21600000">
                                      <p:cBhvr>
                                        <p:cTn id="438" dur="2000" fill="hold"/>
                                        <p:tgtEl>
                                          <p:spTgt spid="15"/>
                                        </p:tgtEl>
                                        <p:attrNameLst>
                                          <p:attrName>r</p:attrName>
                                        </p:attrNameLst>
                                      </p:cBhvr>
                                    </p:animRot>
                                  </p:childTnLst>
                                </p:cTn>
                              </p:par>
                              <p:par>
                                <p:cTn id="439" presetID="8" presetClass="emph" presetSubtype="0" fill="hold" grpId="2" nodeType="withEffect">
                                  <p:stCondLst>
                                    <p:cond delay="0"/>
                                  </p:stCondLst>
                                  <p:childTnLst>
                                    <p:animRot by="21600000">
                                      <p:cBhvr>
                                        <p:cTn id="440" dur="2000" fill="hold"/>
                                        <p:tgtEl>
                                          <p:spTgt spid="18"/>
                                        </p:tgtEl>
                                        <p:attrNameLst>
                                          <p:attrName>r</p:attrName>
                                        </p:attrNameLst>
                                      </p:cBhvr>
                                    </p:animRot>
                                  </p:childTnLst>
                                </p:cTn>
                              </p:par>
                              <p:par>
                                <p:cTn id="441" presetID="8" presetClass="emph" presetSubtype="0" fill="hold" grpId="2" nodeType="withEffect">
                                  <p:stCondLst>
                                    <p:cond delay="0"/>
                                  </p:stCondLst>
                                  <p:childTnLst>
                                    <p:animRot by="21600000">
                                      <p:cBhvr>
                                        <p:cTn id="442" dur="2000" fill="hold"/>
                                        <p:tgtEl>
                                          <p:spTgt spid="19"/>
                                        </p:tgtEl>
                                        <p:attrNameLst>
                                          <p:attrName>r</p:attrName>
                                        </p:attrNameLst>
                                      </p:cBhvr>
                                    </p:animRot>
                                  </p:childTnLst>
                                </p:cTn>
                              </p:par>
                              <p:par>
                                <p:cTn id="443" presetID="8" presetClass="emph" presetSubtype="0" fill="hold" grpId="2" nodeType="withEffect">
                                  <p:stCondLst>
                                    <p:cond delay="0"/>
                                  </p:stCondLst>
                                  <p:childTnLst>
                                    <p:animRot by="21600000">
                                      <p:cBhvr>
                                        <p:cTn id="444" dur="2000" fill="hold"/>
                                        <p:tgtEl>
                                          <p:spTgt spid="20"/>
                                        </p:tgtEl>
                                        <p:attrNameLst>
                                          <p:attrName>r</p:attrName>
                                        </p:attrNameLst>
                                      </p:cBhvr>
                                    </p:animRot>
                                  </p:childTnLst>
                                </p:cTn>
                              </p:par>
                              <p:par>
                                <p:cTn id="445" presetID="8" presetClass="emph" presetSubtype="0" fill="hold" grpId="2" nodeType="withEffect">
                                  <p:stCondLst>
                                    <p:cond delay="0"/>
                                  </p:stCondLst>
                                  <p:childTnLst>
                                    <p:animRot by="21600000">
                                      <p:cBhvr>
                                        <p:cTn id="446" dur="2000" fill="hold"/>
                                        <p:tgtEl>
                                          <p:spTgt spid="21"/>
                                        </p:tgtEl>
                                        <p:attrNameLst>
                                          <p:attrName>r</p:attrName>
                                        </p:attrNameLst>
                                      </p:cBhvr>
                                    </p:animRot>
                                  </p:childTnLst>
                                </p:cTn>
                              </p:par>
                              <p:par>
                                <p:cTn id="447" presetID="8" presetClass="emph" presetSubtype="0" fill="hold" grpId="2" nodeType="withEffect">
                                  <p:stCondLst>
                                    <p:cond delay="0"/>
                                  </p:stCondLst>
                                  <p:childTnLst>
                                    <p:animRot by="21600000">
                                      <p:cBhvr>
                                        <p:cTn id="448" dur="2000" fill="hold"/>
                                        <p:tgtEl>
                                          <p:spTgt spid="22"/>
                                        </p:tgtEl>
                                        <p:attrNameLst>
                                          <p:attrName>r</p:attrName>
                                        </p:attrNameLst>
                                      </p:cBhvr>
                                    </p:animRot>
                                  </p:childTnLst>
                                </p:cTn>
                              </p:par>
                              <p:par>
                                <p:cTn id="449" presetID="8" presetClass="emph" presetSubtype="0" fill="hold" grpId="2" nodeType="withEffect">
                                  <p:stCondLst>
                                    <p:cond delay="0"/>
                                  </p:stCondLst>
                                  <p:childTnLst>
                                    <p:animRot by="21600000">
                                      <p:cBhvr>
                                        <p:cTn id="450" dur="2000" fill="hold"/>
                                        <p:tgtEl>
                                          <p:spTgt spid="23"/>
                                        </p:tgtEl>
                                        <p:attrNameLst>
                                          <p:attrName>r</p:attrName>
                                        </p:attrNameLst>
                                      </p:cBhvr>
                                    </p:animRot>
                                  </p:childTnLst>
                                </p:cTn>
                              </p:par>
                              <p:par>
                                <p:cTn id="451" presetID="8" presetClass="emph" presetSubtype="0" fill="hold" grpId="2" nodeType="withEffect">
                                  <p:stCondLst>
                                    <p:cond delay="0"/>
                                  </p:stCondLst>
                                  <p:childTnLst>
                                    <p:animRot by="21600000">
                                      <p:cBhvr>
                                        <p:cTn id="452" dur="2000" fill="hold"/>
                                        <p:tgtEl>
                                          <p:spTgt spid="30"/>
                                        </p:tgtEl>
                                        <p:attrNameLst>
                                          <p:attrName>r</p:attrName>
                                        </p:attrNameLst>
                                      </p:cBhvr>
                                    </p:animRot>
                                  </p:childTnLst>
                                </p:cTn>
                              </p:par>
                              <p:par>
                                <p:cTn id="453" presetID="8" presetClass="emph" presetSubtype="0" fill="hold" grpId="2" nodeType="withEffect">
                                  <p:stCondLst>
                                    <p:cond delay="0"/>
                                  </p:stCondLst>
                                  <p:childTnLst>
                                    <p:animRot by="21600000">
                                      <p:cBhvr>
                                        <p:cTn id="454" dur="2000" fill="hold"/>
                                        <p:tgtEl>
                                          <p:spTgt spid="31"/>
                                        </p:tgtEl>
                                        <p:attrNameLst>
                                          <p:attrName>r</p:attrName>
                                        </p:attrNameLst>
                                      </p:cBhvr>
                                    </p:animRot>
                                  </p:childTnLst>
                                </p:cTn>
                              </p:par>
                              <p:par>
                                <p:cTn id="455" presetID="8" presetClass="emph" presetSubtype="0" fill="hold" grpId="2" nodeType="withEffect">
                                  <p:stCondLst>
                                    <p:cond delay="0"/>
                                  </p:stCondLst>
                                  <p:childTnLst>
                                    <p:animRot by="21600000">
                                      <p:cBhvr>
                                        <p:cTn id="456" dur="2000" fill="hold"/>
                                        <p:tgtEl>
                                          <p:spTgt spid="32"/>
                                        </p:tgtEl>
                                        <p:attrNameLst>
                                          <p:attrName>r</p:attrName>
                                        </p:attrNameLst>
                                      </p:cBhvr>
                                    </p:animRot>
                                  </p:childTnLst>
                                </p:cTn>
                              </p:par>
                              <p:par>
                                <p:cTn id="457" presetID="8" presetClass="emph" presetSubtype="0" fill="hold" grpId="2" nodeType="withEffect">
                                  <p:stCondLst>
                                    <p:cond delay="0"/>
                                  </p:stCondLst>
                                  <p:childTnLst>
                                    <p:animRot by="21600000">
                                      <p:cBhvr>
                                        <p:cTn id="458" dur="2000" fill="hold"/>
                                        <p:tgtEl>
                                          <p:spTgt spid="33"/>
                                        </p:tgtEl>
                                        <p:attrNameLst>
                                          <p:attrName>r</p:attrName>
                                        </p:attrNameLst>
                                      </p:cBhvr>
                                    </p:animRot>
                                  </p:childTnLst>
                                </p:cTn>
                              </p:par>
                              <p:par>
                                <p:cTn id="459" presetID="8" presetClass="emph" presetSubtype="0" fill="hold" grpId="2" nodeType="withEffect">
                                  <p:stCondLst>
                                    <p:cond delay="0"/>
                                  </p:stCondLst>
                                  <p:childTnLst>
                                    <p:animRot by="21600000">
                                      <p:cBhvr>
                                        <p:cTn id="460" dur="2000" fill="hold"/>
                                        <p:tgtEl>
                                          <p:spTgt spid="34"/>
                                        </p:tgtEl>
                                        <p:attrNameLst>
                                          <p:attrName>r</p:attrName>
                                        </p:attrNameLst>
                                      </p:cBhvr>
                                    </p:animRot>
                                  </p:childTnLst>
                                </p:cTn>
                              </p:par>
                              <p:par>
                                <p:cTn id="461" presetID="8" presetClass="emph" presetSubtype="0" fill="hold" grpId="2" nodeType="withEffect">
                                  <p:stCondLst>
                                    <p:cond delay="0"/>
                                  </p:stCondLst>
                                  <p:childTnLst>
                                    <p:animRot by="21600000">
                                      <p:cBhvr>
                                        <p:cTn id="462" dur="2000" fill="hold"/>
                                        <p:tgtEl>
                                          <p:spTgt spid="35"/>
                                        </p:tgtEl>
                                        <p:attrNameLst>
                                          <p:attrName>r</p:attrName>
                                        </p:attrNameLst>
                                      </p:cBhvr>
                                    </p:animRot>
                                  </p:childTnLst>
                                </p:cTn>
                              </p:par>
                              <p:par>
                                <p:cTn id="463" presetID="8" presetClass="emph" presetSubtype="0" fill="hold" grpId="2" nodeType="withEffect">
                                  <p:stCondLst>
                                    <p:cond delay="0"/>
                                  </p:stCondLst>
                                  <p:childTnLst>
                                    <p:animRot by="21600000">
                                      <p:cBhvr>
                                        <p:cTn id="464" dur="2000" fill="hold"/>
                                        <p:tgtEl>
                                          <p:spTgt spid="42"/>
                                        </p:tgtEl>
                                        <p:attrNameLst>
                                          <p:attrName>r</p:attrName>
                                        </p:attrNameLst>
                                      </p:cBhvr>
                                    </p:animRot>
                                  </p:childTnLst>
                                </p:cTn>
                              </p:par>
                              <p:par>
                                <p:cTn id="465" presetID="8" presetClass="emph" presetSubtype="0" fill="hold" grpId="2" nodeType="withEffect">
                                  <p:stCondLst>
                                    <p:cond delay="0"/>
                                  </p:stCondLst>
                                  <p:childTnLst>
                                    <p:animRot by="21600000">
                                      <p:cBhvr>
                                        <p:cTn id="466" dur="2000" fill="hold"/>
                                        <p:tgtEl>
                                          <p:spTgt spid="43"/>
                                        </p:tgtEl>
                                        <p:attrNameLst>
                                          <p:attrName>r</p:attrName>
                                        </p:attrNameLst>
                                      </p:cBhvr>
                                    </p:animRot>
                                  </p:childTnLst>
                                </p:cTn>
                              </p:par>
                              <p:par>
                                <p:cTn id="467" presetID="8" presetClass="emph" presetSubtype="0" fill="hold" grpId="2" nodeType="withEffect">
                                  <p:stCondLst>
                                    <p:cond delay="0"/>
                                  </p:stCondLst>
                                  <p:childTnLst>
                                    <p:animRot by="21600000">
                                      <p:cBhvr>
                                        <p:cTn id="468" dur="2000" fill="hold"/>
                                        <p:tgtEl>
                                          <p:spTgt spid="44"/>
                                        </p:tgtEl>
                                        <p:attrNameLst>
                                          <p:attrName>r</p:attrName>
                                        </p:attrNameLst>
                                      </p:cBhvr>
                                    </p:animRot>
                                  </p:childTnLst>
                                </p:cTn>
                              </p:par>
                              <p:par>
                                <p:cTn id="469" presetID="8" presetClass="emph" presetSubtype="0" fill="hold" grpId="2" nodeType="withEffect">
                                  <p:stCondLst>
                                    <p:cond delay="0"/>
                                  </p:stCondLst>
                                  <p:childTnLst>
                                    <p:animRot by="21600000">
                                      <p:cBhvr>
                                        <p:cTn id="470" dur="2000" fill="hold"/>
                                        <p:tgtEl>
                                          <p:spTgt spid="45"/>
                                        </p:tgtEl>
                                        <p:attrNameLst>
                                          <p:attrName>r</p:attrName>
                                        </p:attrNameLst>
                                      </p:cBhvr>
                                    </p:animRot>
                                  </p:childTnLst>
                                </p:cTn>
                              </p:par>
                              <p:par>
                                <p:cTn id="471" presetID="8" presetClass="emph" presetSubtype="0" fill="hold" grpId="2" nodeType="withEffect">
                                  <p:stCondLst>
                                    <p:cond delay="0"/>
                                  </p:stCondLst>
                                  <p:childTnLst>
                                    <p:animRot by="21600000">
                                      <p:cBhvr>
                                        <p:cTn id="472" dur="2000" fill="hold"/>
                                        <p:tgtEl>
                                          <p:spTgt spid="46"/>
                                        </p:tgtEl>
                                        <p:attrNameLst>
                                          <p:attrName>r</p:attrName>
                                        </p:attrNameLst>
                                      </p:cBhvr>
                                    </p:animRot>
                                  </p:childTnLst>
                                </p:cTn>
                              </p:par>
                              <p:par>
                                <p:cTn id="473" presetID="8" presetClass="emph" presetSubtype="0" fill="hold" grpId="2" nodeType="withEffect">
                                  <p:stCondLst>
                                    <p:cond delay="0"/>
                                  </p:stCondLst>
                                  <p:childTnLst>
                                    <p:animRot by="21600000">
                                      <p:cBhvr>
                                        <p:cTn id="474" dur="2000" fill="hold"/>
                                        <p:tgtEl>
                                          <p:spTgt spid="47"/>
                                        </p:tgtEl>
                                        <p:attrNameLst>
                                          <p:attrName>r</p:attrName>
                                        </p:attrNameLst>
                                      </p:cBhvr>
                                    </p:animRot>
                                  </p:childTnLst>
                                </p:cTn>
                              </p:par>
                              <p:par>
                                <p:cTn id="475" presetID="8" presetClass="emph" presetSubtype="0" fill="hold" grpId="2" nodeType="withEffect">
                                  <p:stCondLst>
                                    <p:cond delay="0"/>
                                  </p:stCondLst>
                                  <p:childTnLst>
                                    <p:animRot by="21600000">
                                      <p:cBhvr>
                                        <p:cTn id="476" dur="2000" fill="hold"/>
                                        <p:tgtEl>
                                          <p:spTgt spid="54"/>
                                        </p:tgtEl>
                                        <p:attrNameLst>
                                          <p:attrName>r</p:attrName>
                                        </p:attrNameLst>
                                      </p:cBhvr>
                                    </p:animRot>
                                  </p:childTnLst>
                                </p:cTn>
                              </p:par>
                              <p:par>
                                <p:cTn id="477" presetID="8" presetClass="emph" presetSubtype="0" fill="hold" grpId="2" nodeType="withEffect">
                                  <p:stCondLst>
                                    <p:cond delay="0"/>
                                  </p:stCondLst>
                                  <p:childTnLst>
                                    <p:animRot by="21600000">
                                      <p:cBhvr>
                                        <p:cTn id="478" dur="2000" fill="hold"/>
                                        <p:tgtEl>
                                          <p:spTgt spid="55"/>
                                        </p:tgtEl>
                                        <p:attrNameLst>
                                          <p:attrName>r</p:attrName>
                                        </p:attrNameLst>
                                      </p:cBhvr>
                                    </p:animRot>
                                  </p:childTnLst>
                                </p:cTn>
                              </p:par>
                              <p:par>
                                <p:cTn id="479" presetID="8" presetClass="emph" presetSubtype="0" fill="hold" grpId="2" nodeType="withEffect">
                                  <p:stCondLst>
                                    <p:cond delay="0"/>
                                  </p:stCondLst>
                                  <p:childTnLst>
                                    <p:animRot by="21600000">
                                      <p:cBhvr>
                                        <p:cTn id="480" dur="2000" fill="hold"/>
                                        <p:tgtEl>
                                          <p:spTgt spid="56"/>
                                        </p:tgtEl>
                                        <p:attrNameLst>
                                          <p:attrName>r</p:attrName>
                                        </p:attrNameLst>
                                      </p:cBhvr>
                                    </p:animRot>
                                  </p:childTnLst>
                                </p:cTn>
                              </p:par>
                              <p:par>
                                <p:cTn id="481" presetID="8" presetClass="emph" presetSubtype="0" fill="hold" grpId="2" nodeType="withEffect">
                                  <p:stCondLst>
                                    <p:cond delay="0"/>
                                  </p:stCondLst>
                                  <p:childTnLst>
                                    <p:animRot by="21600000">
                                      <p:cBhvr>
                                        <p:cTn id="482" dur="2000" fill="hold"/>
                                        <p:tgtEl>
                                          <p:spTgt spid="57"/>
                                        </p:tgtEl>
                                        <p:attrNameLst>
                                          <p:attrName>r</p:attrName>
                                        </p:attrNameLst>
                                      </p:cBhvr>
                                    </p:animRot>
                                  </p:childTnLst>
                                </p:cTn>
                              </p:par>
                              <p:par>
                                <p:cTn id="483" presetID="8" presetClass="emph" presetSubtype="0" fill="hold" grpId="2" nodeType="withEffect">
                                  <p:stCondLst>
                                    <p:cond delay="0"/>
                                  </p:stCondLst>
                                  <p:childTnLst>
                                    <p:animRot by="21600000">
                                      <p:cBhvr>
                                        <p:cTn id="484" dur="2000" fill="hold"/>
                                        <p:tgtEl>
                                          <p:spTgt spid="58"/>
                                        </p:tgtEl>
                                        <p:attrNameLst>
                                          <p:attrName>r</p:attrName>
                                        </p:attrNameLst>
                                      </p:cBhvr>
                                    </p:animRot>
                                  </p:childTnLst>
                                </p:cTn>
                              </p:par>
                              <p:par>
                                <p:cTn id="485" presetID="8" presetClass="emph" presetSubtype="0" fill="hold" grpId="2" nodeType="withEffect">
                                  <p:stCondLst>
                                    <p:cond delay="0"/>
                                  </p:stCondLst>
                                  <p:childTnLst>
                                    <p:animRot by="21600000">
                                      <p:cBhvr>
                                        <p:cTn id="486" dur="2000" fill="hold"/>
                                        <p:tgtEl>
                                          <p:spTgt spid="59"/>
                                        </p:tgtEl>
                                        <p:attrNameLst>
                                          <p:attrName>r</p:attrName>
                                        </p:attrNameLst>
                                      </p:cBhvr>
                                    </p:animRot>
                                  </p:childTnLst>
                                </p:cTn>
                              </p:par>
                              <p:par>
                                <p:cTn id="487" presetID="8" presetClass="emph" presetSubtype="0" fill="hold" grpId="2" nodeType="withEffect">
                                  <p:stCondLst>
                                    <p:cond delay="0"/>
                                  </p:stCondLst>
                                  <p:childTnLst>
                                    <p:animRot by="-21600000">
                                      <p:cBhvr>
                                        <p:cTn id="488" dur="2000" fill="hold"/>
                                        <p:tgtEl>
                                          <p:spTgt spid="7"/>
                                        </p:tgtEl>
                                        <p:attrNameLst>
                                          <p:attrName>r</p:attrName>
                                        </p:attrNameLst>
                                      </p:cBhvr>
                                    </p:animRot>
                                  </p:childTnLst>
                                </p:cTn>
                              </p:par>
                              <p:par>
                                <p:cTn id="489" presetID="8" presetClass="emph" presetSubtype="0" fill="hold" grpId="2" nodeType="withEffect">
                                  <p:stCondLst>
                                    <p:cond delay="0"/>
                                  </p:stCondLst>
                                  <p:childTnLst>
                                    <p:animRot by="-21600000">
                                      <p:cBhvr>
                                        <p:cTn id="490" dur="2000" fill="hold"/>
                                        <p:tgtEl>
                                          <p:spTgt spid="9"/>
                                        </p:tgtEl>
                                        <p:attrNameLst>
                                          <p:attrName>r</p:attrName>
                                        </p:attrNameLst>
                                      </p:cBhvr>
                                    </p:animRot>
                                  </p:childTnLst>
                                </p:cTn>
                              </p:par>
                              <p:par>
                                <p:cTn id="491" presetID="8" presetClass="emph" presetSubtype="0" fill="hold" grpId="2" nodeType="withEffect">
                                  <p:stCondLst>
                                    <p:cond delay="0"/>
                                  </p:stCondLst>
                                  <p:childTnLst>
                                    <p:animRot by="-21600000">
                                      <p:cBhvr>
                                        <p:cTn id="492" dur="2000" fill="hold"/>
                                        <p:tgtEl>
                                          <p:spTgt spid="12"/>
                                        </p:tgtEl>
                                        <p:attrNameLst>
                                          <p:attrName>r</p:attrName>
                                        </p:attrNameLst>
                                      </p:cBhvr>
                                    </p:animRot>
                                  </p:childTnLst>
                                </p:cTn>
                              </p:par>
                              <p:par>
                                <p:cTn id="493" presetID="8" presetClass="emph" presetSubtype="0" fill="hold" grpId="2" nodeType="withEffect">
                                  <p:stCondLst>
                                    <p:cond delay="0"/>
                                  </p:stCondLst>
                                  <p:childTnLst>
                                    <p:animRot by="-21600000">
                                      <p:cBhvr>
                                        <p:cTn id="494" dur="2000" fill="hold"/>
                                        <p:tgtEl>
                                          <p:spTgt spid="13"/>
                                        </p:tgtEl>
                                        <p:attrNameLst>
                                          <p:attrName>r</p:attrName>
                                        </p:attrNameLst>
                                      </p:cBhvr>
                                    </p:animRot>
                                  </p:childTnLst>
                                </p:cTn>
                              </p:par>
                              <p:par>
                                <p:cTn id="495" presetID="8" presetClass="emph" presetSubtype="0" fill="hold" grpId="2" nodeType="withEffect">
                                  <p:stCondLst>
                                    <p:cond delay="0"/>
                                  </p:stCondLst>
                                  <p:childTnLst>
                                    <p:animRot by="-21600000">
                                      <p:cBhvr>
                                        <p:cTn id="496" dur="2000" fill="hold"/>
                                        <p:tgtEl>
                                          <p:spTgt spid="16"/>
                                        </p:tgtEl>
                                        <p:attrNameLst>
                                          <p:attrName>r</p:attrName>
                                        </p:attrNameLst>
                                      </p:cBhvr>
                                    </p:animRot>
                                  </p:childTnLst>
                                </p:cTn>
                              </p:par>
                              <p:par>
                                <p:cTn id="497" presetID="8" presetClass="emph" presetSubtype="0" fill="hold" grpId="2" nodeType="withEffect">
                                  <p:stCondLst>
                                    <p:cond delay="0"/>
                                  </p:stCondLst>
                                  <p:childTnLst>
                                    <p:animRot by="-21600000">
                                      <p:cBhvr>
                                        <p:cTn id="498" dur="2000" fill="hold"/>
                                        <p:tgtEl>
                                          <p:spTgt spid="17"/>
                                        </p:tgtEl>
                                        <p:attrNameLst>
                                          <p:attrName>r</p:attrName>
                                        </p:attrNameLst>
                                      </p:cBhvr>
                                    </p:animRot>
                                  </p:childTnLst>
                                </p:cTn>
                              </p:par>
                              <p:par>
                                <p:cTn id="499" presetID="8" presetClass="emph" presetSubtype="0" fill="hold" grpId="2" nodeType="withEffect">
                                  <p:stCondLst>
                                    <p:cond delay="0"/>
                                  </p:stCondLst>
                                  <p:childTnLst>
                                    <p:animRot by="-21600000">
                                      <p:cBhvr>
                                        <p:cTn id="500" dur="2000" fill="hold"/>
                                        <p:tgtEl>
                                          <p:spTgt spid="24"/>
                                        </p:tgtEl>
                                        <p:attrNameLst>
                                          <p:attrName>r</p:attrName>
                                        </p:attrNameLst>
                                      </p:cBhvr>
                                    </p:animRot>
                                  </p:childTnLst>
                                </p:cTn>
                              </p:par>
                              <p:par>
                                <p:cTn id="501" presetID="8" presetClass="emph" presetSubtype="0" fill="hold" grpId="2" nodeType="withEffect">
                                  <p:stCondLst>
                                    <p:cond delay="0"/>
                                  </p:stCondLst>
                                  <p:childTnLst>
                                    <p:animRot by="-21600000">
                                      <p:cBhvr>
                                        <p:cTn id="502" dur="2000" fill="hold"/>
                                        <p:tgtEl>
                                          <p:spTgt spid="25"/>
                                        </p:tgtEl>
                                        <p:attrNameLst>
                                          <p:attrName>r</p:attrName>
                                        </p:attrNameLst>
                                      </p:cBhvr>
                                    </p:animRot>
                                  </p:childTnLst>
                                </p:cTn>
                              </p:par>
                              <p:par>
                                <p:cTn id="503" presetID="8" presetClass="emph" presetSubtype="0" fill="hold" grpId="2" nodeType="withEffect">
                                  <p:stCondLst>
                                    <p:cond delay="0"/>
                                  </p:stCondLst>
                                  <p:childTnLst>
                                    <p:animRot by="-21600000">
                                      <p:cBhvr>
                                        <p:cTn id="504" dur="2000" fill="hold"/>
                                        <p:tgtEl>
                                          <p:spTgt spid="26"/>
                                        </p:tgtEl>
                                        <p:attrNameLst>
                                          <p:attrName>r</p:attrName>
                                        </p:attrNameLst>
                                      </p:cBhvr>
                                    </p:animRot>
                                  </p:childTnLst>
                                </p:cTn>
                              </p:par>
                              <p:par>
                                <p:cTn id="505" presetID="8" presetClass="emph" presetSubtype="0" fill="hold" grpId="2" nodeType="withEffect">
                                  <p:stCondLst>
                                    <p:cond delay="0"/>
                                  </p:stCondLst>
                                  <p:childTnLst>
                                    <p:animRot by="-21600000">
                                      <p:cBhvr>
                                        <p:cTn id="506" dur="2000" fill="hold"/>
                                        <p:tgtEl>
                                          <p:spTgt spid="27"/>
                                        </p:tgtEl>
                                        <p:attrNameLst>
                                          <p:attrName>r</p:attrName>
                                        </p:attrNameLst>
                                      </p:cBhvr>
                                    </p:animRot>
                                  </p:childTnLst>
                                </p:cTn>
                              </p:par>
                              <p:par>
                                <p:cTn id="507" presetID="8" presetClass="emph" presetSubtype="0" fill="hold" grpId="2" nodeType="withEffect">
                                  <p:stCondLst>
                                    <p:cond delay="0"/>
                                  </p:stCondLst>
                                  <p:childTnLst>
                                    <p:animRot by="-21600000">
                                      <p:cBhvr>
                                        <p:cTn id="508" dur="2000" fill="hold"/>
                                        <p:tgtEl>
                                          <p:spTgt spid="28"/>
                                        </p:tgtEl>
                                        <p:attrNameLst>
                                          <p:attrName>r</p:attrName>
                                        </p:attrNameLst>
                                      </p:cBhvr>
                                    </p:animRot>
                                  </p:childTnLst>
                                </p:cTn>
                              </p:par>
                              <p:par>
                                <p:cTn id="509" presetID="8" presetClass="emph" presetSubtype="0" fill="hold" grpId="2" nodeType="withEffect">
                                  <p:stCondLst>
                                    <p:cond delay="0"/>
                                  </p:stCondLst>
                                  <p:childTnLst>
                                    <p:animRot by="-21600000">
                                      <p:cBhvr>
                                        <p:cTn id="510" dur="2000" fill="hold"/>
                                        <p:tgtEl>
                                          <p:spTgt spid="29"/>
                                        </p:tgtEl>
                                        <p:attrNameLst>
                                          <p:attrName>r</p:attrName>
                                        </p:attrNameLst>
                                      </p:cBhvr>
                                    </p:animRot>
                                  </p:childTnLst>
                                </p:cTn>
                              </p:par>
                              <p:par>
                                <p:cTn id="511" presetID="8" presetClass="emph" presetSubtype="0" fill="hold" grpId="2" nodeType="withEffect">
                                  <p:stCondLst>
                                    <p:cond delay="0"/>
                                  </p:stCondLst>
                                  <p:childTnLst>
                                    <p:animRot by="-21600000">
                                      <p:cBhvr>
                                        <p:cTn id="512" dur="2000" fill="hold"/>
                                        <p:tgtEl>
                                          <p:spTgt spid="36"/>
                                        </p:tgtEl>
                                        <p:attrNameLst>
                                          <p:attrName>r</p:attrName>
                                        </p:attrNameLst>
                                      </p:cBhvr>
                                    </p:animRot>
                                  </p:childTnLst>
                                </p:cTn>
                              </p:par>
                              <p:par>
                                <p:cTn id="513" presetID="8" presetClass="emph" presetSubtype="0" fill="hold" grpId="2" nodeType="withEffect">
                                  <p:stCondLst>
                                    <p:cond delay="0"/>
                                  </p:stCondLst>
                                  <p:childTnLst>
                                    <p:animRot by="-21600000">
                                      <p:cBhvr>
                                        <p:cTn id="514" dur="2000" fill="hold"/>
                                        <p:tgtEl>
                                          <p:spTgt spid="37"/>
                                        </p:tgtEl>
                                        <p:attrNameLst>
                                          <p:attrName>r</p:attrName>
                                        </p:attrNameLst>
                                      </p:cBhvr>
                                    </p:animRot>
                                  </p:childTnLst>
                                </p:cTn>
                              </p:par>
                              <p:par>
                                <p:cTn id="515" presetID="8" presetClass="emph" presetSubtype="0" fill="hold" grpId="2" nodeType="withEffect">
                                  <p:stCondLst>
                                    <p:cond delay="0"/>
                                  </p:stCondLst>
                                  <p:childTnLst>
                                    <p:animRot by="-21600000">
                                      <p:cBhvr>
                                        <p:cTn id="516" dur="2000" fill="hold"/>
                                        <p:tgtEl>
                                          <p:spTgt spid="38"/>
                                        </p:tgtEl>
                                        <p:attrNameLst>
                                          <p:attrName>r</p:attrName>
                                        </p:attrNameLst>
                                      </p:cBhvr>
                                    </p:animRot>
                                  </p:childTnLst>
                                </p:cTn>
                              </p:par>
                              <p:par>
                                <p:cTn id="517" presetID="8" presetClass="emph" presetSubtype="0" fill="hold" grpId="2" nodeType="withEffect">
                                  <p:stCondLst>
                                    <p:cond delay="0"/>
                                  </p:stCondLst>
                                  <p:childTnLst>
                                    <p:animRot by="-21600000">
                                      <p:cBhvr>
                                        <p:cTn id="518" dur="2000" fill="hold"/>
                                        <p:tgtEl>
                                          <p:spTgt spid="39"/>
                                        </p:tgtEl>
                                        <p:attrNameLst>
                                          <p:attrName>r</p:attrName>
                                        </p:attrNameLst>
                                      </p:cBhvr>
                                    </p:animRot>
                                  </p:childTnLst>
                                </p:cTn>
                              </p:par>
                              <p:par>
                                <p:cTn id="519" presetID="8" presetClass="emph" presetSubtype="0" fill="hold" grpId="2" nodeType="withEffect">
                                  <p:stCondLst>
                                    <p:cond delay="0"/>
                                  </p:stCondLst>
                                  <p:childTnLst>
                                    <p:animRot by="-21600000">
                                      <p:cBhvr>
                                        <p:cTn id="520" dur="2000" fill="hold"/>
                                        <p:tgtEl>
                                          <p:spTgt spid="40"/>
                                        </p:tgtEl>
                                        <p:attrNameLst>
                                          <p:attrName>r</p:attrName>
                                        </p:attrNameLst>
                                      </p:cBhvr>
                                    </p:animRot>
                                  </p:childTnLst>
                                </p:cTn>
                              </p:par>
                              <p:par>
                                <p:cTn id="521" presetID="8" presetClass="emph" presetSubtype="0" fill="hold" grpId="2" nodeType="withEffect">
                                  <p:stCondLst>
                                    <p:cond delay="0"/>
                                  </p:stCondLst>
                                  <p:childTnLst>
                                    <p:animRot by="-21600000">
                                      <p:cBhvr>
                                        <p:cTn id="522" dur="2000" fill="hold"/>
                                        <p:tgtEl>
                                          <p:spTgt spid="41"/>
                                        </p:tgtEl>
                                        <p:attrNameLst>
                                          <p:attrName>r</p:attrName>
                                        </p:attrNameLst>
                                      </p:cBhvr>
                                    </p:animRot>
                                  </p:childTnLst>
                                </p:cTn>
                              </p:par>
                              <p:par>
                                <p:cTn id="523" presetID="8" presetClass="emph" presetSubtype="0" fill="hold" grpId="2" nodeType="withEffect">
                                  <p:stCondLst>
                                    <p:cond delay="0"/>
                                  </p:stCondLst>
                                  <p:childTnLst>
                                    <p:animRot by="-21600000">
                                      <p:cBhvr>
                                        <p:cTn id="524" dur="2000" fill="hold"/>
                                        <p:tgtEl>
                                          <p:spTgt spid="48"/>
                                        </p:tgtEl>
                                        <p:attrNameLst>
                                          <p:attrName>r</p:attrName>
                                        </p:attrNameLst>
                                      </p:cBhvr>
                                    </p:animRot>
                                  </p:childTnLst>
                                </p:cTn>
                              </p:par>
                              <p:par>
                                <p:cTn id="525" presetID="8" presetClass="emph" presetSubtype="0" fill="hold" grpId="2" nodeType="withEffect">
                                  <p:stCondLst>
                                    <p:cond delay="0"/>
                                  </p:stCondLst>
                                  <p:childTnLst>
                                    <p:animRot by="-21600000">
                                      <p:cBhvr>
                                        <p:cTn id="526" dur="2000" fill="hold"/>
                                        <p:tgtEl>
                                          <p:spTgt spid="49"/>
                                        </p:tgtEl>
                                        <p:attrNameLst>
                                          <p:attrName>r</p:attrName>
                                        </p:attrNameLst>
                                      </p:cBhvr>
                                    </p:animRot>
                                  </p:childTnLst>
                                </p:cTn>
                              </p:par>
                              <p:par>
                                <p:cTn id="527" presetID="8" presetClass="emph" presetSubtype="0" fill="hold" grpId="2" nodeType="withEffect">
                                  <p:stCondLst>
                                    <p:cond delay="0"/>
                                  </p:stCondLst>
                                  <p:childTnLst>
                                    <p:animRot by="-21600000">
                                      <p:cBhvr>
                                        <p:cTn id="528" dur="2000" fill="hold"/>
                                        <p:tgtEl>
                                          <p:spTgt spid="50"/>
                                        </p:tgtEl>
                                        <p:attrNameLst>
                                          <p:attrName>r</p:attrName>
                                        </p:attrNameLst>
                                      </p:cBhvr>
                                    </p:animRot>
                                  </p:childTnLst>
                                </p:cTn>
                              </p:par>
                              <p:par>
                                <p:cTn id="529" presetID="8" presetClass="emph" presetSubtype="0" fill="hold" grpId="2" nodeType="withEffect">
                                  <p:stCondLst>
                                    <p:cond delay="0"/>
                                  </p:stCondLst>
                                  <p:childTnLst>
                                    <p:animRot by="-21600000">
                                      <p:cBhvr>
                                        <p:cTn id="530" dur="2000" fill="hold"/>
                                        <p:tgtEl>
                                          <p:spTgt spid="51"/>
                                        </p:tgtEl>
                                        <p:attrNameLst>
                                          <p:attrName>r</p:attrName>
                                        </p:attrNameLst>
                                      </p:cBhvr>
                                    </p:animRot>
                                  </p:childTnLst>
                                </p:cTn>
                              </p:par>
                              <p:par>
                                <p:cTn id="531" presetID="8" presetClass="emph" presetSubtype="0" fill="hold" grpId="2" nodeType="withEffect">
                                  <p:stCondLst>
                                    <p:cond delay="0"/>
                                  </p:stCondLst>
                                  <p:childTnLst>
                                    <p:animRot by="-21600000">
                                      <p:cBhvr>
                                        <p:cTn id="532" dur="2000" fill="hold"/>
                                        <p:tgtEl>
                                          <p:spTgt spid="52"/>
                                        </p:tgtEl>
                                        <p:attrNameLst>
                                          <p:attrName>r</p:attrName>
                                        </p:attrNameLst>
                                      </p:cBhvr>
                                    </p:animRot>
                                  </p:childTnLst>
                                </p:cTn>
                              </p:par>
                              <p:par>
                                <p:cTn id="533" presetID="8" presetClass="emph" presetSubtype="0" fill="hold" grpId="2" nodeType="withEffect">
                                  <p:stCondLst>
                                    <p:cond delay="0"/>
                                  </p:stCondLst>
                                  <p:childTnLst>
                                    <p:animRot by="-21600000">
                                      <p:cBhvr>
                                        <p:cTn id="534" dur="2000" fill="hold"/>
                                        <p:tgtEl>
                                          <p:spTgt spid="53"/>
                                        </p:tgtEl>
                                        <p:attrNameLst>
                                          <p:attrName>r</p:attrName>
                                        </p:attrNameLst>
                                      </p:cBhvr>
                                    </p:animRot>
                                  </p:childTnLst>
                                </p:cTn>
                              </p:par>
                              <p:par>
                                <p:cTn id="535" presetID="8" presetClass="emph" presetSubtype="0" fill="hold" grpId="2" nodeType="withEffect">
                                  <p:stCondLst>
                                    <p:cond delay="0"/>
                                  </p:stCondLst>
                                  <p:childTnLst>
                                    <p:animRot by="-21600000">
                                      <p:cBhvr>
                                        <p:cTn id="536" dur="2000" fill="hold"/>
                                        <p:tgtEl>
                                          <p:spTgt spid="60"/>
                                        </p:tgtEl>
                                        <p:attrNameLst>
                                          <p:attrName>r</p:attrName>
                                        </p:attrNameLst>
                                      </p:cBhvr>
                                    </p:animRot>
                                  </p:childTnLst>
                                </p:cTn>
                              </p:par>
                              <p:par>
                                <p:cTn id="537" presetID="8" presetClass="emph" presetSubtype="0" fill="hold" grpId="2" nodeType="withEffect">
                                  <p:stCondLst>
                                    <p:cond delay="0"/>
                                  </p:stCondLst>
                                  <p:childTnLst>
                                    <p:animRot by="-21600000">
                                      <p:cBhvr>
                                        <p:cTn id="538" dur="2000" fill="hold"/>
                                        <p:tgtEl>
                                          <p:spTgt spid="61"/>
                                        </p:tgtEl>
                                        <p:attrNameLst>
                                          <p:attrName>r</p:attrName>
                                        </p:attrNameLst>
                                      </p:cBhvr>
                                    </p:animRot>
                                  </p:childTnLst>
                                </p:cTn>
                              </p:par>
                              <p:par>
                                <p:cTn id="539" presetID="8" presetClass="emph" presetSubtype="0" fill="hold" grpId="2" nodeType="withEffect">
                                  <p:stCondLst>
                                    <p:cond delay="0"/>
                                  </p:stCondLst>
                                  <p:childTnLst>
                                    <p:animRot by="-21600000">
                                      <p:cBhvr>
                                        <p:cTn id="540" dur="2000" fill="hold"/>
                                        <p:tgtEl>
                                          <p:spTgt spid="62"/>
                                        </p:tgtEl>
                                        <p:attrNameLst>
                                          <p:attrName>r</p:attrName>
                                        </p:attrNameLst>
                                      </p:cBhvr>
                                    </p:animRot>
                                  </p:childTnLst>
                                </p:cTn>
                              </p:par>
                              <p:par>
                                <p:cTn id="541" presetID="8" presetClass="emph" presetSubtype="0" fill="hold" grpId="2" nodeType="withEffect">
                                  <p:stCondLst>
                                    <p:cond delay="0"/>
                                  </p:stCondLst>
                                  <p:childTnLst>
                                    <p:animRot by="-21600000">
                                      <p:cBhvr>
                                        <p:cTn id="542" dur="2000" fill="hold"/>
                                        <p:tgtEl>
                                          <p:spTgt spid="63"/>
                                        </p:tgtEl>
                                        <p:attrNameLst>
                                          <p:attrName>r</p:attrName>
                                        </p:attrNameLst>
                                      </p:cBhvr>
                                    </p:animRot>
                                  </p:childTnLst>
                                </p:cTn>
                              </p:par>
                              <p:par>
                                <p:cTn id="543" presetID="8" presetClass="emph" presetSubtype="0" fill="hold" grpId="2" nodeType="withEffect">
                                  <p:stCondLst>
                                    <p:cond delay="0"/>
                                  </p:stCondLst>
                                  <p:childTnLst>
                                    <p:animRot by="-21600000">
                                      <p:cBhvr>
                                        <p:cTn id="544" dur="2000" fill="hold"/>
                                        <p:tgtEl>
                                          <p:spTgt spid="64"/>
                                        </p:tgtEl>
                                        <p:attrNameLst>
                                          <p:attrName>r</p:attrName>
                                        </p:attrNameLst>
                                      </p:cBhvr>
                                    </p:animRot>
                                  </p:childTnLst>
                                </p:cTn>
                              </p:par>
                              <p:par>
                                <p:cTn id="545" presetID="8" presetClass="emph" presetSubtype="0" fill="hold" grpId="2" nodeType="withEffect">
                                  <p:stCondLst>
                                    <p:cond delay="0"/>
                                  </p:stCondLst>
                                  <p:childTnLst>
                                    <p:animRot by="-21600000">
                                      <p:cBhvr>
                                        <p:cTn id="546" dur="2000" fill="hold"/>
                                        <p:tgtEl>
                                          <p:spTgt spid="65"/>
                                        </p:tgtEl>
                                        <p:attrNameLst>
                                          <p:attrName>r</p:attrName>
                                        </p:attrNameLst>
                                      </p:cBhvr>
                                    </p:animRot>
                                  </p:childTnLst>
                                </p:cTn>
                              </p:par>
                            </p:childTnLst>
                          </p:cTn>
                        </p:par>
                        <p:par>
                          <p:cTn id="547" fill="hold">
                            <p:stCondLst>
                              <p:cond delay="2000"/>
                            </p:stCondLst>
                            <p:childTnLst>
                              <p:par>
                                <p:cTn id="548" presetID="2" presetClass="exit" presetSubtype="2" fill="hold" grpId="3" nodeType="afterEffect">
                                  <p:stCondLst>
                                    <p:cond delay="0"/>
                                  </p:stCondLst>
                                  <p:childTnLst>
                                    <p:anim calcmode="lin" valueType="num">
                                      <p:cBhvr additive="base">
                                        <p:cTn id="549" dur="2000"/>
                                        <p:tgtEl>
                                          <p:spTgt spid="6"/>
                                        </p:tgtEl>
                                        <p:attrNameLst>
                                          <p:attrName>ppt_x</p:attrName>
                                        </p:attrNameLst>
                                      </p:cBhvr>
                                      <p:tavLst>
                                        <p:tav tm="0">
                                          <p:val>
                                            <p:strVal val="ppt_x"/>
                                          </p:val>
                                        </p:tav>
                                        <p:tav tm="100000">
                                          <p:val>
                                            <p:strVal val="1+ppt_w/2"/>
                                          </p:val>
                                        </p:tav>
                                      </p:tavLst>
                                    </p:anim>
                                    <p:anim calcmode="lin" valueType="num">
                                      <p:cBhvr additive="base">
                                        <p:cTn id="550" dur="2000"/>
                                        <p:tgtEl>
                                          <p:spTgt spid="6"/>
                                        </p:tgtEl>
                                        <p:attrNameLst>
                                          <p:attrName>ppt_y</p:attrName>
                                        </p:attrNameLst>
                                      </p:cBhvr>
                                      <p:tavLst>
                                        <p:tav tm="0">
                                          <p:val>
                                            <p:strVal val="ppt_y"/>
                                          </p:val>
                                        </p:tav>
                                        <p:tav tm="100000">
                                          <p:val>
                                            <p:strVal val="ppt_y"/>
                                          </p:val>
                                        </p:tav>
                                      </p:tavLst>
                                    </p:anim>
                                    <p:set>
                                      <p:cBhvr>
                                        <p:cTn id="551" dur="1" fill="hold">
                                          <p:stCondLst>
                                            <p:cond delay="1999"/>
                                          </p:stCondLst>
                                        </p:cTn>
                                        <p:tgtEl>
                                          <p:spTgt spid="6"/>
                                        </p:tgtEl>
                                        <p:attrNameLst>
                                          <p:attrName>style.visibility</p:attrName>
                                        </p:attrNameLst>
                                      </p:cBhvr>
                                      <p:to>
                                        <p:strVal val="hidden"/>
                                      </p:to>
                                    </p:set>
                                  </p:childTnLst>
                                </p:cTn>
                              </p:par>
                              <p:par>
                                <p:cTn id="552" presetID="2" presetClass="exit" presetSubtype="2" fill="hold" grpId="3" nodeType="withEffect">
                                  <p:stCondLst>
                                    <p:cond delay="0"/>
                                  </p:stCondLst>
                                  <p:childTnLst>
                                    <p:anim calcmode="lin" valueType="num">
                                      <p:cBhvr additive="base">
                                        <p:cTn id="553" dur="2000"/>
                                        <p:tgtEl>
                                          <p:spTgt spid="8"/>
                                        </p:tgtEl>
                                        <p:attrNameLst>
                                          <p:attrName>ppt_x</p:attrName>
                                        </p:attrNameLst>
                                      </p:cBhvr>
                                      <p:tavLst>
                                        <p:tav tm="0">
                                          <p:val>
                                            <p:strVal val="ppt_x"/>
                                          </p:val>
                                        </p:tav>
                                        <p:tav tm="100000">
                                          <p:val>
                                            <p:strVal val="1+ppt_w/2"/>
                                          </p:val>
                                        </p:tav>
                                      </p:tavLst>
                                    </p:anim>
                                    <p:anim calcmode="lin" valueType="num">
                                      <p:cBhvr additive="base">
                                        <p:cTn id="554" dur="2000"/>
                                        <p:tgtEl>
                                          <p:spTgt spid="8"/>
                                        </p:tgtEl>
                                        <p:attrNameLst>
                                          <p:attrName>ppt_y</p:attrName>
                                        </p:attrNameLst>
                                      </p:cBhvr>
                                      <p:tavLst>
                                        <p:tav tm="0">
                                          <p:val>
                                            <p:strVal val="ppt_y"/>
                                          </p:val>
                                        </p:tav>
                                        <p:tav tm="100000">
                                          <p:val>
                                            <p:strVal val="ppt_y"/>
                                          </p:val>
                                        </p:tav>
                                      </p:tavLst>
                                    </p:anim>
                                    <p:set>
                                      <p:cBhvr>
                                        <p:cTn id="555" dur="1" fill="hold">
                                          <p:stCondLst>
                                            <p:cond delay="1999"/>
                                          </p:stCondLst>
                                        </p:cTn>
                                        <p:tgtEl>
                                          <p:spTgt spid="8"/>
                                        </p:tgtEl>
                                        <p:attrNameLst>
                                          <p:attrName>style.visibility</p:attrName>
                                        </p:attrNameLst>
                                      </p:cBhvr>
                                      <p:to>
                                        <p:strVal val="hidden"/>
                                      </p:to>
                                    </p:set>
                                  </p:childTnLst>
                                </p:cTn>
                              </p:par>
                              <p:par>
                                <p:cTn id="556" presetID="2" presetClass="exit" presetSubtype="2" fill="hold" grpId="3" nodeType="withEffect">
                                  <p:stCondLst>
                                    <p:cond delay="0"/>
                                  </p:stCondLst>
                                  <p:childTnLst>
                                    <p:anim calcmode="lin" valueType="num">
                                      <p:cBhvr additive="base">
                                        <p:cTn id="557" dur="2000"/>
                                        <p:tgtEl>
                                          <p:spTgt spid="10"/>
                                        </p:tgtEl>
                                        <p:attrNameLst>
                                          <p:attrName>ppt_x</p:attrName>
                                        </p:attrNameLst>
                                      </p:cBhvr>
                                      <p:tavLst>
                                        <p:tav tm="0">
                                          <p:val>
                                            <p:strVal val="ppt_x"/>
                                          </p:val>
                                        </p:tav>
                                        <p:tav tm="100000">
                                          <p:val>
                                            <p:strVal val="1+ppt_w/2"/>
                                          </p:val>
                                        </p:tav>
                                      </p:tavLst>
                                    </p:anim>
                                    <p:anim calcmode="lin" valueType="num">
                                      <p:cBhvr additive="base">
                                        <p:cTn id="558" dur="2000"/>
                                        <p:tgtEl>
                                          <p:spTgt spid="10"/>
                                        </p:tgtEl>
                                        <p:attrNameLst>
                                          <p:attrName>ppt_y</p:attrName>
                                        </p:attrNameLst>
                                      </p:cBhvr>
                                      <p:tavLst>
                                        <p:tav tm="0">
                                          <p:val>
                                            <p:strVal val="ppt_y"/>
                                          </p:val>
                                        </p:tav>
                                        <p:tav tm="100000">
                                          <p:val>
                                            <p:strVal val="ppt_y"/>
                                          </p:val>
                                        </p:tav>
                                      </p:tavLst>
                                    </p:anim>
                                    <p:set>
                                      <p:cBhvr>
                                        <p:cTn id="559" dur="1" fill="hold">
                                          <p:stCondLst>
                                            <p:cond delay="1999"/>
                                          </p:stCondLst>
                                        </p:cTn>
                                        <p:tgtEl>
                                          <p:spTgt spid="10"/>
                                        </p:tgtEl>
                                        <p:attrNameLst>
                                          <p:attrName>style.visibility</p:attrName>
                                        </p:attrNameLst>
                                      </p:cBhvr>
                                      <p:to>
                                        <p:strVal val="hidden"/>
                                      </p:to>
                                    </p:set>
                                  </p:childTnLst>
                                </p:cTn>
                              </p:par>
                              <p:par>
                                <p:cTn id="560" presetID="2" presetClass="exit" presetSubtype="2" fill="hold" grpId="3" nodeType="withEffect">
                                  <p:stCondLst>
                                    <p:cond delay="0"/>
                                  </p:stCondLst>
                                  <p:childTnLst>
                                    <p:anim calcmode="lin" valueType="num">
                                      <p:cBhvr additive="base">
                                        <p:cTn id="561" dur="2000"/>
                                        <p:tgtEl>
                                          <p:spTgt spid="11"/>
                                        </p:tgtEl>
                                        <p:attrNameLst>
                                          <p:attrName>ppt_x</p:attrName>
                                        </p:attrNameLst>
                                      </p:cBhvr>
                                      <p:tavLst>
                                        <p:tav tm="0">
                                          <p:val>
                                            <p:strVal val="ppt_x"/>
                                          </p:val>
                                        </p:tav>
                                        <p:tav tm="100000">
                                          <p:val>
                                            <p:strVal val="1+ppt_w/2"/>
                                          </p:val>
                                        </p:tav>
                                      </p:tavLst>
                                    </p:anim>
                                    <p:anim calcmode="lin" valueType="num">
                                      <p:cBhvr additive="base">
                                        <p:cTn id="562" dur="2000"/>
                                        <p:tgtEl>
                                          <p:spTgt spid="11"/>
                                        </p:tgtEl>
                                        <p:attrNameLst>
                                          <p:attrName>ppt_y</p:attrName>
                                        </p:attrNameLst>
                                      </p:cBhvr>
                                      <p:tavLst>
                                        <p:tav tm="0">
                                          <p:val>
                                            <p:strVal val="ppt_y"/>
                                          </p:val>
                                        </p:tav>
                                        <p:tav tm="100000">
                                          <p:val>
                                            <p:strVal val="ppt_y"/>
                                          </p:val>
                                        </p:tav>
                                      </p:tavLst>
                                    </p:anim>
                                    <p:set>
                                      <p:cBhvr>
                                        <p:cTn id="563" dur="1" fill="hold">
                                          <p:stCondLst>
                                            <p:cond delay="1999"/>
                                          </p:stCondLst>
                                        </p:cTn>
                                        <p:tgtEl>
                                          <p:spTgt spid="11"/>
                                        </p:tgtEl>
                                        <p:attrNameLst>
                                          <p:attrName>style.visibility</p:attrName>
                                        </p:attrNameLst>
                                      </p:cBhvr>
                                      <p:to>
                                        <p:strVal val="hidden"/>
                                      </p:to>
                                    </p:set>
                                  </p:childTnLst>
                                </p:cTn>
                              </p:par>
                              <p:par>
                                <p:cTn id="564" presetID="2" presetClass="exit" presetSubtype="2" fill="hold" grpId="3" nodeType="withEffect">
                                  <p:stCondLst>
                                    <p:cond delay="0"/>
                                  </p:stCondLst>
                                  <p:childTnLst>
                                    <p:anim calcmode="lin" valueType="num">
                                      <p:cBhvr additive="base">
                                        <p:cTn id="565" dur="2000"/>
                                        <p:tgtEl>
                                          <p:spTgt spid="14"/>
                                        </p:tgtEl>
                                        <p:attrNameLst>
                                          <p:attrName>ppt_x</p:attrName>
                                        </p:attrNameLst>
                                      </p:cBhvr>
                                      <p:tavLst>
                                        <p:tav tm="0">
                                          <p:val>
                                            <p:strVal val="ppt_x"/>
                                          </p:val>
                                        </p:tav>
                                        <p:tav tm="100000">
                                          <p:val>
                                            <p:strVal val="1+ppt_w/2"/>
                                          </p:val>
                                        </p:tav>
                                      </p:tavLst>
                                    </p:anim>
                                    <p:anim calcmode="lin" valueType="num">
                                      <p:cBhvr additive="base">
                                        <p:cTn id="566" dur="2000"/>
                                        <p:tgtEl>
                                          <p:spTgt spid="14"/>
                                        </p:tgtEl>
                                        <p:attrNameLst>
                                          <p:attrName>ppt_y</p:attrName>
                                        </p:attrNameLst>
                                      </p:cBhvr>
                                      <p:tavLst>
                                        <p:tav tm="0">
                                          <p:val>
                                            <p:strVal val="ppt_y"/>
                                          </p:val>
                                        </p:tav>
                                        <p:tav tm="100000">
                                          <p:val>
                                            <p:strVal val="ppt_y"/>
                                          </p:val>
                                        </p:tav>
                                      </p:tavLst>
                                    </p:anim>
                                    <p:set>
                                      <p:cBhvr>
                                        <p:cTn id="567" dur="1" fill="hold">
                                          <p:stCondLst>
                                            <p:cond delay="1999"/>
                                          </p:stCondLst>
                                        </p:cTn>
                                        <p:tgtEl>
                                          <p:spTgt spid="14"/>
                                        </p:tgtEl>
                                        <p:attrNameLst>
                                          <p:attrName>style.visibility</p:attrName>
                                        </p:attrNameLst>
                                      </p:cBhvr>
                                      <p:to>
                                        <p:strVal val="hidden"/>
                                      </p:to>
                                    </p:set>
                                  </p:childTnLst>
                                </p:cTn>
                              </p:par>
                              <p:par>
                                <p:cTn id="568" presetID="2" presetClass="exit" presetSubtype="2" fill="hold" grpId="3" nodeType="withEffect">
                                  <p:stCondLst>
                                    <p:cond delay="0"/>
                                  </p:stCondLst>
                                  <p:childTnLst>
                                    <p:anim calcmode="lin" valueType="num">
                                      <p:cBhvr additive="base">
                                        <p:cTn id="569" dur="2000"/>
                                        <p:tgtEl>
                                          <p:spTgt spid="15"/>
                                        </p:tgtEl>
                                        <p:attrNameLst>
                                          <p:attrName>ppt_x</p:attrName>
                                        </p:attrNameLst>
                                      </p:cBhvr>
                                      <p:tavLst>
                                        <p:tav tm="0">
                                          <p:val>
                                            <p:strVal val="ppt_x"/>
                                          </p:val>
                                        </p:tav>
                                        <p:tav tm="100000">
                                          <p:val>
                                            <p:strVal val="1+ppt_w/2"/>
                                          </p:val>
                                        </p:tav>
                                      </p:tavLst>
                                    </p:anim>
                                    <p:anim calcmode="lin" valueType="num">
                                      <p:cBhvr additive="base">
                                        <p:cTn id="570" dur="2000"/>
                                        <p:tgtEl>
                                          <p:spTgt spid="15"/>
                                        </p:tgtEl>
                                        <p:attrNameLst>
                                          <p:attrName>ppt_y</p:attrName>
                                        </p:attrNameLst>
                                      </p:cBhvr>
                                      <p:tavLst>
                                        <p:tav tm="0">
                                          <p:val>
                                            <p:strVal val="ppt_y"/>
                                          </p:val>
                                        </p:tav>
                                        <p:tav tm="100000">
                                          <p:val>
                                            <p:strVal val="ppt_y"/>
                                          </p:val>
                                        </p:tav>
                                      </p:tavLst>
                                    </p:anim>
                                    <p:set>
                                      <p:cBhvr>
                                        <p:cTn id="571" dur="1" fill="hold">
                                          <p:stCondLst>
                                            <p:cond delay="1999"/>
                                          </p:stCondLst>
                                        </p:cTn>
                                        <p:tgtEl>
                                          <p:spTgt spid="15"/>
                                        </p:tgtEl>
                                        <p:attrNameLst>
                                          <p:attrName>style.visibility</p:attrName>
                                        </p:attrNameLst>
                                      </p:cBhvr>
                                      <p:to>
                                        <p:strVal val="hidden"/>
                                      </p:to>
                                    </p:set>
                                  </p:childTnLst>
                                </p:cTn>
                              </p:par>
                              <p:par>
                                <p:cTn id="572" presetID="2" presetClass="exit" presetSubtype="2" fill="hold" grpId="3" nodeType="withEffect">
                                  <p:stCondLst>
                                    <p:cond delay="0"/>
                                  </p:stCondLst>
                                  <p:childTnLst>
                                    <p:anim calcmode="lin" valueType="num">
                                      <p:cBhvr additive="base">
                                        <p:cTn id="573" dur="2000"/>
                                        <p:tgtEl>
                                          <p:spTgt spid="18"/>
                                        </p:tgtEl>
                                        <p:attrNameLst>
                                          <p:attrName>ppt_x</p:attrName>
                                        </p:attrNameLst>
                                      </p:cBhvr>
                                      <p:tavLst>
                                        <p:tav tm="0">
                                          <p:val>
                                            <p:strVal val="ppt_x"/>
                                          </p:val>
                                        </p:tav>
                                        <p:tav tm="100000">
                                          <p:val>
                                            <p:strVal val="1+ppt_w/2"/>
                                          </p:val>
                                        </p:tav>
                                      </p:tavLst>
                                    </p:anim>
                                    <p:anim calcmode="lin" valueType="num">
                                      <p:cBhvr additive="base">
                                        <p:cTn id="574" dur="2000"/>
                                        <p:tgtEl>
                                          <p:spTgt spid="18"/>
                                        </p:tgtEl>
                                        <p:attrNameLst>
                                          <p:attrName>ppt_y</p:attrName>
                                        </p:attrNameLst>
                                      </p:cBhvr>
                                      <p:tavLst>
                                        <p:tav tm="0">
                                          <p:val>
                                            <p:strVal val="ppt_y"/>
                                          </p:val>
                                        </p:tav>
                                        <p:tav tm="100000">
                                          <p:val>
                                            <p:strVal val="ppt_y"/>
                                          </p:val>
                                        </p:tav>
                                      </p:tavLst>
                                    </p:anim>
                                    <p:set>
                                      <p:cBhvr>
                                        <p:cTn id="575" dur="1" fill="hold">
                                          <p:stCondLst>
                                            <p:cond delay="1999"/>
                                          </p:stCondLst>
                                        </p:cTn>
                                        <p:tgtEl>
                                          <p:spTgt spid="18"/>
                                        </p:tgtEl>
                                        <p:attrNameLst>
                                          <p:attrName>style.visibility</p:attrName>
                                        </p:attrNameLst>
                                      </p:cBhvr>
                                      <p:to>
                                        <p:strVal val="hidden"/>
                                      </p:to>
                                    </p:set>
                                  </p:childTnLst>
                                </p:cTn>
                              </p:par>
                              <p:par>
                                <p:cTn id="576" presetID="2" presetClass="exit" presetSubtype="2" fill="hold" grpId="3" nodeType="withEffect">
                                  <p:stCondLst>
                                    <p:cond delay="0"/>
                                  </p:stCondLst>
                                  <p:childTnLst>
                                    <p:anim calcmode="lin" valueType="num">
                                      <p:cBhvr additive="base">
                                        <p:cTn id="577" dur="2000"/>
                                        <p:tgtEl>
                                          <p:spTgt spid="19"/>
                                        </p:tgtEl>
                                        <p:attrNameLst>
                                          <p:attrName>ppt_x</p:attrName>
                                        </p:attrNameLst>
                                      </p:cBhvr>
                                      <p:tavLst>
                                        <p:tav tm="0">
                                          <p:val>
                                            <p:strVal val="ppt_x"/>
                                          </p:val>
                                        </p:tav>
                                        <p:tav tm="100000">
                                          <p:val>
                                            <p:strVal val="1+ppt_w/2"/>
                                          </p:val>
                                        </p:tav>
                                      </p:tavLst>
                                    </p:anim>
                                    <p:anim calcmode="lin" valueType="num">
                                      <p:cBhvr additive="base">
                                        <p:cTn id="578" dur="2000"/>
                                        <p:tgtEl>
                                          <p:spTgt spid="19"/>
                                        </p:tgtEl>
                                        <p:attrNameLst>
                                          <p:attrName>ppt_y</p:attrName>
                                        </p:attrNameLst>
                                      </p:cBhvr>
                                      <p:tavLst>
                                        <p:tav tm="0">
                                          <p:val>
                                            <p:strVal val="ppt_y"/>
                                          </p:val>
                                        </p:tav>
                                        <p:tav tm="100000">
                                          <p:val>
                                            <p:strVal val="ppt_y"/>
                                          </p:val>
                                        </p:tav>
                                      </p:tavLst>
                                    </p:anim>
                                    <p:set>
                                      <p:cBhvr>
                                        <p:cTn id="579" dur="1" fill="hold">
                                          <p:stCondLst>
                                            <p:cond delay="1999"/>
                                          </p:stCondLst>
                                        </p:cTn>
                                        <p:tgtEl>
                                          <p:spTgt spid="19"/>
                                        </p:tgtEl>
                                        <p:attrNameLst>
                                          <p:attrName>style.visibility</p:attrName>
                                        </p:attrNameLst>
                                      </p:cBhvr>
                                      <p:to>
                                        <p:strVal val="hidden"/>
                                      </p:to>
                                    </p:set>
                                  </p:childTnLst>
                                </p:cTn>
                              </p:par>
                              <p:par>
                                <p:cTn id="580" presetID="2" presetClass="exit" presetSubtype="2" fill="hold" grpId="3" nodeType="withEffect">
                                  <p:stCondLst>
                                    <p:cond delay="0"/>
                                  </p:stCondLst>
                                  <p:childTnLst>
                                    <p:anim calcmode="lin" valueType="num">
                                      <p:cBhvr additive="base">
                                        <p:cTn id="581" dur="2000"/>
                                        <p:tgtEl>
                                          <p:spTgt spid="20"/>
                                        </p:tgtEl>
                                        <p:attrNameLst>
                                          <p:attrName>ppt_x</p:attrName>
                                        </p:attrNameLst>
                                      </p:cBhvr>
                                      <p:tavLst>
                                        <p:tav tm="0">
                                          <p:val>
                                            <p:strVal val="ppt_x"/>
                                          </p:val>
                                        </p:tav>
                                        <p:tav tm="100000">
                                          <p:val>
                                            <p:strVal val="1+ppt_w/2"/>
                                          </p:val>
                                        </p:tav>
                                      </p:tavLst>
                                    </p:anim>
                                    <p:anim calcmode="lin" valueType="num">
                                      <p:cBhvr additive="base">
                                        <p:cTn id="582" dur="2000"/>
                                        <p:tgtEl>
                                          <p:spTgt spid="20"/>
                                        </p:tgtEl>
                                        <p:attrNameLst>
                                          <p:attrName>ppt_y</p:attrName>
                                        </p:attrNameLst>
                                      </p:cBhvr>
                                      <p:tavLst>
                                        <p:tav tm="0">
                                          <p:val>
                                            <p:strVal val="ppt_y"/>
                                          </p:val>
                                        </p:tav>
                                        <p:tav tm="100000">
                                          <p:val>
                                            <p:strVal val="ppt_y"/>
                                          </p:val>
                                        </p:tav>
                                      </p:tavLst>
                                    </p:anim>
                                    <p:set>
                                      <p:cBhvr>
                                        <p:cTn id="583" dur="1" fill="hold">
                                          <p:stCondLst>
                                            <p:cond delay="1999"/>
                                          </p:stCondLst>
                                        </p:cTn>
                                        <p:tgtEl>
                                          <p:spTgt spid="20"/>
                                        </p:tgtEl>
                                        <p:attrNameLst>
                                          <p:attrName>style.visibility</p:attrName>
                                        </p:attrNameLst>
                                      </p:cBhvr>
                                      <p:to>
                                        <p:strVal val="hidden"/>
                                      </p:to>
                                    </p:set>
                                  </p:childTnLst>
                                </p:cTn>
                              </p:par>
                              <p:par>
                                <p:cTn id="584" presetID="2" presetClass="exit" presetSubtype="2" fill="hold" grpId="3" nodeType="withEffect">
                                  <p:stCondLst>
                                    <p:cond delay="0"/>
                                  </p:stCondLst>
                                  <p:childTnLst>
                                    <p:anim calcmode="lin" valueType="num">
                                      <p:cBhvr additive="base">
                                        <p:cTn id="585" dur="2000"/>
                                        <p:tgtEl>
                                          <p:spTgt spid="21"/>
                                        </p:tgtEl>
                                        <p:attrNameLst>
                                          <p:attrName>ppt_x</p:attrName>
                                        </p:attrNameLst>
                                      </p:cBhvr>
                                      <p:tavLst>
                                        <p:tav tm="0">
                                          <p:val>
                                            <p:strVal val="ppt_x"/>
                                          </p:val>
                                        </p:tav>
                                        <p:tav tm="100000">
                                          <p:val>
                                            <p:strVal val="1+ppt_w/2"/>
                                          </p:val>
                                        </p:tav>
                                      </p:tavLst>
                                    </p:anim>
                                    <p:anim calcmode="lin" valueType="num">
                                      <p:cBhvr additive="base">
                                        <p:cTn id="586" dur="2000"/>
                                        <p:tgtEl>
                                          <p:spTgt spid="21"/>
                                        </p:tgtEl>
                                        <p:attrNameLst>
                                          <p:attrName>ppt_y</p:attrName>
                                        </p:attrNameLst>
                                      </p:cBhvr>
                                      <p:tavLst>
                                        <p:tav tm="0">
                                          <p:val>
                                            <p:strVal val="ppt_y"/>
                                          </p:val>
                                        </p:tav>
                                        <p:tav tm="100000">
                                          <p:val>
                                            <p:strVal val="ppt_y"/>
                                          </p:val>
                                        </p:tav>
                                      </p:tavLst>
                                    </p:anim>
                                    <p:set>
                                      <p:cBhvr>
                                        <p:cTn id="587" dur="1" fill="hold">
                                          <p:stCondLst>
                                            <p:cond delay="1999"/>
                                          </p:stCondLst>
                                        </p:cTn>
                                        <p:tgtEl>
                                          <p:spTgt spid="21"/>
                                        </p:tgtEl>
                                        <p:attrNameLst>
                                          <p:attrName>style.visibility</p:attrName>
                                        </p:attrNameLst>
                                      </p:cBhvr>
                                      <p:to>
                                        <p:strVal val="hidden"/>
                                      </p:to>
                                    </p:set>
                                  </p:childTnLst>
                                </p:cTn>
                              </p:par>
                              <p:par>
                                <p:cTn id="588" presetID="2" presetClass="exit" presetSubtype="2" fill="hold" grpId="3" nodeType="withEffect">
                                  <p:stCondLst>
                                    <p:cond delay="0"/>
                                  </p:stCondLst>
                                  <p:childTnLst>
                                    <p:anim calcmode="lin" valueType="num">
                                      <p:cBhvr additive="base">
                                        <p:cTn id="589" dur="2000"/>
                                        <p:tgtEl>
                                          <p:spTgt spid="22"/>
                                        </p:tgtEl>
                                        <p:attrNameLst>
                                          <p:attrName>ppt_x</p:attrName>
                                        </p:attrNameLst>
                                      </p:cBhvr>
                                      <p:tavLst>
                                        <p:tav tm="0">
                                          <p:val>
                                            <p:strVal val="ppt_x"/>
                                          </p:val>
                                        </p:tav>
                                        <p:tav tm="100000">
                                          <p:val>
                                            <p:strVal val="1+ppt_w/2"/>
                                          </p:val>
                                        </p:tav>
                                      </p:tavLst>
                                    </p:anim>
                                    <p:anim calcmode="lin" valueType="num">
                                      <p:cBhvr additive="base">
                                        <p:cTn id="590" dur="2000"/>
                                        <p:tgtEl>
                                          <p:spTgt spid="22"/>
                                        </p:tgtEl>
                                        <p:attrNameLst>
                                          <p:attrName>ppt_y</p:attrName>
                                        </p:attrNameLst>
                                      </p:cBhvr>
                                      <p:tavLst>
                                        <p:tav tm="0">
                                          <p:val>
                                            <p:strVal val="ppt_y"/>
                                          </p:val>
                                        </p:tav>
                                        <p:tav tm="100000">
                                          <p:val>
                                            <p:strVal val="ppt_y"/>
                                          </p:val>
                                        </p:tav>
                                      </p:tavLst>
                                    </p:anim>
                                    <p:set>
                                      <p:cBhvr>
                                        <p:cTn id="591" dur="1" fill="hold">
                                          <p:stCondLst>
                                            <p:cond delay="1999"/>
                                          </p:stCondLst>
                                        </p:cTn>
                                        <p:tgtEl>
                                          <p:spTgt spid="22"/>
                                        </p:tgtEl>
                                        <p:attrNameLst>
                                          <p:attrName>style.visibility</p:attrName>
                                        </p:attrNameLst>
                                      </p:cBhvr>
                                      <p:to>
                                        <p:strVal val="hidden"/>
                                      </p:to>
                                    </p:set>
                                  </p:childTnLst>
                                </p:cTn>
                              </p:par>
                              <p:par>
                                <p:cTn id="592" presetID="2" presetClass="exit" presetSubtype="2" fill="hold" grpId="3" nodeType="withEffect">
                                  <p:stCondLst>
                                    <p:cond delay="0"/>
                                  </p:stCondLst>
                                  <p:childTnLst>
                                    <p:anim calcmode="lin" valueType="num">
                                      <p:cBhvr additive="base">
                                        <p:cTn id="593" dur="2000"/>
                                        <p:tgtEl>
                                          <p:spTgt spid="23"/>
                                        </p:tgtEl>
                                        <p:attrNameLst>
                                          <p:attrName>ppt_x</p:attrName>
                                        </p:attrNameLst>
                                      </p:cBhvr>
                                      <p:tavLst>
                                        <p:tav tm="0">
                                          <p:val>
                                            <p:strVal val="ppt_x"/>
                                          </p:val>
                                        </p:tav>
                                        <p:tav tm="100000">
                                          <p:val>
                                            <p:strVal val="1+ppt_w/2"/>
                                          </p:val>
                                        </p:tav>
                                      </p:tavLst>
                                    </p:anim>
                                    <p:anim calcmode="lin" valueType="num">
                                      <p:cBhvr additive="base">
                                        <p:cTn id="594" dur="2000"/>
                                        <p:tgtEl>
                                          <p:spTgt spid="23"/>
                                        </p:tgtEl>
                                        <p:attrNameLst>
                                          <p:attrName>ppt_y</p:attrName>
                                        </p:attrNameLst>
                                      </p:cBhvr>
                                      <p:tavLst>
                                        <p:tav tm="0">
                                          <p:val>
                                            <p:strVal val="ppt_y"/>
                                          </p:val>
                                        </p:tav>
                                        <p:tav tm="100000">
                                          <p:val>
                                            <p:strVal val="ppt_y"/>
                                          </p:val>
                                        </p:tav>
                                      </p:tavLst>
                                    </p:anim>
                                    <p:set>
                                      <p:cBhvr>
                                        <p:cTn id="595" dur="1" fill="hold">
                                          <p:stCondLst>
                                            <p:cond delay="1999"/>
                                          </p:stCondLst>
                                        </p:cTn>
                                        <p:tgtEl>
                                          <p:spTgt spid="23"/>
                                        </p:tgtEl>
                                        <p:attrNameLst>
                                          <p:attrName>style.visibility</p:attrName>
                                        </p:attrNameLst>
                                      </p:cBhvr>
                                      <p:to>
                                        <p:strVal val="hidden"/>
                                      </p:to>
                                    </p:set>
                                  </p:childTnLst>
                                </p:cTn>
                              </p:par>
                              <p:par>
                                <p:cTn id="596" presetID="2" presetClass="exit" presetSubtype="2" fill="hold" grpId="3" nodeType="withEffect">
                                  <p:stCondLst>
                                    <p:cond delay="0"/>
                                  </p:stCondLst>
                                  <p:childTnLst>
                                    <p:anim calcmode="lin" valueType="num">
                                      <p:cBhvr additive="base">
                                        <p:cTn id="597" dur="2000"/>
                                        <p:tgtEl>
                                          <p:spTgt spid="30"/>
                                        </p:tgtEl>
                                        <p:attrNameLst>
                                          <p:attrName>ppt_x</p:attrName>
                                        </p:attrNameLst>
                                      </p:cBhvr>
                                      <p:tavLst>
                                        <p:tav tm="0">
                                          <p:val>
                                            <p:strVal val="ppt_x"/>
                                          </p:val>
                                        </p:tav>
                                        <p:tav tm="100000">
                                          <p:val>
                                            <p:strVal val="1+ppt_w/2"/>
                                          </p:val>
                                        </p:tav>
                                      </p:tavLst>
                                    </p:anim>
                                    <p:anim calcmode="lin" valueType="num">
                                      <p:cBhvr additive="base">
                                        <p:cTn id="598" dur="2000"/>
                                        <p:tgtEl>
                                          <p:spTgt spid="30"/>
                                        </p:tgtEl>
                                        <p:attrNameLst>
                                          <p:attrName>ppt_y</p:attrName>
                                        </p:attrNameLst>
                                      </p:cBhvr>
                                      <p:tavLst>
                                        <p:tav tm="0">
                                          <p:val>
                                            <p:strVal val="ppt_y"/>
                                          </p:val>
                                        </p:tav>
                                        <p:tav tm="100000">
                                          <p:val>
                                            <p:strVal val="ppt_y"/>
                                          </p:val>
                                        </p:tav>
                                      </p:tavLst>
                                    </p:anim>
                                    <p:set>
                                      <p:cBhvr>
                                        <p:cTn id="599" dur="1" fill="hold">
                                          <p:stCondLst>
                                            <p:cond delay="1999"/>
                                          </p:stCondLst>
                                        </p:cTn>
                                        <p:tgtEl>
                                          <p:spTgt spid="30"/>
                                        </p:tgtEl>
                                        <p:attrNameLst>
                                          <p:attrName>style.visibility</p:attrName>
                                        </p:attrNameLst>
                                      </p:cBhvr>
                                      <p:to>
                                        <p:strVal val="hidden"/>
                                      </p:to>
                                    </p:set>
                                  </p:childTnLst>
                                </p:cTn>
                              </p:par>
                              <p:par>
                                <p:cTn id="600" presetID="2" presetClass="exit" presetSubtype="2" fill="hold" grpId="3" nodeType="withEffect">
                                  <p:stCondLst>
                                    <p:cond delay="0"/>
                                  </p:stCondLst>
                                  <p:childTnLst>
                                    <p:anim calcmode="lin" valueType="num">
                                      <p:cBhvr additive="base">
                                        <p:cTn id="601" dur="2000"/>
                                        <p:tgtEl>
                                          <p:spTgt spid="31"/>
                                        </p:tgtEl>
                                        <p:attrNameLst>
                                          <p:attrName>ppt_x</p:attrName>
                                        </p:attrNameLst>
                                      </p:cBhvr>
                                      <p:tavLst>
                                        <p:tav tm="0">
                                          <p:val>
                                            <p:strVal val="ppt_x"/>
                                          </p:val>
                                        </p:tav>
                                        <p:tav tm="100000">
                                          <p:val>
                                            <p:strVal val="1+ppt_w/2"/>
                                          </p:val>
                                        </p:tav>
                                      </p:tavLst>
                                    </p:anim>
                                    <p:anim calcmode="lin" valueType="num">
                                      <p:cBhvr additive="base">
                                        <p:cTn id="602" dur="2000"/>
                                        <p:tgtEl>
                                          <p:spTgt spid="31"/>
                                        </p:tgtEl>
                                        <p:attrNameLst>
                                          <p:attrName>ppt_y</p:attrName>
                                        </p:attrNameLst>
                                      </p:cBhvr>
                                      <p:tavLst>
                                        <p:tav tm="0">
                                          <p:val>
                                            <p:strVal val="ppt_y"/>
                                          </p:val>
                                        </p:tav>
                                        <p:tav tm="100000">
                                          <p:val>
                                            <p:strVal val="ppt_y"/>
                                          </p:val>
                                        </p:tav>
                                      </p:tavLst>
                                    </p:anim>
                                    <p:set>
                                      <p:cBhvr>
                                        <p:cTn id="603" dur="1" fill="hold">
                                          <p:stCondLst>
                                            <p:cond delay="1999"/>
                                          </p:stCondLst>
                                        </p:cTn>
                                        <p:tgtEl>
                                          <p:spTgt spid="31"/>
                                        </p:tgtEl>
                                        <p:attrNameLst>
                                          <p:attrName>style.visibility</p:attrName>
                                        </p:attrNameLst>
                                      </p:cBhvr>
                                      <p:to>
                                        <p:strVal val="hidden"/>
                                      </p:to>
                                    </p:set>
                                  </p:childTnLst>
                                </p:cTn>
                              </p:par>
                              <p:par>
                                <p:cTn id="604" presetID="2" presetClass="exit" presetSubtype="2" fill="hold" grpId="3" nodeType="withEffect">
                                  <p:stCondLst>
                                    <p:cond delay="0"/>
                                  </p:stCondLst>
                                  <p:childTnLst>
                                    <p:anim calcmode="lin" valueType="num">
                                      <p:cBhvr additive="base">
                                        <p:cTn id="605" dur="2000"/>
                                        <p:tgtEl>
                                          <p:spTgt spid="32"/>
                                        </p:tgtEl>
                                        <p:attrNameLst>
                                          <p:attrName>ppt_x</p:attrName>
                                        </p:attrNameLst>
                                      </p:cBhvr>
                                      <p:tavLst>
                                        <p:tav tm="0">
                                          <p:val>
                                            <p:strVal val="ppt_x"/>
                                          </p:val>
                                        </p:tav>
                                        <p:tav tm="100000">
                                          <p:val>
                                            <p:strVal val="1+ppt_w/2"/>
                                          </p:val>
                                        </p:tav>
                                      </p:tavLst>
                                    </p:anim>
                                    <p:anim calcmode="lin" valueType="num">
                                      <p:cBhvr additive="base">
                                        <p:cTn id="606" dur="2000"/>
                                        <p:tgtEl>
                                          <p:spTgt spid="32"/>
                                        </p:tgtEl>
                                        <p:attrNameLst>
                                          <p:attrName>ppt_y</p:attrName>
                                        </p:attrNameLst>
                                      </p:cBhvr>
                                      <p:tavLst>
                                        <p:tav tm="0">
                                          <p:val>
                                            <p:strVal val="ppt_y"/>
                                          </p:val>
                                        </p:tav>
                                        <p:tav tm="100000">
                                          <p:val>
                                            <p:strVal val="ppt_y"/>
                                          </p:val>
                                        </p:tav>
                                      </p:tavLst>
                                    </p:anim>
                                    <p:set>
                                      <p:cBhvr>
                                        <p:cTn id="607" dur="1" fill="hold">
                                          <p:stCondLst>
                                            <p:cond delay="1999"/>
                                          </p:stCondLst>
                                        </p:cTn>
                                        <p:tgtEl>
                                          <p:spTgt spid="32"/>
                                        </p:tgtEl>
                                        <p:attrNameLst>
                                          <p:attrName>style.visibility</p:attrName>
                                        </p:attrNameLst>
                                      </p:cBhvr>
                                      <p:to>
                                        <p:strVal val="hidden"/>
                                      </p:to>
                                    </p:set>
                                  </p:childTnLst>
                                </p:cTn>
                              </p:par>
                              <p:par>
                                <p:cTn id="608" presetID="2" presetClass="exit" presetSubtype="2" fill="hold" grpId="3" nodeType="withEffect">
                                  <p:stCondLst>
                                    <p:cond delay="0"/>
                                  </p:stCondLst>
                                  <p:childTnLst>
                                    <p:anim calcmode="lin" valueType="num">
                                      <p:cBhvr additive="base">
                                        <p:cTn id="609" dur="2000"/>
                                        <p:tgtEl>
                                          <p:spTgt spid="33"/>
                                        </p:tgtEl>
                                        <p:attrNameLst>
                                          <p:attrName>ppt_x</p:attrName>
                                        </p:attrNameLst>
                                      </p:cBhvr>
                                      <p:tavLst>
                                        <p:tav tm="0">
                                          <p:val>
                                            <p:strVal val="ppt_x"/>
                                          </p:val>
                                        </p:tav>
                                        <p:tav tm="100000">
                                          <p:val>
                                            <p:strVal val="1+ppt_w/2"/>
                                          </p:val>
                                        </p:tav>
                                      </p:tavLst>
                                    </p:anim>
                                    <p:anim calcmode="lin" valueType="num">
                                      <p:cBhvr additive="base">
                                        <p:cTn id="610" dur="2000"/>
                                        <p:tgtEl>
                                          <p:spTgt spid="33"/>
                                        </p:tgtEl>
                                        <p:attrNameLst>
                                          <p:attrName>ppt_y</p:attrName>
                                        </p:attrNameLst>
                                      </p:cBhvr>
                                      <p:tavLst>
                                        <p:tav tm="0">
                                          <p:val>
                                            <p:strVal val="ppt_y"/>
                                          </p:val>
                                        </p:tav>
                                        <p:tav tm="100000">
                                          <p:val>
                                            <p:strVal val="ppt_y"/>
                                          </p:val>
                                        </p:tav>
                                      </p:tavLst>
                                    </p:anim>
                                    <p:set>
                                      <p:cBhvr>
                                        <p:cTn id="611" dur="1" fill="hold">
                                          <p:stCondLst>
                                            <p:cond delay="1999"/>
                                          </p:stCondLst>
                                        </p:cTn>
                                        <p:tgtEl>
                                          <p:spTgt spid="33"/>
                                        </p:tgtEl>
                                        <p:attrNameLst>
                                          <p:attrName>style.visibility</p:attrName>
                                        </p:attrNameLst>
                                      </p:cBhvr>
                                      <p:to>
                                        <p:strVal val="hidden"/>
                                      </p:to>
                                    </p:set>
                                  </p:childTnLst>
                                </p:cTn>
                              </p:par>
                              <p:par>
                                <p:cTn id="612" presetID="2" presetClass="exit" presetSubtype="2" fill="hold" grpId="3" nodeType="withEffect">
                                  <p:stCondLst>
                                    <p:cond delay="0"/>
                                  </p:stCondLst>
                                  <p:childTnLst>
                                    <p:anim calcmode="lin" valueType="num">
                                      <p:cBhvr additive="base">
                                        <p:cTn id="613" dur="2000"/>
                                        <p:tgtEl>
                                          <p:spTgt spid="34"/>
                                        </p:tgtEl>
                                        <p:attrNameLst>
                                          <p:attrName>ppt_x</p:attrName>
                                        </p:attrNameLst>
                                      </p:cBhvr>
                                      <p:tavLst>
                                        <p:tav tm="0">
                                          <p:val>
                                            <p:strVal val="ppt_x"/>
                                          </p:val>
                                        </p:tav>
                                        <p:tav tm="100000">
                                          <p:val>
                                            <p:strVal val="1+ppt_w/2"/>
                                          </p:val>
                                        </p:tav>
                                      </p:tavLst>
                                    </p:anim>
                                    <p:anim calcmode="lin" valueType="num">
                                      <p:cBhvr additive="base">
                                        <p:cTn id="614" dur="2000"/>
                                        <p:tgtEl>
                                          <p:spTgt spid="34"/>
                                        </p:tgtEl>
                                        <p:attrNameLst>
                                          <p:attrName>ppt_y</p:attrName>
                                        </p:attrNameLst>
                                      </p:cBhvr>
                                      <p:tavLst>
                                        <p:tav tm="0">
                                          <p:val>
                                            <p:strVal val="ppt_y"/>
                                          </p:val>
                                        </p:tav>
                                        <p:tav tm="100000">
                                          <p:val>
                                            <p:strVal val="ppt_y"/>
                                          </p:val>
                                        </p:tav>
                                      </p:tavLst>
                                    </p:anim>
                                    <p:set>
                                      <p:cBhvr>
                                        <p:cTn id="615" dur="1" fill="hold">
                                          <p:stCondLst>
                                            <p:cond delay="1999"/>
                                          </p:stCondLst>
                                        </p:cTn>
                                        <p:tgtEl>
                                          <p:spTgt spid="34"/>
                                        </p:tgtEl>
                                        <p:attrNameLst>
                                          <p:attrName>style.visibility</p:attrName>
                                        </p:attrNameLst>
                                      </p:cBhvr>
                                      <p:to>
                                        <p:strVal val="hidden"/>
                                      </p:to>
                                    </p:set>
                                  </p:childTnLst>
                                </p:cTn>
                              </p:par>
                              <p:par>
                                <p:cTn id="616" presetID="2" presetClass="exit" presetSubtype="2" fill="hold" grpId="3" nodeType="withEffect">
                                  <p:stCondLst>
                                    <p:cond delay="0"/>
                                  </p:stCondLst>
                                  <p:childTnLst>
                                    <p:anim calcmode="lin" valueType="num">
                                      <p:cBhvr additive="base">
                                        <p:cTn id="617" dur="2000"/>
                                        <p:tgtEl>
                                          <p:spTgt spid="35"/>
                                        </p:tgtEl>
                                        <p:attrNameLst>
                                          <p:attrName>ppt_x</p:attrName>
                                        </p:attrNameLst>
                                      </p:cBhvr>
                                      <p:tavLst>
                                        <p:tav tm="0">
                                          <p:val>
                                            <p:strVal val="ppt_x"/>
                                          </p:val>
                                        </p:tav>
                                        <p:tav tm="100000">
                                          <p:val>
                                            <p:strVal val="1+ppt_w/2"/>
                                          </p:val>
                                        </p:tav>
                                      </p:tavLst>
                                    </p:anim>
                                    <p:anim calcmode="lin" valueType="num">
                                      <p:cBhvr additive="base">
                                        <p:cTn id="618" dur="2000"/>
                                        <p:tgtEl>
                                          <p:spTgt spid="35"/>
                                        </p:tgtEl>
                                        <p:attrNameLst>
                                          <p:attrName>ppt_y</p:attrName>
                                        </p:attrNameLst>
                                      </p:cBhvr>
                                      <p:tavLst>
                                        <p:tav tm="0">
                                          <p:val>
                                            <p:strVal val="ppt_y"/>
                                          </p:val>
                                        </p:tav>
                                        <p:tav tm="100000">
                                          <p:val>
                                            <p:strVal val="ppt_y"/>
                                          </p:val>
                                        </p:tav>
                                      </p:tavLst>
                                    </p:anim>
                                    <p:set>
                                      <p:cBhvr>
                                        <p:cTn id="619" dur="1" fill="hold">
                                          <p:stCondLst>
                                            <p:cond delay="1999"/>
                                          </p:stCondLst>
                                        </p:cTn>
                                        <p:tgtEl>
                                          <p:spTgt spid="35"/>
                                        </p:tgtEl>
                                        <p:attrNameLst>
                                          <p:attrName>style.visibility</p:attrName>
                                        </p:attrNameLst>
                                      </p:cBhvr>
                                      <p:to>
                                        <p:strVal val="hidden"/>
                                      </p:to>
                                    </p:set>
                                  </p:childTnLst>
                                </p:cTn>
                              </p:par>
                              <p:par>
                                <p:cTn id="620" presetID="2" presetClass="exit" presetSubtype="2" fill="hold" grpId="3" nodeType="withEffect">
                                  <p:stCondLst>
                                    <p:cond delay="0"/>
                                  </p:stCondLst>
                                  <p:childTnLst>
                                    <p:anim calcmode="lin" valueType="num">
                                      <p:cBhvr additive="base">
                                        <p:cTn id="621" dur="2000"/>
                                        <p:tgtEl>
                                          <p:spTgt spid="42"/>
                                        </p:tgtEl>
                                        <p:attrNameLst>
                                          <p:attrName>ppt_x</p:attrName>
                                        </p:attrNameLst>
                                      </p:cBhvr>
                                      <p:tavLst>
                                        <p:tav tm="0">
                                          <p:val>
                                            <p:strVal val="ppt_x"/>
                                          </p:val>
                                        </p:tav>
                                        <p:tav tm="100000">
                                          <p:val>
                                            <p:strVal val="1+ppt_w/2"/>
                                          </p:val>
                                        </p:tav>
                                      </p:tavLst>
                                    </p:anim>
                                    <p:anim calcmode="lin" valueType="num">
                                      <p:cBhvr additive="base">
                                        <p:cTn id="622" dur="2000"/>
                                        <p:tgtEl>
                                          <p:spTgt spid="42"/>
                                        </p:tgtEl>
                                        <p:attrNameLst>
                                          <p:attrName>ppt_y</p:attrName>
                                        </p:attrNameLst>
                                      </p:cBhvr>
                                      <p:tavLst>
                                        <p:tav tm="0">
                                          <p:val>
                                            <p:strVal val="ppt_y"/>
                                          </p:val>
                                        </p:tav>
                                        <p:tav tm="100000">
                                          <p:val>
                                            <p:strVal val="ppt_y"/>
                                          </p:val>
                                        </p:tav>
                                      </p:tavLst>
                                    </p:anim>
                                    <p:set>
                                      <p:cBhvr>
                                        <p:cTn id="623" dur="1" fill="hold">
                                          <p:stCondLst>
                                            <p:cond delay="1999"/>
                                          </p:stCondLst>
                                        </p:cTn>
                                        <p:tgtEl>
                                          <p:spTgt spid="42"/>
                                        </p:tgtEl>
                                        <p:attrNameLst>
                                          <p:attrName>style.visibility</p:attrName>
                                        </p:attrNameLst>
                                      </p:cBhvr>
                                      <p:to>
                                        <p:strVal val="hidden"/>
                                      </p:to>
                                    </p:set>
                                  </p:childTnLst>
                                </p:cTn>
                              </p:par>
                              <p:par>
                                <p:cTn id="624" presetID="2" presetClass="exit" presetSubtype="2" fill="hold" grpId="3" nodeType="withEffect">
                                  <p:stCondLst>
                                    <p:cond delay="0"/>
                                  </p:stCondLst>
                                  <p:childTnLst>
                                    <p:anim calcmode="lin" valueType="num">
                                      <p:cBhvr additive="base">
                                        <p:cTn id="625" dur="2000"/>
                                        <p:tgtEl>
                                          <p:spTgt spid="43"/>
                                        </p:tgtEl>
                                        <p:attrNameLst>
                                          <p:attrName>ppt_x</p:attrName>
                                        </p:attrNameLst>
                                      </p:cBhvr>
                                      <p:tavLst>
                                        <p:tav tm="0">
                                          <p:val>
                                            <p:strVal val="ppt_x"/>
                                          </p:val>
                                        </p:tav>
                                        <p:tav tm="100000">
                                          <p:val>
                                            <p:strVal val="1+ppt_w/2"/>
                                          </p:val>
                                        </p:tav>
                                      </p:tavLst>
                                    </p:anim>
                                    <p:anim calcmode="lin" valueType="num">
                                      <p:cBhvr additive="base">
                                        <p:cTn id="626" dur="2000"/>
                                        <p:tgtEl>
                                          <p:spTgt spid="43"/>
                                        </p:tgtEl>
                                        <p:attrNameLst>
                                          <p:attrName>ppt_y</p:attrName>
                                        </p:attrNameLst>
                                      </p:cBhvr>
                                      <p:tavLst>
                                        <p:tav tm="0">
                                          <p:val>
                                            <p:strVal val="ppt_y"/>
                                          </p:val>
                                        </p:tav>
                                        <p:tav tm="100000">
                                          <p:val>
                                            <p:strVal val="ppt_y"/>
                                          </p:val>
                                        </p:tav>
                                      </p:tavLst>
                                    </p:anim>
                                    <p:set>
                                      <p:cBhvr>
                                        <p:cTn id="627" dur="1" fill="hold">
                                          <p:stCondLst>
                                            <p:cond delay="1999"/>
                                          </p:stCondLst>
                                        </p:cTn>
                                        <p:tgtEl>
                                          <p:spTgt spid="43"/>
                                        </p:tgtEl>
                                        <p:attrNameLst>
                                          <p:attrName>style.visibility</p:attrName>
                                        </p:attrNameLst>
                                      </p:cBhvr>
                                      <p:to>
                                        <p:strVal val="hidden"/>
                                      </p:to>
                                    </p:set>
                                  </p:childTnLst>
                                </p:cTn>
                              </p:par>
                              <p:par>
                                <p:cTn id="628" presetID="2" presetClass="exit" presetSubtype="2" fill="hold" grpId="3" nodeType="withEffect">
                                  <p:stCondLst>
                                    <p:cond delay="0"/>
                                  </p:stCondLst>
                                  <p:childTnLst>
                                    <p:anim calcmode="lin" valueType="num">
                                      <p:cBhvr additive="base">
                                        <p:cTn id="629" dur="2000"/>
                                        <p:tgtEl>
                                          <p:spTgt spid="44"/>
                                        </p:tgtEl>
                                        <p:attrNameLst>
                                          <p:attrName>ppt_x</p:attrName>
                                        </p:attrNameLst>
                                      </p:cBhvr>
                                      <p:tavLst>
                                        <p:tav tm="0">
                                          <p:val>
                                            <p:strVal val="ppt_x"/>
                                          </p:val>
                                        </p:tav>
                                        <p:tav tm="100000">
                                          <p:val>
                                            <p:strVal val="1+ppt_w/2"/>
                                          </p:val>
                                        </p:tav>
                                      </p:tavLst>
                                    </p:anim>
                                    <p:anim calcmode="lin" valueType="num">
                                      <p:cBhvr additive="base">
                                        <p:cTn id="630" dur="2000"/>
                                        <p:tgtEl>
                                          <p:spTgt spid="44"/>
                                        </p:tgtEl>
                                        <p:attrNameLst>
                                          <p:attrName>ppt_y</p:attrName>
                                        </p:attrNameLst>
                                      </p:cBhvr>
                                      <p:tavLst>
                                        <p:tav tm="0">
                                          <p:val>
                                            <p:strVal val="ppt_y"/>
                                          </p:val>
                                        </p:tav>
                                        <p:tav tm="100000">
                                          <p:val>
                                            <p:strVal val="ppt_y"/>
                                          </p:val>
                                        </p:tav>
                                      </p:tavLst>
                                    </p:anim>
                                    <p:set>
                                      <p:cBhvr>
                                        <p:cTn id="631" dur="1" fill="hold">
                                          <p:stCondLst>
                                            <p:cond delay="1999"/>
                                          </p:stCondLst>
                                        </p:cTn>
                                        <p:tgtEl>
                                          <p:spTgt spid="44"/>
                                        </p:tgtEl>
                                        <p:attrNameLst>
                                          <p:attrName>style.visibility</p:attrName>
                                        </p:attrNameLst>
                                      </p:cBhvr>
                                      <p:to>
                                        <p:strVal val="hidden"/>
                                      </p:to>
                                    </p:set>
                                  </p:childTnLst>
                                </p:cTn>
                              </p:par>
                              <p:par>
                                <p:cTn id="632" presetID="2" presetClass="exit" presetSubtype="2" fill="hold" grpId="3" nodeType="withEffect">
                                  <p:stCondLst>
                                    <p:cond delay="0"/>
                                  </p:stCondLst>
                                  <p:childTnLst>
                                    <p:anim calcmode="lin" valueType="num">
                                      <p:cBhvr additive="base">
                                        <p:cTn id="633" dur="2000"/>
                                        <p:tgtEl>
                                          <p:spTgt spid="45"/>
                                        </p:tgtEl>
                                        <p:attrNameLst>
                                          <p:attrName>ppt_x</p:attrName>
                                        </p:attrNameLst>
                                      </p:cBhvr>
                                      <p:tavLst>
                                        <p:tav tm="0">
                                          <p:val>
                                            <p:strVal val="ppt_x"/>
                                          </p:val>
                                        </p:tav>
                                        <p:tav tm="100000">
                                          <p:val>
                                            <p:strVal val="1+ppt_w/2"/>
                                          </p:val>
                                        </p:tav>
                                      </p:tavLst>
                                    </p:anim>
                                    <p:anim calcmode="lin" valueType="num">
                                      <p:cBhvr additive="base">
                                        <p:cTn id="634" dur="2000"/>
                                        <p:tgtEl>
                                          <p:spTgt spid="45"/>
                                        </p:tgtEl>
                                        <p:attrNameLst>
                                          <p:attrName>ppt_y</p:attrName>
                                        </p:attrNameLst>
                                      </p:cBhvr>
                                      <p:tavLst>
                                        <p:tav tm="0">
                                          <p:val>
                                            <p:strVal val="ppt_y"/>
                                          </p:val>
                                        </p:tav>
                                        <p:tav tm="100000">
                                          <p:val>
                                            <p:strVal val="ppt_y"/>
                                          </p:val>
                                        </p:tav>
                                      </p:tavLst>
                                    </p:anim>
                                    <p:set>
                                      <p:cBhvr>
                                        <p:cTn id="635" dur="1" fill="hold">
                                          <p:stCondLst>
                                            <p:cond delay="1999"/>
                                          </p:stCondLst>
                                        </p:cTn>
                                        <p:tgtEl>
                                          <p:spTgt spid="45"/>
                                        </p:tgtEl>
                                        <p:attrNameLst>
                                          <p:attrName>style.visibility</p:attrName>
                                        </p:attrNameLst>
                                      </p:cBhvr>
                                      <p:to>
                                        <p:strVal val="hidden"/>
                                      </p:to>
                                    </p:set>
                                  </p:childTnLst>
                                </p:cTn>
                              </p:par>
                              <p:par>
                                <p:cTn id="636" presetID="2" presetClass="exit" presetSubtype="2" fill="hold" grpId="3" nodeType="withEffect">
                                  <p:stCondLst>
                                    <p:cond delay="0"/>
                                  </p:stCondLst>
                                  <p:childTnLst>
                                    <p:anim calcmode="lin" valueType="num">
                                      <p:cBhvr additive="base">
                                        <p:cTn id="637" dur="2000"/>
                                        <p:tgtEl>
                                          <p:spTgt spid="46"/>
                                        </p:tgtEl>
                                        <p:attrNameLst>
                                          <p:attrName>ppt_x</p:attrName>
                                        </p:attrNameLst>
                                      </p:cBhvr>
                                      <p:tavLst>
                                        <p:tav tm="0">
                                          <p:val>
                                            <p:strVal val="ppt_x"/>
                                          </p:val>
                                        </p:tav>
                                        <p:tav tm="100000">
                                          <p:val>
                                            <p:strVal val="1+ppt_w/2"/>
                                          </p:val>
                                        </p:tav>
                                      </p:tavLst>
                                    </p:anim>
                                    <p:anim calcmode="lin" valueType="num">
                                      <p:cBhvr additive="base">
                                        <p:cTn id="638" dur="2000"/>
                                        <p:tgtEl>
                                          <p:spTgt spid="46"/>
                                        </p:tgtEl>
                                        <p:attrNameLst>
                                          <p:attrName>ppt_y</p:attrName>
                                        </p:attrNameLst>
                                      </p:cBhvr>
                                      <p:tavLst>
                                        <p:tav tm="0">
                                          <p:val>
                                            <p:strVal val="ppt_y"/>
                                          </p:val>
                                        </p:tav>
                                        <p:tav tm="100000">
                                          <p:val>
                                            <p:strVal val="ppt_y"/>
                                          </p:val>
                                        </p:tav>
                                      </p:tavLst>
                                    </p:anim>
                                    <p:set>
                                      <p:cBhvr>
                                        <p:cTn id="639" dur="1" fill="hold">
                                          <p:stCondLst>
                                            <p:cond delay="1999"/>
                                          </p:stCondLst>
                                        </p:cTn>
                                        <p:tgtEl>
                                          <p:spTgt spid="46"/>
                                        </p:tgtEl>
                                        <p:attrNameLst>
                                          <p:attrName>style.visibility</p:attrName>
                                        </p:attrNameLst>
                                      </p:cBhvr>
                                      <p:to>
                                        <p:strVal val="hidden"/>
                                      </p:to>
                                    </p:set>
                                  </p:childTnLst>
                                </p:cTn>
                              </p:par>
                              <p:par>
                                <p:cTn id="640" presetID="2" presetClass="exit" presetSubtype="2" fill="hold" grpId="3" nodeType="withEffect">
                                  <p:stCondLst>
                                    <p:cond delay="0"/>
                                  </p:stCondLst>
                                  <p:childTnLst>
                                    <p:anim calcmode="lin" valueType="num">
                                      <p:cBhvr additive="base">
                                        <p:cTn id="641" dur="2000"/>
                                        <p:tgtEl>
                                          <p:spTgt spid="47"/>
                                        </p:tgtEl>
                                        <p:attrNameLst>
                                          <p:attrName>ppt_x</p:attrName>
                                        </p:attrNameLst>
                                      </p:cBhvr>
                                      <p:tavLst>
                                        <p:tav tm="0">
                                          <p:val>
                                            <p:strVal val="ppt_x"/>
                                          </p:val>
                                        </p:tav>
                                        <p:tav tm="100000">
                                          <p:val>
                                            <p:strVal val="1+ppt_w/2"/>
                                          </p:val>
                                        </p:tav>
                                      </p:tavLst>
                                    </p:anim>
                                    <p:anim calcmode="lin" valueType="num">
                                      <p:cBhvr additive="base">
                                        <p:cTn id="642" dur="2000"/>
                                        <p:tgtEl>
                                          <p:spTgt spid="47"/>
                                        </p:tgtEl>
                                        <p:attrNameLst>
                                          <p:attrName>ppt_y</p:attrName>
                                        </p:attrNameLst>
                                      </p:cBhvr>
                                      <p:tavLst>
                                        <p:tav tm="0">
                                          <p:val>
                                            <p:strVal val="ppt_y"/>
                                          </p:val>
                                        </p:tav>
                                        <p:tav tm="100000">
                                          <p:val>
                                            <p:strVal val="ppt_y"/>
                                          </p:val>
                                        </p:tav>
                                      </p:tavLst>
                                    </p:anim>
                                    <p:set>
                                      <p:cBhvr>
                                        <p:cTn id="643" dur="1" fill="hold">
                                          <p:stCondLst>
                                            <p:cond delay="1999"/>
                                          </p:stCondLst>
                                        </p:cTn>
                                        <p:tgtEl>
                                          <p:spTgt spid="47"/>
                                        </p:tgtEl>
                                        <p:attrNameLst>
                                          <p:attrName>style.visibility</p:attrName>
                                        </p:attrNameLst>
                                      </p:cBhvr>
                                      <p:to>
                                        <p:strVal val="hidden"/>
                                      </p:to>
                                    </p:set>
                                  </p:childTnLst>
                                </p:cTn>
                              </p:par>
                              <p:par>
                                <p:cTn id="644" presetID="2" presetClass="exit" presetSubtype="2" fill="hold" grpId="3" nodeType="withEffect">
                                  <p:stCondLst>
                                    <p:cond delay="0"/>
                                  </p:stCondLst>
                                  <p:childTnLst>
                                    <p:anim calcmode="lin" valueType="num">
                                      <p:cBhvr additive="base">
                                        <p:cTn id="645" dur="2000"/>
                                        <p:tgtEl>
                                          <p:spTgt spid="54"/>
                                        </p:tgtEl>
                                        <p:attrNameLst>
                                          <p:attrName>ppt_x</p:attrName>
                                        </p:attrNameLst>
                                      </p:cBhvr>
                                      <p:tavLst>
                                        <p:tav tm="0">
                                          <p:val>
                                            <p:strVal val="ppt_x"/>
                                          </p:val>
                                        </p:tav>
                                        <p:tav tm="100000">
                                          <p:val>
                                            <p:strVal val="1+ppt_w/2"/>
                                          </p:val>
                                        </p:tav>
                                      </p:tavLst>
                                    </p:anim>
                                    <p:anim calcmode="lin" valueType="num">
                                      <p:cBhvr additive="base">
                                        <p:cTn id="646" dur="2000"/>
                                        <p:tgtEl>
                                          <p:spTgt spid="54"/>
                                        </p:tgtEl>
                                        <p:attrNameLst>
                                          <p:attrName>ppt_y</p:attrName>
                                        </p:attrNameLst>
                                      </p:cBhvr>
                                      <p:tavLst>
                                        <p:tav tm="0">
                                          <p:val>
                                            <p:strVal val="ppt_y"/>
                                          </p:val>
                                        </p:tav>
                                        <p:tav tm="100000">
                                          <p:val>
                                            <p:strVal val="ppt_y"/>
                                          </p:val>
                                        </p:tav>
                                      </p:tavLst>
                                    </p:anim>
                                    <p:set>
                                      <p:cBhvr>
                                        <p:cTn id="647" dur="1" fill="hold">
                                          <p:stCondLst>
                                            <p:cond delay="1999"/>
                                          </p:stCondLst>
                                        </p:cTn>
                                        <p:tgtEl>
                                          <p:spTgt spid="54"/>
                                        </p:tgtEl>
                                        <p:attrNameLst>
                                          <p:attrName>style.visibility</p:attrName>
                                        </p:attrNameLst>
                                      </p:cBhvr>
                                      <p:to>
                                        <p:strVal val="hidden"/>
                                      </p:to>
                                    </p:set>
                                  </p:childTnLst>
                                </p:cTn>
                              </p:par>
                              <p:par>
                                <p:cTn id="648" presetID="2" presetClass="exit" presetSubtype="2" fill="hold" grpId="3" nodeType="withEffect">
                                  <p:stCondLst>
                                    <p:cond delay="0"/>
                                  </p:stCondLst>
                                  <p:childTnLst>
                                    <p:anim calcmode="lin" valueType="num">
                                      <p:cBhvr additive="base">
                                        <p:cTn id="649" dur="2000"/>
                                        <p:tgtEl>
                                          <p:spTgt spid="55"/>
                                        </p:tgtEl>
                                        <p:attrNameLst>
                                          <p:attrName>ppt_x</p:attrName>
                                        </p:attrNameLst>
                                      </p:cBhvr>
                                      <p:tavLst>
                                        <p:tav tm="0">
                                          <p:val>
                                            <p:strVal val="ppt_x"/>
                                          </p:val>
                                        </p:tav>
                                        <p:tav tm="100000">
                                          <p:val>
                                            <p:strVal val="1+ppt_w/2"/>
                                          </p:val>
                                        </p:tav>
                                      </p:tavLst>
                                    </p:anim>
                                    <p:anim calcmode="lin" valueType="num">
                                      <p:cBhvr additive="base">
                                        <p:cTn id="650" dur="2000"/>
                                        <p:tgtEl>
                                          <p:spTgt spid="55"/>
                                        </p:tgtEl>
                                        <p:attrNameLst>
                                          <p:attrName>ppt_y</p:attrName>
                                        </p:attrNameLst>
                                      </p:cBhvr>
                                      <p:tavLst>
                                        <p:tav tm="0">
                                          <p:val>
                                            <p:strVal val="ppt_y"/>
                                          </p:val>
                                        </p:tav>
                                        <p:tav tm="100000">
                                          <p:val>
                                            <p:strVal val="ppt_y"/>
                                          </p:val>
                                        </p:tav>
                                      </p:tavLst>
                                    </p:anim>
                                    <p:set>
                                      <p:cBhvr>
                                        <p:cTn id="651" dur="1" fill="hold">
                                          <p:stCondLst>
                                            <p:cond delay="1999"/>
                                          </p:stCondLst>
                                        </p:cTn>
                                        <p:tgtEl>
                                          <p:spTgt spid="55"/>
                                        </p:tgtEl>
                                        <p:attrNameLst>
                                          <p:attrName>style.visibility</p:attrName>
                                        </p:attrNameLst>
                                      </p:cBhvr>
                                      <p:to>
                                        <p:strVal val="hidden"/>
                                      </p:to>
                                    </p:set>
                                  </p:childTnLst>
                                </p:cTn>
                              </p:par>
                              <p:par>
                                <p:cTn id="652" presetID="2" presetClass="exit" presetSubtype="2" fill="hold" grpId="3" nodeType="withEffect">
                                  <p:stCondLst>
                                    <p:cond delay="0"/>
                                  </p:stCondLst>
                                  <p:childTnLst>
                                    <p:anim calcmode="lin" valueType="num">
                                      <p:cBhvr additive="base">
                                        <p:cTn id="653" dur="2000"/>
                                        <p:tgtEl>
                                          <p:spTgt spid="56"/>
                                        </p:tgtEl>
                                        <p:attrNameLst>
                                          <p:attrName>ppt_x</p:attrName>
                                        </p:attrNameLst>
                                      </p:cBhvr>
                                      <p:tavLst>
                                        <p:tav tm="0">
                                          <p:val>
                                            <p:strVal val="ppt_x"/>
                                          </p:val>
                                        </p:tav>
                                        <p:tav tm="100000">
                                          <p:val>
                                            <p:strVal val="1+ppt_w/2"/>
                                          </p:val>
                                        </p:tav>
                                      </p:tavLst>
                                    </p:anim>
                                    <p:anim calcmode="lin" valueType="num">
                                      <p:cBhvr additive="base">
                                        <p:cTn id="654" dur="2000"/>
                                        <p:tgtEl>
                                          <p:spTgt spid="56"/>
                                        </p:tgtEl>
                                        <p:attrNameLst>
                                          <p:attrName>ppt_y</p:attrName>
                                        </p:attrNameLst>
                                      </p:cBhvr>
                                      <p:tavLst>
                                        <p:tav tm="0">
                                          <p:val>
                                            <p:strVal val="ppt_y"/>
                                          </p:val>
                                        </p:tav>
                                        <p:tav tm="100000">
                                          <p:val>
                                            <p:strVal val="ppt_y"/>
                                          </p:val>
                                        </p:tav>
                                      </p:tavLst>
                                    </p:anim>
                                    <p:set>
                                      <p:cBhvr>
                                        <p:cTn id="655" dur="1" fill="hold">
                                          <p:stCondLst>
                                            <p:cond delay="1999"/>
                                          </p:stCondLst>
                                        </p:cTn>
                                        <p:tgtEl>
                                          <p:spTgt spid="56"/>
                                        </p:tgtEl>
                                        <p:attrNameLst>
                                          <p:attrName>style.visibility</p:attrName>
                                        </p:attrNameLst>
                                      </p:cBhvr>
                                      <p:to>
                                        <p:strVal val="hidden"/>
                                      </p:to>
                                    </p:set>
                                  </p:childTnLst>
                                </p:cTn>
                              </p:par>
                              <p:par>
                                <p:cTn id="656" presetID="2" presetClass="exit" presetSubtype="2" fill="hold" grpId="3" nodeType="withEffect">
                                  <p:stCondLst>
                                    <p:cond delay="0"/>
                                  </p:stCondLst>
                                  <p:childTnLst>
                                    <p:anim calcmode="lin" valueType="num">
                                      <p:cBhvr additive="base">
                                        <p:cTn id="657" dur="2000"/>
                                        <p:tgtEl>
                                          <p:spTgt spid="57"/>
                                        </p:tgtEl>
                                        <p:attrNameLst>
                                          <p:attrName>ppt_x</p:attrName>
                                        </p:attrNameLst>
                                      </p:cBhvr>
                                      <p:tavLst>
                                        <p:tav tm="0">
                                          <p:val>
                                            <p:strVal val="ppt_x"/>
                                          </p:val>
                                        </p:tav>
                                        <p:tav tm="100000">
                                          <p:val>
                                            <p:strVal val="1+ppt_w/2"/>
                                          </p:val>
                                        </p:tav>
                                      </p:tavLst>
                                    </p:anim>
                                    <p:anim calcmode="lin" valueType="num">
                                      <p:cBhvr additive="base">
                                        <p:cTn id="658" dur="2000"/>
                                        <p:tgtEl>
                                          <p:spTgt spid="57"/>
                                        </p:tgtEl>
                                        <p:attrNameLst>
                                          <p:attrName>ppt_y</p:attrName>
                                        </p:attrNameLst>
                                      </p:cBhvr>
                                      <p:tavLst>
                                        <p:tav tm="0">
                                          <p:val>
                                            <p:strVal val="ppt_y"/>
                                          </p:val>
                                        </p:tav>
                                        <p:tav tm="100000">
                                          <p:val>
                                            <p:strVal val="ppt_y"/>
                                          </p:val>
                                        </p:tav>
                                      </p:tavLst>
                                    </p:anim>
                                    <p:set>
                                      <p:cBhvr>
                                        <p:cTn id="659" dur="1" fill="hold">
                                          <p:stCondLst>
                                            <p:cond delay="1999"/>
                                          </p:stCondLst>
                                        </p:cTn>
                                        <p:tgtEl>
                                          <p:spTgt spid="57"/>
                                        </p:tgtEl>
                                        <p:attrNameLst>
                                          <p:attrName>style.visibility</p:attrName>
                                        </p:attrNameLst>
                                      </p:cBhvr>
                                      <p:to>
                                        <p:strVal val="hidden"/>
                                      </p:to>
                                    </p:set>
                                  </p:childTnLst>
                                </p:cTn>
                              </p:par>
                              <p:par>
                                <p:cTn id="660" presetID="2" presetClass="exit" presetSubtype="2" fill="hold" grpId="3" nodeType="withEffect">
                                  <p:stCondLst>
                                    <p:cond delay="0"/>
                                  </p:stCondLst>
                                  <p:childTnLst>
                                    <p:anim calcmode="lin" valueType="num">
                                      <p:cBhvr additive="base">
                                        <p:cTn id="661" dur="2000"/>
                                        <p:tgtEl>
                                          <p:spTgt spid="58"/>
                                        </p:tgtEl>
                                        <p:attrNameLst>
                                          <p:attrName>ppt_x</p:attrName>
                                        </p:attrNameLst>
                                      </p:cBhvr>
                                      <p:tavLst>
                                        <p:tav tm="0">
                                          <p:val>
                                            <p:strVal val="ppt_x"/>
                                          </p:val>
                                        </p:tav>
                                        <p:tav tm="100000">
                                          <p:val>
                                            <p:strVal val="1+ppt_w/2"/>
                                          </p:val>
                                        </p:tav>
                                      </p:tavLst>
                                    </p:anim>
                                    <p:anim calcmode="lin" valueType="num">
                                      <p:cBhvr additive="base">
                                        <p:cTn id="662" dur="2000"/>
                                        <p:tgtEl>
                                          <p:spTgt spid="58"/>
                                        </p:tgtEl>
                                        <p:attrNameLst>
                                          <p:attrName>ppt_y</p:attrName>
                                        </p:attrNameLst>
                                      </p:cBhvr>
                                      <p:tavLst>
                                        <p:tav tm="0">
                                          <p:val>
                                            <p:strVal val="ppt_y"/>
                                          </p:val>
                                        </p:tav>
                                        <p:tav tm="100000">
                                          <p:val>
                                            <p:strVal val="ppt_y"/>
                                          </p:val>
                                        </p:tav>
                                      </p:tavLst>
                                    </p:anim>
                                    <p:set>
                                      <p:cBhvr>
                                        <p:cTn id="663" dur="1" fill="hold">
                                          <p:stCondLst>
                                            <p:cond delay="1999"/>
                                          </p:stCondLst>
                                        </p:cTn>
                                        <p:tgtEl>
                                          <p:spTgt spid="58"/>
                                        </p:tgtEl>
                                        <p:attrNameLst>
                                          <p:attrName>style.visibility</p:attrName>
                                        </p:attrNameLst>
                                      </p:cBhvr>
                                      <p:to>
                                        <p:strVal val="hidden"/>
                                      </p:to>
                                    </p:set>
                                  </p:childTnLst>
                                </p:cTn>
                              </p:par>
                              <p:par>
                                <p:cTn id="664" presetID="2" presetClass="exit" presetSubtype="2" fill="hold" grpId="3" nodeType="withEffect">
                                  <p:stCondLst>
                                    <p:cond delay="0"/>
                                  </p:stCondLst>
                                  <p:childTnLst>
                                    <p:anim calcmode="lin" valueType="num">
                                      <p:cBhvr additive="base">
                                        <p:cTn id="665" dur="2000"/>
                                        <p:tgtEl>
                                          <p:spTgt spid="59"/>
                                        </p:tgtEl>
                                        <p:attrNameLst>
                                          <p:attrName>ppt_x</p:attrName>
                                        </p:attrNameLst>
                                      </p:cBhvr>
                                      <p:tavLst>
                                        <p:tav tm="0">
                                          <p:val>
                                            <p:strVal val="ppt_x"/>
                                          </p:val>
                                        </p:tav>
                                        <p:tav tm="100000">
                                          <p:val>
                                            <p:strVal val="1+ppt_w/2"/>
                                          </p:val>
                                        </p:tav>
                                      </p:tavLst>
                                    </p:anim>
                                    <p:anim calcmode="lin" valueType="num">
                                      <p:cBhvr additive="base">
                                        <p:cTn id="666" dur="2000"/>
                                        <p:tgtEl>
                                          <p:spTgt spid="59"/>
                                        </p:tgtEl>
                                        <p:attrNameLst>
                                          <p:attrName>ppt_y</p:attrName>
                                        </p:attrNameLst>
                                      </p:cBhvr>
                                      <p:tavLst>
                                        <p:tav tm="0">
                                          <p:val>
                                            <p:strVal val="ppt_y"/>
                                          </p:val>
                                        </p:tav>
                                        <p:tav tm="100000">
                                          <p:val>
                                            <p:strVal val="ppt_y"/>
                                          </p:val>
                                        </p:tav>
                                      </p:tavLst>
                                    </p:anim>
                                    <p:set>
                                      <p:cBhvr>
                                        <p:cTn id="667" dur="1" fill="hold">
                                          <p:stCondLst>
                                            <p:cond delay="1999"/>
                                          </p:stCondLst>
                                        </p:cTn>
                                        <p:tgtEl>
                                          <p:spTgt spid="59"/>
                                        </p:tgtEl>
                                        <p:attrNameLst>
                                          <p:attrName>style.visibility</p:attrName>
                                        </p:attrNameLst>
                                      </p:cBhvr>
                                      <p:to>
                                        <p:strVal val="hidden"/>
                                      </p:to>
                                    </p:set>
                                  </p:childTnLst>
                                </p:cTn>
                              </p:par>
                              <p:par>
                                <p:cTn id="668" presetID="2" presetClass="exit" presetSubtype="8" fill="hold" grpId="3" nodeType="withEffect">
                                  <p:stCondLst>
                                    <p:cond delay="0"/>
                                  </p:stCondLst>
                                  <p:childTnLst>
                                    <p:anim calcmode="lin" valueType="num">
                                      <p:cBhvr additive="base">
                                        <p:cTn id="669" dur="2000"/>
                                        <p:tgtEl>
                                          <p:spTgt spid="7"/>
                                        </p:tgtEl>
                                        <p:attrNameLst>
                                          <p:attrName>ppt_x</p:attrName>
                                        </p:attrNameLst>
                                      </p:cBhvr>
                                      <p:tavLst>
                                        <p:tav tm="0">
                                          <p:val>
                                            <p:strVal val="ppt_x"/>
                                          </p:val>
                                        </p:tav>
                                        <p:tav tm="100000">
                                          <p:val>
                                            <p:strVal val="0-ppt_w/2"/>
                                          </p:val>
                                        </p:tav>
                                      </p:tavLst>
                                    </p:anim>
                                    <p:anim calcmode="lin" valueType="num">
                                      <p:cBhvr additive="base">
                                        <p:cTn id="670" dur="2000"/>
                                        <p:tgtEl>
                                          <p:spTgt spid="7"/>
                                        </p:tgtEl>
                                        <p:attrNameLst>
                                          <p:attrName>ppt_y</p:attrName>
                                        </p:attrNameLst>
                                      </p:cBhvr>
                                      <p:tavLst>
                                        <p:tav tm="0">
                                          <p:val>
                                            <p:strVal val="ppt_y"/>
                                          </p:val>
                                        </p:tav>
                                        <p:tav tm="100000">
                                          <p:val>
                                            <p:strVal val="ppt_y"/>
                                          </p:val>
                                        </p:tav>
                                      </p:tavLst>
                                    </p:anim>
                                    <p:set>
                                      <p:cBhvr>
                                        <p:cTn id="671" dur="1" fill="hold">
                                          <p:stCondLst>
                                            <p:cond delay="1999"/>
                                          </p:stCondLst>
                                        </p:cTn>
                                        <p:tgtEl>
                                          <p:spTgt spid="7"/>
                                        </p:tgtEl>
                                        <p:attrNameLst>
                                          <p:attrName>style.visibility</p:attrName>
                                        </p:attrNameLst>
                                      </p:cBhvr>
                                      <p:to>
                                        <p:strVal val="hidden"/>
                                      </p:to>
                                    </p:set>
                                  </p:childTnLst>
                                </p:cTn>
                              </p:par>
                              <p:par>
                                <p:cTn id="672" presetID="2" presetClass="exit" presetSubtype="8" fill="hold" grpId="3" nodeType="withEffect">
                                  <p:stCondLst>
                                    <p:cond delay="0"/>
                                  </p:stCondLst>
                                  <p:childTnLst>
                                    <p:anim calcmode="lin" valueType="num">
                                      <p:cBhvr additive="base">
                                        <p:cTn id="673" dur="2000"/>
                                        <p:tgtEl>
                                          <p:spTgt spid="9"/>
                                        </p:tgtEl>
                                        <p:attrNameLst>
                                          <p:attrName>ppt_x</p:attrName>
                                        </p:attrNameLst>
                                      </p:cBhvr>
                                      <p:tavLst>
                                        <p:tav tm="0">
                                          <p:val>
                                            <p:strVal val="ppt_x"/>
                                          </p:val>
                                        </p:tav>
                                        <p:tav tm="100000">
                                          <p:val>
                                            <p:strVal val="0-ppt_w/2"/>
                                          </p:val>
                                        </p:tav>
                                      </p:tavLst>
                                    </p:anim>
                                    <p:anim calcmode="lin" valueType="num">
                                      <p:cBhvr additive="base">
                                        <p:cTn id="674" dur="2000"/>
                                        <p:tgtEl>
                                          <p:spTgt spid="9"/>
                                        </p:tgtEl>
                                        <p:attrNameLst>
                                          <p:attrName>ppt_y</p:attrName>
                                        </p:attrNameLst>
                                      </p:cBhvr>
                                      <p:tavLst>
                                        <p:tav tm="0">
                                          <p:val>
                                            <p:strVal val="ppt_y"/>
                                          </p:val>
                                        </p:tav>
                                        <p:tav tm="100000">
                                          <p:val>
                                            <p:strVal val="ppt_y"/>
                                          </p:val>
                                        </p:tav>
                                      </p:tavLst>
                                    </p:anim>
                                    <p:set>
                                      <p:cBhvr>
                                        <p:cTn id="675" dur="1" fill="hold">
                                          <p:stCondLst>
                                            <p:cond delay="1999"/>
                                          </p:stCondLst>
                                        </p:cTn>
                                        <p:tgtEl>
                                          <p:spTgt spid="9"/>
                                        </p:tgtEl>
                                        <p:attrNameLst>
                                          <p:attrName>style.visibility</p:attrName>
                                        </p:attrNameLst>
                                      </p:cBhvr>
                                      <p:to>
                                        <p:strVal val="hidden"/>
                                      </p:to>
                                    </p:set>
                                  </p:childTnLst>
                                </p:cTn>
                              </p:par>
                              <p:par>
                                <p:cTn id="676" presetID="2" presetClass="exit" presetSubtype="8" fill="hold" grpId="3" nodeType="withEffect">
                                  <p:stCondLst>
                                    <p:cond delay="0"/>
                                  </p:stCondLst>
                                  <p:childTnLst>
                                    <p:anim calcmode="lin" valueType="num">
                                      <p:cBhvr additive="base">
                                        <p:cTn id="677" dur="2000"/>
                                        <p:tgtEl>
                                          <p:spTgt spid="12"/>
                                        </p:tgtEl>
                                        <p:attrNameLst>
                                          <p:attrName>ppt_x</p:attrName>
                                        </p:attrNameLst>
                                      </p:cBhvr>
                                      <p:tavLst>
                                        <p:tav tm="0">
                                          <p:val>
                                            <p:strVal val="ppt_x"/>
                                          </p:val>
                                        </p:tav>
                                        <p:tav tm="100000">
                                          <p:val>
                                            <p:strVal val="0-ppt_w/2"/>
                                          </p:val>
                                        </p:tav>
                                      </p:tavLst>
                                    </p:anim>
                                    <p:anim calcmode="lin" valueType="num">
                                      <p:cBhvr additive="base">
                                        <p:cTn id="678" dur="2000"/>
                                        <p:tgtEl>
                                          <p:spTgt spid="12"/>
                                        </p:tgtEl>
                                        <p:attrNameLst>
                                          <p:attrName>ppt_y</p:attrName>
                                        </p:attrNameLst>
                                      </p:cBhvr>
                                      <p:tavLst>
                                        <p:tav tm="0">
                                          <p:val>
                                            <p:strVal val="ppt_y"/>
                                          </p:val>
                                        </p:tav>
                                        <p:tav tm="100000">
                                          <p:val>
                                            <p:strVal val="ppt_y"/>
                                          </p:val>
                                        </p:tav>
                                      </p:tavLst>
                                    </p:anim>
                                    <p:set>
                                      <p:cBhvr>
                                        <p:cTn id="679" dur="1" fill="hold">
                                          <p:stCondLst>
                                            <p:cond delay="1999"/>
                                          </p:stCondLst>
                                        </p:cTn>
                                        <p:tgtEl>
                                          <p:spTgt spid="12"/>
                                        </p:tgtEl>
                                        <p:attrNameLst>
                                          <p:attrName>style.visibility</p:attrName>
                                        </p:attrNameLst>
                                      </p:cBhvr>
                                      <p:to>
                                        <p:strVal val="hidden"/>
                                      </p:to>
                                    </p:set>
                                  </p:childTnLst>
                                </p:cTn>
                              </p:par>
                              <p:par>
                                <p:cTn id="680" presetID="2" presetClass="exit" presetSubtype="8" fill="hold" grpId="3" nodeType="withEffect">
                                  <p:stCondLst>
                                    <p:cond delay="0"/>
                                  </p:stCondLst>
                                  <p:childTnLst>
                                    <p:anim calcmode="lin" valueType="num">
                                      <p:cBhvr additive="base">
                                        <p:cTn id="681" dur="2000"/>
                                        <p:tgtEl>
                                          <p:spTgt spid="13"/>
                                        </p:tgtEl>
                                        <p:attrNameLst>
                                          <p:attrName>ppt_x</p:attrName>
                                        </p:attrNameLst>
                                      </p:cBhvr>
                                      <p:tavLst>
                                        <p:tav tm="0">
                                          <p:val>
                                            <p:strVal val="ppt_x"/>
                                          </p:val>
                                        </p:tav>
                                        <p:tav tm="100000">
                                          <p:val>
                                            <p:strVal val="0-ppt_w/2"/>
                                          </p:val>
                                        </p:tav>
                                      </p:tavLst>
                                    </p:anim>
                                    <p:anim calcmode="lin" valueType="num">
                                      <p:cBhvr additive="base">
                                        <p:cTn id="682" dur="2000"/>
                                        <p:tgtEl>
                                          <p:spTgt spid="13"/>
                                        </p:tgtEl>
                                        <p:attrNameLst>
                                          <p:attrName>ppt_y</p:attrName>
                                        </p:attrNameLst>
                                      </p:cBhvr>
                                      <p:tavLst>
                                        <p:tav tm="0">
                                          <p:val>
                                            <p:strVal val="ppt_y"/>
                                          </p:val>
                                        </p:tav>
                                        <p:tav tm="100000">
                                          <p:val>
                                            <p:strVal val="ppt_y"/>
                                          </p:val>
                                        </p:tav>
                                      </p:tavLst>
                                    </p:anim>
                                    <p:set>
                                      <p:cBhvr>
                                        <p:cTn id="683" dur="1" fill="hold">
                                          <p:stCondLst>
                                            <p:cond delay="1999"/>
                                          </p:stCondLst>
                                        </p:cTn>
                                        <p:tgtEl>
                                          <p:spTgt spid="13"/>
                                        </p:tgtEl>
                                        <p:attrNameLst>
                                          <p:attrName>style.visibility</p:attrName>
                                        </p:attrNameLst>
                                      </p:cBhvr>
                                      <p:to>
                                        <p:strVal val="hidden"/>
                                      </p:to>
                                    </p:set>
                                  </p:childTnLst>
                                </p:cTn>
                              </p:par>
                              <p:par>
                                <p:cTn id="684" presetID="2" presetClass="exit" presetSubtype="8" fill="hold" grpId="3" nodeType="withEffect">
                                  <p:stCondLst>
                                    <p:cond delay="0"/>
                                  </p:stCondLst>
                                  <p:childTnLst>
                                    <p:anim calcmode="lin" valueType="num">
                                      <p:cBhvr additive="base">
                                        <p:cTn id="685" dur="2000"/>
                                        <p:tgtEl>
                                          <p:spTgt spid="16"/>
                                        </p:tgtEl>
                                        <p:attrNameLst>
                                          <p:attrName>ppt_x</p:attrName>
                                        </p:attrNameLst>
                                      </p:cBhvr>
                                      <p:tavLst>
                                        <p:tav tm="0">
                                          <p:val>
                                            <p:strVal val="ppt_x"/>
                                          </p:val>
                                        </p:tav>
                                        <p:tav tm="100000">
                                          <p:val>
                                            <p:strVal val="0-ppt_w/2"/>
                                          </p:val>
                                        </p:tav>
                                      </p:tavLst>
                                    </p:anim>
                                    <p:anim calcmode="lin" valueType="num">
                                      <p:cBhvr additive="base">
                                        <p:cTn id="686" dur="2000"/>
                                        <p:tgtEl>
                                          <p:spTgt spid="16"/>
                                        </p:tgtEl>
                                        <p:attrNameLst>
                                          <p:attrName>ppt_y</p:attrName>
                                        </p:attrNameLst>
                                      </p:cBhvr>
                                      <p:tavLst>
                                        <p:tav tm="0">
                                          <p:val>
                                            <p:strVal val="ppt_y"/>
                                          </p:val>
                                        </p:tav>
                                        <p:tav tm="100000">
                                          <p:val>
                                            <p:strVal val="ppt_y"/>
                                          </p:val>
                                        </p:tav>
                                      </p:tavLst>
                                    </p:anim>
                                    <p:set>
                                      <p:cBhvr>
                                        <p:cTn id="687" dur="1" fill="hold">
                                          <p:stCondLst>
                                            <p:cond delay="1999"/>
                                          </p:stCondLst>
                                        </p:cTn>
                                        <p:tgtEl>
                                          <p:spTgt spid="16"/>
                                        </p:tgtEl>
                                        <p:attrNameLst>
                                          <p:attrName>style.visibility</p:attrName>
                                        </p:attrNameLst>
                                      </p:cBhvr>
                                      <p:to>
                                        <p:strVal val="hidden"/>
                                      </p:to>
                                    </p:set>
                                  </p:childTnLst>
                                </p:cTn>
                              </p:par>
                              <p:par>
                                <p:cTn id="688" presetID="2" presetClass="exit" presetSubtype="8" fill="hold" grpId="3" nodeType="withEffect">
                                  <p:stCondLst>
                                    <p:cond delay="0"/>
                                  </p:stCondLst>
                                  <p:childTnLst>
                                    <p:anim calcmode="lin" valueType="num">
                                      <p:cBhvr additive="base">
                                        <p:cTn id="689" dur="2000"/>
                                        <p:tgtEl>
                                          <p:spTgt spid="17"/>
                                        </p:tgtEl>
                                        <p:attrNameLst>
                                          <p:attrName>ppt_x</p:attrName>
                                        </p:attrNameLst>
                                      </p:cBhvr>
                                      <p:tavLst>
                                        <p:tav tm="0">
                                          <p:val>
                                            <p:strVal val="ppt_x"/>
                                          </p:val>
                                        </p:tav>
                                        <p:tav tm="100000">
                                          <p:val>
                                            <p:strVal val="0-ppt_w/2"/>
                                          </p:val>
                                        </p:tav>
                                      </p:tavLst>
                                    </p:anim>
                                    <p:anim calcmode="lin" valueType="num">
                                      <p:cBhvr additive="base">
                                        <p:cTn id="690" dur="2000"/>
                                        <p:tgtEl>
                                          <p:spTgt spid="17"/>
                                        </p:tgtEl>
                                        <p:attrNameLst>
                                          <p:attrName>ppt_y</p:attrName>
                                        </p:attrNameLst>
                                      </p:cBhvr>
                                      <p:tavLst>
                                        <p:tav tm="0">
                                          <p:val>
                                            <p:strVal val="ppt_y"/>
                                          </p:val>
                                        </p:tav>
                                        <p:tav tm="100000">
                                          <p:val>
                                            <p:strVal val="ppt_y"/>
                                          </p:val>
                                        </p:tav>
                                      </p:tavLst>
                                    </p:anim>
                                    <p:set>
                                      <p:cBhvr>
                                        <p:cTn id="691" dur="1" fill="hold">
                                          <p:stCondLst>
                                            <p:cond delay="1999"/>
                                          </p:stCondLst>
                                        </p:cTn>
                                        <p:tgtEl>
                                          <p:spTgt spid="17"/>
                                        </p:tgtEl>
                                        <p:attrNameLst>
                                          <p:attrName>style.visibility</p:attrName>
                                        </p:attrNameLst>
                                      </p:cBhvr>
                                      <p:to>
                                        <p:strVal val="hidden"/>
                                      </p:to>
                                    </p:set>
                                  </p:childTnLst>
                                </p:cTn>
                              </p:par>
                              <p:par>
                                <p:cTn id="692" presetID="2" presetClass="exit" presetSubtype="8" fill="hold" grpId="3" nodeType="withEffect">
                                  <p:stCondLst>
                                    <p:cond delay="0"/>
                                  </p:stCondLst>
                                  <p:childTnLst>
                                    <p:anim calcmode="lin" valueType="num">
                                      <p:cBhvr additive="base">
                                        <p:cTn id="693" dur="2000"/>
                                        <p:tgtEl>
                                          <p:spTgt spid="24"/>
                                        </p:tgtEl>
                                        <p:attrNameLst>
                                          <p:attrName>ppt_x</p:attrName>
                                        </p:attrNameLst>
                                      </p:cBhvr>
                                      <p:tavLst>
                                        <p:tav tm="0">
                                          <p:val>
                                            <p:strVal val="ppt_x"/>
                                          </p:val>
                                        </p:tav>
                                        <p:tav tm="100000">
                                          <p:val>
                                            <p:strVal val="0-ppt_w/2"/>
                                          </p:val>
                                        </p:tav>
                                      </p:tavLst>
                                    </p:anim>
                                    <p:anim calcmode="lin" valueType="num">
                                      <p:cBhvr additive="base">
                                        <p:cTn id="694" dur="2000"/>
                                        <p:tgtEl>
                                          <p:spTgt spid="24"/>
                                        </p:tgtEl>
                                        <p:attrNameLst>
                                          <p:attrName>ppt_y</p:attrName>
                                        </p:attrNameLst>
                                      </p:cBhvr>
                                      <p:tavLst>
                                        <p:tav tm="0">
                                          <p:val>
                                            <p:strVal val="ppt_y"/>
                                          </p:val>
                                        </p:tav>
                                        <p:tav tm="100000">
                                          <p:val>
                                            <p:strVal val="ppt_y"/>
                                          </p:val>
                                        </p:tav>
                                      </p:tavLst>
                                    </p:anim>
                                    <p:set>
                                      <p:cBhvr>
                                        <p:cTn id="695" dur="1" fill="hold">
                                          <p:stCondLst>
                                            <p:cond delay="1999"/>
                                          </p:stCondLst>
                                        </p:cTn>
                                        <p:tgtEl>
                                          <p:spTgt spid="24"/>
                                        </p:tgtEl>
                                        <p:attrNameLst>
                                          <p:attrName>style.visibility</p:attrName>
                                        </p:attrNameLst>
                                      </p:cBhvr>
                                      <p:to>
                                        <p:strVal val="hidden"/>
                                      </p:to>
                                    </p:set>
                                  </p:childTnLst>
                                </p:cTn>
                              </p:par>
                              <p:par>
                                <p:cTn id="696" presetID="2" presetClass="exit" presetSubtype="8" fill="hold" grpId="3" nodeType="withEffect">
                                  <p:stCondLst>
                                    <p:cond delay="0"/>
                                  </p:stCondLst>
                                  <p:childTnLst>
                                    <p:anim calcmode="lin" valueType="num">
                                      <p:cBhvr additive="base">
                                        <p:cTn id="697" dur="2000"/>
                                        <p:tgtEl>
                                          <p:spTgt spid="25"/>
                                        </p:tgtEl>
                                        <p:attrNameLst>
                                          <p:attrName>ppt_x</p:attrName>
                                        </p:attrNameLst>
                                      </p:cBhvr>
                                      <p:tavLst>
                                        <p:tav tm="0">
                                          <p:val>
                                            <p:strVal val="ppt_x"/>
                                          </p:val>
                                        </p:tav>
                                        <p:tav tm="100000">
                                          <p:val>
                                            <p:strVal val="0-ppt_w/2"/>
                                          </p:val>
                                        </p:tav>
                                      </p:tavLst>
                                    </p:anim>
                                    <p:anim calcmode="lin" valueType="num">
                                      <p:cBhvr additive="base">
                                        <p:cTn id="698" dur="2000"/>
                                        <p:tgtEl>
                                          <p:spTgt spid="25"/>
                                        </p:tgtEl>
                                        <p:attrNameLst>
                                          <p:attrName>ppt_y</p:attrName>
                                        </p:attrNameLst>
                                      </p:cBhvr>
                                      <p:tavLst>
                                        <p:tav tm="0">
                                          <p:val>
                                            <p:strVal val="ppt_y"/>
                                          </p:val>
                                        </p:tav>
                                        <p:tav tm="100000">
                                          <p:val>
                                            <p:strVal val="ppt_y"/>
                                          </p:val>
                                        </p:tav>
                                      </p:tavLst>
                                    </p:anim>
                                    <p:set>
                                      <p:cBhvr>
                                        <p:cTn id="699" dur="1" fill="hold">
                                          <p:stCondLst>
                                            <p:cond delay="1999"/>
                                          </p:stCondLst>
                                        </p:cTn>
                                        <p:tgtEl>
                                          <p:spTgt spid="25"/>
                                        </p:tgtEl>
                                        <p:attrNameLst>
                                          <p:attrName>style.visibility</p:attrName>
                                        </p:attrNameLst>
                                      </p:cBhvr>
                                      <p:to>
                                        <p:strVal val="hidden"/>
                                      </p:to>
                                    </p:set>
                                  </p:childTnLst>
                                </p:cTn>
                              </p:par>
                              <p:par>
                                <p:cTn id="700" presetID="2" presetClass="exit" presetSubtype="8" fill="hold" grpId="3" nodeType="withEffect">
                                  <p:stCondLst>
                                    <p:cond delay="0"/>
                                  </p:stCondLst>
                                  <p:childTnLst>
                                    <p:anim calcmode="lin" valueType="num">
                                      <p:cBhvr additive="base">
                                        <p:cTn id="701" dur="2000"/>
                                        <p:tgtEl>
                                          <p:spTgt spid="26"/>
                                        </p:tgtEl>
                                        <p:attrNameLst>
                                          <p:attrName>ppt_x</p:attrName>
                                        </p:attrNameLst>
                                      </p:cBhvr>
                                      <p:tavLst>
                                        <p:tav tm="0">
                                          <p:val>
                                            <p:strVal val="ppt_x"/>
                                          </p:val>
                                        </p:tav>
                                        <p:tav tm="100000">
                                          <p:val>
                                            <p:strVal val="0-ppt_w/2"/>
                                          </p:val>
                                        </p:tav>
                                      </p:tavLst>
                                    </p:anim>
                                    <p:anim calcmode="lin" valueType="num">
                                      <p:cBhvr additive="base">
                                        <p:cTn id="702" dur="2000"/>
                                        <p:tgtEl>
                                          <p:spTgt spid="26"/>
                                        </p:tgtEl>
                                        <p:attrNameLst>
                                          <p:attrName>ppt_y</p:attrName>
                                        </p:attrNameLst>
                                      </p:cBhvr>
                                      <p:tavLst>
                                        <p:tav tm="0">
                                          <p:val>
                                            <p:strVal val="ppt_y"/>
                                          </p:val>
                                        </p:tav>
                                        <p:tav tm="100000">
                                          <p:val>
                                            <p:strVal val="ppt_y"/>
                                          </p:val>
                                        </p:tav>
                                      </p:tavLst>
                                    </p:anim>
                                    <p:set>
                                      <p:cBhvr>
                                        <p:cTn id="703" dur="1" fill="hold">
                                          <p:stCondLst>
                                            <p:cond delay="1999"/>
                                          </p:stCondLst>
                                        </p:cTn>
                                        <p:tgtEl>
                                          <p:spTgt spid="26"/>
                                        </p:tgtEl>
                                        <p:attrNameLst>
                                          <p:attrName>style.visibility</p:attrName>
                                        </p:attrNameLst>
                                      </p:cBhvr>
                                      <p:to>
                                        <p:strVal val="hidden"/>
                                      </p:to>
                                    </p:set>
                                  </p:childTnLst>
                                </p:cTn>
                              </p:par>
                              <p:par>
                                <p:cTn id="704" presetID="2" presetClass="exit" presetSubtype="8" fill="hold" grpId="3"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ppt_y"/>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8" fill="hold" grpId="3" nodeType="withEffect">
                                  <p:stCondLst>
                                    <p:cond delay="0"/>
                                  </p:stCondLst>
                                  <p:childTnLst>
                                    <p:anim calcmode="lin" valueType="num">
                                      <p:cBhvr additive="base">
                                        <p:cTn id="709" dur="2000"/>
                                        <p:tgtEl>
                                          <p:spTgt spid="28"/>
                                        </p:tgtEl>
                                        <p:attrNameLst>
                                          <p:attrName>ppt_x</p:attrName>
                                        </p:attrNameLst>
                                      </p:cBhvr>
                                      <p:tavLst>
                                        <p:tav tm="0">
                                          <p:val>
                                            <p:strVal val="ppt_x"/>
                                          </p:val>
                                        </p:tav>
                                        <p:tav tm="100000">
                                          <p:val>
                                            <p:strVal val="0-ppt_w/2"/>
                                          </p:val>
                                        </p:tav>
                                      </p:tavLst>
                                    </p:anim>
                                    <p:anim calcmode="lin" valueType="num">
                                      <p:cBhvr additive="base">
                                        <p:cTn id="710" dur="2000"/>
                                        <p:tgtEl>
                                          <p:spTgt spid="28"/>
                                        </p:tgtEl>
                                        <p:attrNameLst>
                                          <p:attrName>ppt_y</p:attrName>
                                        </p:attrNameLst>
                                      </p:cBhvr>
                                      <p:tavLst>
                                        <p:tav tm="0">
                                          <p:val>
                                            <p:strVal val="ppt_y"/>
                                          </p:val>
                                        </p:tav>
                                        <p:tav tm="100000">
                                          <p:val>
                                            <p:strVal val="ppt_y"/>
                                          </p:val>
                                        </p:tav>
                                      </p:tavLst>
                                    </p:anim>
                                    <p:set>
                                      <p:cBhvr>
                                        <p:cTn id="711" dur="1" fill="hold">
                                          <p:stCondLst>
                                            <p:cond delay="1999"/>
                                          </p:stCondLst>
                                        </p:cTn>
                                        <p:tgtEl>
                                          <p:spTgt spid="28"/>
                                        </p:tgtEl>
                                        <p:attrNameLst>
                                          <p:attrName>style.visibility</p:attrName>
                                        </p:attrNameLst>
                                      </p:cBhvr>
                                      <p:to>
                                        <p:strVal val="hidden"/>
                                      </p:to>
                                    </p:set>
                                  </p:childTnLst>
                                </p:cTn>
                              </p:par>
                              <p:par>
                                <p:cTn id="712" presetID="2" presetClass="exit" presetSubtype="8" fill="hold" grpId="3" nodeType="withEffect">
                                  <p:stCondLst>
                                    <p:cond delay="0"/>
                                  </p:stCondLst>
                                  <p:childTnLst>
                                    <p:anim calcmode="lin" valueType="num">
                                      <p:cBhvr additive="base">
                                        <p:cTn id="713" dur="2000"/>
                                        <p:tgtEl>
                                          <p:spTgt spid="29"/>
                                        </p:tgtEl>
                                        <p:attrNameLst>
                                          <p:attrName>ppt_x</p:attrName>
                                        </p:attrNameLst>
                                      </p:cBhvr>
                                      <p:tavLst>
                                        <p:tav tm="0">
                                          <p:val>
                                            <p:strVal val="ppt_x"/>
                                          </p:val>
                                        </p:tav>
                                        <p:tav tm="100000">
                                          <p:val>
                                            <p:strVal val="0-ppt_w/2"/>
                                          </p:val>
                                        </p:tav>
                                      </p:tavLst>
                                    </p:anim>
                                    <p:anim calcmode="lin" valueType="num">
                                      <p:cBhvr additive="base">
                                        <p:cTn id="714" dur="2000"/>
                                        <p:tgtEl>
                                          <p:spTgt spid="29"/>
                                        </p:tgtEl>
                                        <p:attrNameLst>
                                          <p:attrName>ppt_y</p:attrName>
                                        </p:attrNameLst>
                                      </p:cBhvr>
                                      <p:tavLst>
                                        <p:tav tm="0">
                                          <p:val>
                                            <p:strVal val="ppt_y"/>
                                          </p:val>
                                        </p:tav>
                                        <p:tav tm="100000">
                                          <p:val>
                                            <p:strVal val="ppt_y"/>
                                          </p:val>
                                        </p:tav>
                                      </p:tavLst>
                                    </p:anim>
                                    <p:set>
                                      <p:cBhvr>
                                        <p:cTn id="715" dur="1" fill="hold">
                                          <p:stCondLst>
                                            <p:cond delay="1999"/>
                                          </p:stCondLst>
                                        </p:cTn>
                                        <p:tgtEl>
                                          <p:spTgt spid="29"/>
                                        </p:tgtEl>
                                        <p:attrNameLst>
                                          <p:attrName>style.visibility</p:attrName>
                                        </p:attrNameLst>
                                      </p:cBhvr>
                                      <p:to>
                                        <p:strVal val="hidden"/>
                                      </p:to>
                                    </p:set>
                                  </p:childTnLst>
                                </p:cTn>
                              </p:par>
                              <p:par>
                                <p:cTn id="716" presetID="2" presetClass="exit" presetSubtype="8" fill="hold" grpId="3" nodeType="withEffect">
                                  <p:stCondLst>
                                    <p:cond delay="0"/>
                                  </p:stCondLst>
                                  <p:childTnLst>
                                    <p:anim calcmode="lin" valueType="num">
                                      <p:cBhvr additive="base">
                                        <p:cTn id="717" dur="2000"/>
                                        <p:tgtEl>
                                          <p:spTgt spid="36"/>
                                        </p:tgtEl>
                                        <p:attrNameLst>
                                          <p:attrName>ppt_x</p:attrName>
                                        </p:attrNameLst>
                                      </p:cBhvr>
                                      <p:tavLst>
                                        <p:tav tm="0">
                                          <p:val>
                                            <p:strVal val="ppt_x"/>
                                          </p:val>
                                        </p:tav>
                                        <p:tav tm="100000">
                                          <p:val>
                                            <p:strVal val="0-ppt_w/2"/>
                                          </p:val>
                                        </p:tav>
                                      </p:tavLst>
                                    </p:anim>
                                    <p:anim calcmode="lin" valueType="num">
                                      <p:cBhvr additive="base">
                                        <p:cTn id="718" dur="2000"/>
                                        <p:tgtEl>
                                          <p:spTgt spid="36"/>
                                        </p:tgtEl>
                                        <p:attrNameLst>
                                          <p:attrName>ppt_y</p:attrName>
                                        </p:attrNameLst>
                                      </p:cBhvr>
                                      <p:tavLst>
                                        <p:tav tm="0">
                                          <p:val>
                                            <p:strVal val="ppt_y"/>
                                          </p:val>
                                        </p:tav>
                                        <p:tav tm="100000">
                                          <p:val>
                                            <p:strVal val="ppt_y"/>
                                          </p:val>
                                        </p:tav>
                                      </p:tavLst>
                                    </p:anim>
                                    <p:set>
                                      <p:cBhvr>
                                        <p:cTn id="719" dur="1" fill="hold">
                                          <p:stCondLst>
                                            <p:cond delay="1999"/>
                                          </p:stCondLst>
                                        </p:cTn>
                                        <p:tgtEl>
                                          <p:spTgt spid="36"/>
                                        </p:tgtEl>
                                        <p:attrNameLst>
                                          <p:attrName>style.visibility</p:attrName>
                                        </p:attrNameLst>
                                      </p:cBhvr>
                                      <p:to>
                                        <p:strVal val="hidden"/>
                                      </p:to>
                                    </p:set>
                                  </p:childTnLst>
                                </p:cTn>
                              </p:par>
                              <p:par>
                                <p:cTn id="720" presetID="2" presetClass="exit" presetSubtype="8" fill="hold" grpId="3" nodeType="withEffect">
                                  <p:stCondLst>
                                    <p:cond delay="0"/>
                                  </p:stCondLst>
                                  <p:childTnLst>
                                    <p:anim calcmode="lin" valueType="num">
                                      <p:cBhvr additive="base">
                                        <p:cTn id="721" dur="2000"/>
                                        <p:tgtEl>
                                          <p:spTgt spid="37"/>
                                        </p:tgtEl>
                                        <p:attrNameLst>
                                          <p:attrName>ppt_x</p:attrName>
                                        </p:attrNameLst>
                                      </p:cBhvr>
                                      <p:tavLst>
                                        <p:tav tm="0">
                                          <p:val>
                                            <p:strVal val="ppt_x"/>
                                          </p:val>
                                        </p:tav>
                                        <p:tav tm="100000">
                                          <p:val>
                                            <p:strVal val="0-ppt_w/2"/>
                                          </p:val>
                                        </p:tav>
                                      </p:tavLst>
                                    </p:anim>
                                    <p:anim calcmode="lin" valueType="num">
                                      <p:cBhvr additive="base">
                                        <p:cTn id="722" dur="2000"/>
                                        <p:tgtEl>
                                          <p:spTgt spid="37"/>
                                        </p:tgtEl>
                                        <p:attrNameLst>
                                          <p:attrName>ppt_y</p:attrName>
                                        </p:attrNameLst>
                                      </p:cBhvr>
                                      <p:tavLst>
                                        <p:tav tm="0">
                                          <p:val>
                                            <p:strVal val="ppt_y"/>
                                          </p:val>
                                        </p:tav>
                                        <p:tav tm="100000">
                                          <p:val>
                                            <p:strVal val="ppt_y"/>
                                          </p:val>
                                        </p:tav>
                                      </p:tavLst>
                                    </p:anim>
                                    <p:set>
                                      <p:cBhvr>
                                        <p:cTn id="723" dur="1" fill="hold">
                                          <p:stCondLst>
                                            <p:cond delay="1999"/>
                                          </p:stCondLst>
                                        </p:cTn>
                                        <p:tgtEl>
                                          <p:spTgt spid="37"/>
                                        </p:tgtEl>
                                        <p:attrNameLst>
                                          <p:attrName>style.visibility</p:attrName>
                                        </p:attrNameLst>
                                      </p:cBhvr>
                                      <p:to>
                                        <p:strVal val="hidden"/>
                                      </p:to>
                                    </p:set>
                                  </p:childTnLst>
                                </p:cTn>
                              </p:par>
                              <p:par>
                                <p:cTn id="724" presetID="2" presetClass="exit" presetSubtype="8" fill="hold" grpId="3" nodeType="withEffect">
                                  <p:stCondLst>
                                    <p:cond delay="0"/>
                                  </p:stCondLst>
                                  <p:childTnLst>
                                    <p:anim calcmode="lin" valueType="num">
                                      <p:cBhvr additive="base">
                                        <p:cTn id="725" dur="2000"/>
                                        <p:tgtEl>
                                          <p:spTgt spid="38"/>
                                        </p:tgtEl>
                                        <p:attrNameLst>
                                          <p:attrName>ppt_x</p:attrName>
                                        </p:attrNameLst>
                                      </p:cBhvr>
                                      <p:tavLst>
                                        <p:tav tm="0">
                                          <p:val>
                                            <p:strVal val="ppt_x"/>
                                          </p:val>
                                        </p:tav>
                                        <p:tav tm="100000">
                                          <p:val>
                                            <p:strVal val="0-ppt_w/2"/>
                                          </p:val>
                                        </p:tav>
                                      </p:tavLst>
                                    </p:anim>
                                    <p:anim calcmode="lin" valueType="num">
                                      <p:cBhvr additive="base">
                                        <p:cTn id="726" dur="2000"/>
                                        <p:tgtEl>
                                          <p:spTgt spid="38"/>
                                        </p:tgtEl>
                                        <p:attrNameLst>
                                          <p:attrName>ppt_y</p:attrName>
                                        </p:attrNameLst>
                                      </p:cBhvr>
                                      <p:tavLst>
                                        <p:tav tm="0">
                                          <p:val>
                                            <p:strVal val="ppt_y"/>
                                          </p:val>
                                        </p:tav>
                                        <p:tav tm="100000">
                                          <p:val>
                                            <p:strVal val="ppt_y"/>
                                          </p:val>
                                        </p:tav>
                                      </p:tavLst>
                                    </p:anim>
                                    <p:set>
                                      <p:cBhvr>
                                        <p:cTn id="727" dur="1" fill="hold">
                                          <p:stCondLst>
                                            <p:cond delay="1999"/>
                                          </p:stCondLst>
                                        </p:cTn>
                                        <p:tgtEl>
                                          <p:spTgt spid="38"/>
                                        </p:tgtEl>
                                        <p:attrNameLst>
                                          <p:attrName>style.visibility</p:attrName>
                                        </p:attrNameLst>
                                      </p:cBhvr>
                                      <p:to>
                                        <p:strVal val="hidden"/>
                                      </p:to>
                                    </p:set>
                                  </p:childTnLst>
                                </p:cTn>
                              </p:par>
                              <p:par>
                                <p:cTn id="728" presetID="2" presetClass="exit" presetSubtype="8" fill="hold" grpId="3" nodeType="withEffect">
                                  <p:stCondLst>
                                    <p:cond delay="0"/>
                                  </p:stCondLst>
                                  <p:childTnLst>
                                    <p:anim calcmode="lin" valueType="num">
                                      <p:cBhvr additive="base">
                                        <p:cTn id="729" dur="2000"/>
                                        <p:tgtEl>
                                          <p:spTgt spid="39"/>
                                        </p:tgtEl>
                                        <p:attrNameLst>
                                          <p:attrName>ppt_x</p:attrName>
                                        </p:attrNameLst>
                                      </p:cBhvr>
                                      <p:tavLst>
                                        <p:tav tm="0">
                                          <p:val>
                                            <p:strVal val="ppt_x"/>
                                          </p:val>
                                        </p:tav>
                                        <p:tav tm="100000">
                                          <p:val>
                                            <p:strVal val="0-ppt_w/2"/>
                                          </p:val>
                                        </p:tav>
                                      </p:tavLst>
                                    </p:anim>
                                    <p:anim calcmode="lin" valueType="num">
                                      <p:cBhvr additive="base">
                                        <p:cTn id="730" dur="2000"/>
                                        <p:tgtEl>
                                          <p:spTgt spid="39"/>
                                        </p:tgtEl>
                                        <p:attrNameLst>
                                          <p:attrName>ppt_y</p:attrName>
                                        </p:attrNameLst>
                                      </p:cBhvr>
                                      <p:tavLst>
                                        <p:tav tm="0">
                                          <p:val>
                                            <p:strVal val="ppt_y"/>
                                          </p:val>
                                        </p:tav>
                                        <p:tav tm="100000">
                                          <p:val>
                                            <p:strVal val="ppt_y"/>
                                          </p:val>
                                        </p:tav>
                                      </p:tavLst>
                                    </p:anim>
                                    <p:set>
                                      <p:cBhvr>
                                        <p:cTn id="731" dur="1" fill="hold">
                                          <p:stCondLst>
                                            <p:cond delay="1999"/>
                                          </p:stCondLst>
                                        </p:cTn>
                                        <p:tgtEl>
                                          <p:spTgt spid="39"/>
                                        </p:tgtEl>
                                        <p:attrNameLst>
                                          <p:attrName>style.visibility</p:attrName>
                                        </p:attrNameLst>
                                      </p:cBhvr>
                                      <p:to>
                                        <p:strVal val="hidden"/>
                                      </p:to>
                                    </p:set>
                                  </p:childTnLst>
                                </p:cTn>
                              </p:par>
                              <p:par>
                                <p:cTn id="732" presetID="2" presetClass="exit" presetSubtype="8" fill="hold" grpId="3" nodeType="withEffect">
                                  <p:stCondLst>
                                    <p:cond delay="0"/>
                                  </p:stCondLst>
                                  <p:childTnLst>
                                    <p:anim calcmode="lin" valueType="num">
                                      <p:cBhvr additive="base">
                                        <p:cTn id="733" dur="2000"/>
                                        <p:tgtEl>
                                          <p:spTgt spid="40"/>
                                        </p:tgtEl>
                                        <p:attrNameLst>
                                          <p:attrName>ppt_x</p:attrName>
                                        </p:attrNameLst>
                                      </p:cBhvr>
                                      <p:tavLst>
                                        <p:tav tm="0">
                                          <p:val>
                                            <p:strVal val="ppt_x"/>
                                          </p:val>
                                        </p:tav>
                                        <p:tav tm="100000">
                                          <p:val>
                                            <p:strVal val="0-ppt_w/2"/>
                                          </p:val>
                                        </p:tav>
                                      </p:tavLst>
                                    </p:anim>
                                    <p:anim calcmode="lin" valueType="num">
                                      <p:cBhvr additive="base">
                                        <p:cTn id="734" dur="2000"/>
                                        <p:tgtEl>
                                          <p:spTgt spid="40"/>
                                        </p:tgtEl>
                                        <p:attrNameLst>
                                          <p:attrName>ppt_y</p:attrName>
                                        </p:attrNameLst>
                                      </p:cBhvr>
                                      <p:tavLst>
                                        <p:tav tm="0">
                                          <p:val>
                                            <p:strVal val="ppt_y"/>
                                          </p:val>
                                        </p:tav>
                                        <p:tav tm="100000">
                                          <p:val>
                                            <p:strVal val="ppt_y"/>
                                          </p:val>
                                        </p:tav>
                                      </p:tavLst>
                                    </p:anim>
                                    <p:set>
                                      <p:cBhvr>
                                        <p:cTn id="735" dur="1" fill="hold">
                                          <p:stCondLst>
                                            <p:cond delay="1999"/>
                                          </p:stCondLst>
                                        </p:cTn>
                                        <p:tgtEl>
                                          <p:spTgt spid="40"/>
                                        </p:tgtEl>
                                        <p:attrNameLst>
                                          <p:attrName>style.visibility</p:attrName>
                                        </p:attrNameLst>
                                      </p:cBhvr>
                                      <p:to>
                                        <p:strVal val="hidden"/>
                                      </p:to>
                                    </p:set>
                                  </p:childTnLst>
                                </p:cTn>
                              </p:par>
                              <p:par>
                                <p:cTn id="736" presetID="2" presetClass="exit" presetSubtype="8" fill="hold" grpId="3" nodeType="withEffect">
                                  <p:stCondLst>
                                    <p:cond delay="0"/>
                                  </p:stCondLst>
                                  <p:childTnLst>
                                    <p:anim calcmode="lin" valueType="num">
                                      <p:cBhvr additive="base">
                                        <p:cTn id="737" dur="2000"/>
                                        <p:tgtEl>
                                          <p:spTgt spid="41"/>
                                        </p:tgtEl>
                                        <p:attrNameLst>
                                          <p:attrName>ppt_x</p:attrName>
                                        </p:attrNameLst>
                                      </p:cBhvr>
                                      <p:tavLst>
                                        <p:tav tm="0">
                                          <p:val>
                                            <p:strVal val="ppt_x"/>
                                          </p:val>
                                        </p:tav>
                                        <p:tav tm="100000">
                                          <p:val>
                                            <p:strVal val="0-ppt_w/2"/>
                                          </p:val>
                                        </p:tav>
                                      </p:tavLst>
                                    </p:anim>
                                    <p:anim calcmode="lin" valueType="num">
                                      <p:cBhvr additive="base">
                                        <p:cTn id="738" dur="2000"/>
                                        <p:tgtEl>
                                          <p:spTgt spid="41"/>
                                        </p:tgtEl>
                                        <p:attrNameLst>
                                          <p:attrName>ppt_y</p:attrName>
                                        </p:attrNameLst>
                                      </p:cBhvr>
                                      <p:tavLst>
                                        <p:tav tm="0">
                                          <p:val>
                                            <p:strVal val="ppt_y"/>
                                          </p:val>
                                        </p:tav>
                                        <p:tav tm="100000">
                                          <p:val>
                                            <p:strVal val="ppt_y"/>
                                          </p:val>
                                        </p:tav>
                                      </p:tavLst>
                                    </p:anim>
                                    <p:set>
                                      <p:cBhvr>
                                        <p:cTn id="739" dur="1" fill="hold">
                                          <p:stCondLst>
                                            <p:cond delay="1999"/>
                                          </p:stCondLst>
                                        </p:cTn>
                                        <p:tgtEl>
                                          <p:spTgt spid="41"/>
                                        </p:tgtEl>
                                        <p:attrNameLst>
                                          <p:attrName>style.visibility</p:attrName>
                                        </p:attrNameLst>
                                      </p:cBhvr>
                                      <p:to>
                                        <p:strVal val="hidden"/>
                                      </p:to>
                                    </p:set>
                                  </p:childTnLst>
                                </p:cTn>
                              </p:par>
                              <p:par>
                                <p:cTn id="740" presetID="2" presetClass="exit" presetSubtype="8" fill="hold" grpId="3" nodeType="withEffect">
                                  <p:stCondLst>
                                    <p:cond delay="0"/>
                                  </p:stCondLst>
                                  <p:childTnLst>
                                    <p:anim calcmode="lin" valueType="num">
                                      <p:cBhvr additive="base">
                                        <p:cTn id="741" dur="2000"/>
                                        <p:tgtEl>
                                          <p:spTgt spid="48"/>
                                        </p:tgtEl>
                                        <p:attrNameLst>
                                          <p:attrName>ppt_x</p:attrName>
                                        </p:attrNameLst>
                                      </p:cBhvr>
                                      <p:tavLst>
                                        <p:tav tm="0">
                                          <p:val>
                                            <p:strVal val="ppt_x"/>
                                          </p:val>
                                        </p:tav>
                                        <p:tav tm="100000">
                                          <p:val>
                                            <p:strVal val="0-ppt_w/2"/>
                                          </p:val>
                                        </p:tav>
                                      </p:tavLst>
                                    </p:anim>
                                    <p:anim calcmode="lin" valueType="num">
                                      <p:cBhvr additive="base">
                                        <p:cTn id="742" dur="2000"/>
                                        <p:tgtEl>
                                          <p:spTgt spid="48"/>
                                        </p:tgtEl>
                                        <p:attrNameLst>
                                          <p:attrName>ppt_y</p:attrName>
                                        </p:attrNameLst>
                                      </p:cBhvr>
                                      <p:tavLst>
                                        <p:tav tm="0">
                                          <p:val>
                                            <p:strVal val="ppt_y"/>
                                          </p:val>
                                        </p:tav>
                                        <p:tav tm="100000">
                                          <p:val>
                                            <p:strVal val="ppt_y"/>
                                          </p:val>
                                        </p:tav>
                                      </p:tavLst>
                                    </p:anim>
                                    <p:set>
                                      <p:cBhvr>
                                        <p:cTn id="743" dur="1" fill="hold">
                                          <p:stCondLst>
                                            <p:cond delay="1999"/>
                                          </p:stCondLst>
                                        </p:cTn>
                                        <p:tgtEl>
                                          <p:spTgt spid="48"/>
                                        </p:tgtEl>
                                        <p:attrNameLst>
                                          <p:attrName>style.visibility</p:attrName>
                                        </p:attrNameLst>
                                      </p:cBhvr>
                                      <p:to>
                                        <p:strVal val="hidden"/>
                                      </p:to>
                                    </p:set>
                                  </p:childTnLst>
                                </p:cTn>
                              </p:par>
                              <p:par>
                                <p:cTn id="744" presetID="2" presetClass="exit" presetSubtype="8" fill="hold" grpId="3" nodeType="withEffect">
                                  <p:stCondLst>
                                    <p:cond delay="0"/>
                                  </p:stCondLst>
                                  <p:childTnLst>
                                    <p:anim calcmode="lin" valueType="num">
                                      <p:cBhvr additive="base">
                                        <p:cTn id="745" dur="2000"/>
                                        <p:tgtEl>
                                          <p:spTgt spid="49"/>
                                        </p:tgtEl>
                                        <p:attrNameLst>
                                          <p:attrName>ppt_x</p:attrName>
                                        </p:attrNameLst>
                                      </p:cBhvr>
                                      <p:tavLst>
                                        <p:tav tm="0">
                                          <p:val>
                                            <p:strVal val="ppt_x"/>
                                          </p:val>
                                        </p:tav>
                                        <p:tav tm="100000">
                                          <p:val>
                                            <p:strVal val="0-ppt_w/2"/>
                                          </p:val>
                                        </p:tav>
                                      </p:tavLst>
                                    </p:anim>
                                    <p:anim calcmode="lin" valueType="num">
                                      <p:cBhvr additive="base">
                                        <p:cTn id="746" dur="2000"/>
                                        <p:tgtEl>
                                          <p:spTgt spid="49"/>
                                        </p:tgtEl>
                                        <p:attrNameLst>
                                          <p:attrName>ppt_y</p:attrName>
                                        </p:attrNameLst>
                                      </p:cBhvr>
                                      <p:tavLst>
                                        <p:tav tm="0">
                                          <p:val>
                                            <p:strVal val="ppt_y"/>
                                          </p:val>
                                        </p:tav>
                                        <p:tav tm="100000">
                                          <p:val>
                                            <p:strVal val="ppt_y"/>
                                          </p:val>
                                        </p:tav>
                                      </p:tavLst>
                                    </p:anim>
                                    <p:set>
                                      <p:cBhvr>
                                        <p:cTn id="747" dur="1" fill="hold">
                                          <p:stCondLst>
                                            <p:cond delay="1999"/>
                                          </p:stCondLst>
                                        </p:cTn>
                                        <p:tgtEl>
                                          <p:spTgt spid="49"/>
                                        </p:tgtEl>
                                        <p:attrNameLst>
                                          <p:attrName>style.visibility</p:attrName>
                                        </p:attrNameLst>
                                      </p:cBhvr>
                                      <p:to>
                                        <p:strVal val="hidden"/>
                                      </p:to>
                                    </p:set>
                                  </p:childTnLst>
                                </p:cTn>
                              </p:par>
                              <p:par>
                                <p:cTn id="748" presetID="2" presetClass="exit" presetSubtype="8" fill="hold" grpId="3" nodeType="withEffect">
                                  <p:stCondLst>
                                    <p:cond delay="0"/>
                                  </p:stCondLst>
                                  <p:childTnLst>
                                    <p:anim calcmode="lin" valueType="num">
                                      <p:cBhvr additive="base">
                                        <p:cTn id="749" dur="2000"/>
                                        <p:tgtEl>
                                          <p:spTgt spid="50"/>
                                        </p:tgtEl>
                                        <p:attrNameLst>
                                          <p:attrName>ppt_x</p:attrName>
                                        </p:attrNameLst>
                                      </p:cBhvr>
                                      <p:tavLst>
                                        <p:tav tm="0">
                                          <p:val>
                                            <p:strVal val="ppt_x"/>
                                          </p:val>
                                        </p:tav>
                                        <p:tav tm="100000">
                                          <p:val>
                                            <p:strVal val="0-ppt_w/2"/>
                                          </p:val>
                                        </p:tav>
                                      </p:tavLst>
                                    </p:anim>
                                    <p:anim calcmode="lin" valueType="num">
                                      <p:cBhvr additive="base">
                                        <p:cTn id="750" dur="2000"/>
                                        <p:tgtEl>
                                          <p:spTgt spid="50"/>
                                        </p:tgtEl>
                                        <p:attrNameLst>
                                          <p:attrName>ppt_y</p:attrName>
                                        </p:attrNameLst>
                                      </p:cBhvr>
                                      <p:tavLst>
                                        <p:tav tm="0">
                                          <p:val>
                                            <p:strVal val="ppt_y"/>
                                          </p:val>
                                        </p:tav>
                                        <p:tav tm="100000">
                                          <p:val>
                                            <p:strVal val="ppt_y"/>
                                          </p:val>
                                        </p:tav>
                                      </p:tavLst>
                                    </p:anim>
                                    <p:set>
                                      <p:cBhvr>
                                        <p:cTn id="751" dur="1" fill="hold">
                                          <p:stCondLst>
                                            <p:cond delay="1999"/>
                                          </p:stCondLst>
                                        </p:cTn>
                                        <p:tgtEl>
                                          <p:spTgt spid="50"/>
                                        </p:tgtEl>
                                        <p:attrNameLst>
                                          <p:attrName>style.visibility</p:attrName>
                                        </p:attrNameLst>
                                      </p:cBhvr>
                                      <p:to>
                                        <p:strVal val="hidden"/>
                                      </p:to>
                                    </p:set>
                                  </p:childTnLst>
                                </p:cTn>
                              </p:par>
                              <p:par>
                                <p:cTn id="752" presetID="2" presetClass="exit" presetSubtype="8" fill="hold" grpId="3" nodeType="withEffect">
                                  <p:stCondLst>
                                    <p:cond delay="0"/>
                                  </p:stCondLst>
                                  <p:childTnLst>
                                    <p:anim calcmode="lin" valueType="num">
                                      <p:cBhvr additive="base">
                                        <p:cTn id="753" dur="2000"/>
                                        <p:tgtEl>
                                          <p:spTgt spid="51"/>
                                        </p:tgtEl>
                                        <p:attrNameLst>
                                          <p:attrName>ppt_x</p:attrName>
                                        </p:attrNameLst>
                                      </p:cBhvr>
                                      <p:tavLst>
                                        <p:tav tm="0">
                                          <p:val>
                                            <p:strVal val="ppt_x"/>
                                          </p:val>
                                        </p:tav>
                                        <p:tav tm="100000">
                                          <p:val>
                                            <p:strVal val="0-ppt_w/2"/>
                                          </p:val>
                                        </p:tav>
                                      </p:tavLst>
                                    </p:anim>
                                    <p:anim calcmode="lin" valueType="num">
                                      <p:cBhvr additive="base">
                                        <p:cTn id="754" dur="2000"/>
                                        <p:tgtEl>
                                          <p:spTgt spid="51"/>
                                        </p:tgtEl>
                                        <p:attrNameLst>
                                          <p:attrName>ppt_y</p:attrName>
                                        </p:attrNameLst>
                                      </p:cBhvr>
                                      <p:tavLst>
                                        <p:tav tm="0">
                                          <p:val>
                                            <p:strVal val="ppt_y"/>
                                          </p:val>
                                        </p:tav>
                                        <p:tav tm="100000">
                                          <p:val>
                                            <p:strVal val="ppt_y"/>
                                          </p:val>
                                        </p:tav>
                                      </p:tavLst>
                                    </p:anim>
                                    <p:set>
                                      <p:cBhvr>
                                        <p:cTn id="755" dur="1" fill="hold">
                                          <p:stCondLst>
                                            <p:cond delay="1999"/>
                                          </p:stCondLst>
                                        </p:cTn>
                                        <p:tgtEl>
                                          <p:spTgt spid="51"/>
                                        </p:tgtEl>
                                        <p:attrNameLst>
                                          <p:attrName>style.visibility</p:attrName>
                                        </p:attrNameLst>
                                      </p:cBhvr>
                                      <p:to>
                                        <p:strVal val="hidden"/>
                                      </p:to>
                                    </p:set>
                                  </p:childTnLst>
                                </p:cTn>
                              </p:par>
                              <p:par>
                                <p:cTn id="756" presetID="2" presetClass="exit" presetSubtype="8" fill="hold" grpId="3" nodeType="withEffect">
                                  <p:stCondLst>
                                    <p:cond delay="0"/>
                                  </p:stCondLst>
                                  <p:childTnLst>
                                    <p:anim calcmode="lin" valueType="num">
                                      <p:cBhvr additive="base">
                                        <p:cTn id="757" dur="2000"/>
                                        <p:tgtEl>
                                          <p:spTgt spid="52"/>
                                        </p:tgtEl>
                                        <p:attrNameLst>
                                          <p:attrName>ppt_x</p:attrName>
                                        </p:attrNameLst>
                                      </p:cBhvr>
                                      <p:tavLst>
                                        <p:tav tm="0">
                                          <p:val>
                                            <p:strVal val="ppt_x"/>
                                          </p:val>
                                        </p:tav>
                                        <p:tav tm="100000">
                                          <p:val>
                                            <p:strVal val="0-ppt_w/2"/>
                                          </p:val>
                                        </p:tav>
                                      </p:tavLst>
                                    </p:anim>
                                    <p:anim calcmode="lin" valueType="num">
                                      <p:cBhvr additive="base">
                                        <p:cTn id="758" dur="2000"/>
                                        <p:tgtEl>
                                          <p:spTgt spid="52"/>
                                        </p:tgtEl>
                                        <p:attrNameLst>
                                          <p:attrName>ppt_y</p:attrName>
                                        </p:attrNameLst>
                                      </p:cBhvr>
                                      <p:tavLst>
                                        <p:tav tm="0">
                                          <p:val>
                                            <p:strVal val="ppt_y"/>
                                          </p:val>
                                        </p:tav>
                                        <p:tav tm="100000">
                                          <p:val>
                                            <p:strVal val="ppt_y"/>
                                          </p:val>
                                        </p:tav>
                                      </p:tavLst>
                                    </p:anim>
                                    <p:set>
                                      <p:cBhvr>
                                        <p:cTn id="759" dur="1" fill="hold">
                                          <p:stCondLst>
                                            <p:cond delay="1999"/>
                                          </p:stCondLst>
                                        </p:cTn>
                                        <p:tgtEl>
                                          <p:spTgt spid="52"/>
                                        </p:tgtEl>
                                        <p:attrNameLst>
                                          <p:attrName>style.visibility</p:attrName>
                                        </p:attrNameLst>
                                      </p:cBhvr>
                                      <p:to>
                                        <p:strVal val="hidden"/>
                                      </p:to>
                                    </p:set>
                                  </p:childTnLst>
                                </p:cTn>
                              </p:par>
                              <p:par>
                                <p:cTn id="760" presetID="2" presetClass="exit" presetSubtype="8" fill="hold" grpId="3" nodeType="withEffect">
                                  <p:stCondLst>
                                    <p:cond delay="0"/>
                                  </p:stCondLst>
                                  <p:childTnLst>
                                    <p:anim calcmode="lin" valueType="num">
                                      <p:cBhvr additive="base">
                                        <p:cTn id="761" dur="2000"/>
                                        <p:tgtEl>
                                          <p:spTgt spid="53"/>
                                        </p:tgtEl>
                                        <p:attrNameLst>
                                          <p:attrName>ppt_x</p:attrName>
                                        </p:attrNameLst>
                                      </p:cBhvr>
                                      <p:tavLst>
                                        <p:tav tm="0">
                                          <p:val>
                                            <p:strVal val="ppt_x"/>
                                          </p:val>
                                        </p:tav>
                                        <p:tav tm="100000">
                                          <p:val>
                                            <p:strVal val="0-ppt_w/2"/>
                                          </p:val>
                                        </p:tav>
                                      </p:tavLst>
                                    </p:anim>
                                    <p:anim calcmode="lin" valueType="num">
                                      <p:cBhvr additive="base">
                                        <p:cTn id="762" dur="2000"/>
                                        <p:tgtEl>
                                          <p:spTgt spid="53"/>
                                        </p:tgtEl>
                                        <p:attrNameLst>
                                          <p:attrName>ppt_y</p:attrName>
                                        </p:attrNameLst>
                                      </p:cBhvr>
                                      <p:tavLst>
                                        <p:tav tm="0">
                                          <p:val>
                                            <p:strVal val="ppt_y"/>
                                          </p:val>
                                        </p:tav>
                                        <p:tav tm="100000">
                                          <p:val>
                                            <p:strVal val="ppt_y"/>
                                          </p:val>
                                        </p:tav>
                                      </p:tavLst>
                                    </p:anim>
                                    <p:set>
                                      <p:cBhvr>
                                        <p:cTn id="763" dur="1" fill="hold">
                                          <p:stCondLst>
                                            <p:cond delay="1999"/>
                                          </p:stCondLst>
                                        </p:cTn>
                                        <p:tgtEl>
                                          <p:spTgt spid="53"/>
                                        </p:tgtEl>
                                        <p:attrNameLst>
                                          <p:attrName>style.visibility</p:attrName>
                                        </p:attrNameLst>
                                      </p:cBhvr>
                                      <p:to>
                                        <p:strVal val="hidden"/>
                                      </p:to>
                                    </p:set>
                                  </p:childTnLst>
                                </p:cTn>
                              </p:par>
                              <p:par>
                                <p:cTn id="764" presetID="2" presetClass="exit" presetSubtype="8" fill="hold" grpId="3" nodeType="withEffect">
                                  <p:stCondLst>
                                    <p:cond delay="0"/>
                                  </p:stCondLst>
                                  <p:childTnLst>
                                    <p:anim calcmode="lin" valueType="num">
                                      <p:cBhvr additive="base">
                                        <p:cTn id="765" dur="2000"/>
                                        <p:tgtEl>
                                          <p:spTgt spid="60"/>
                                        </p:tgtEl>
                                        <p:attrNameLst>
                                          <p:attrName>ppt_x</p:attrName>
                                        </p:attrNameLst>
                                      </p:cBhvr>
                                      <p:tavLst>
                                        <p:tav tm="0">
                                          <p:val>
                                            <p:strVal val="ppt_x"/>
                                          </p:val>
                                        </p:tav>
                                        <p:tav tm="100000">
                                          <p:val>
                                            <p:strVal val="0-ppt_w/2"/>
                                          </p:val>
                                        </p:tav>
                                      </p:tavLst>
                                    </p:anim>
                                    <p:anim calcmode="lin" valueType="num">
                                      <p:cBhvr additive="base">
                                        <p:cTn id="766" dur="2000"/>
                                        <p:tgtEl>
                                          <p:spTgt spid="60"/>
                                        </p:tgtEl>
                                        <p:attrNameLst>
                                          <p:attrName>ppt_y</p:attrName>
                                        </p:attrNameLst>
                                      </p:cBhvr>
                                      <p:tavLst>
                                        <p:tav tm="0">
                                          <p:val>
                                            <p:strVal val="ppt_y"/>
                                          </p:val>
                                        </p:tav>
                                        <p:tav tm="100000">
                                          <p:val>
                                            <p:strVal val="ppt_y"/>
                                          </p:val>
                                        </p:tav>
                                      </p:tavLst>
                                    </p:anim>
                                    <p:set>
                                      <p:cBhvr>
                                        <p:cTn id="767" dur="1" fill="hold">
                                          <p:stCondLst>
                                            <p:cond delay="1999"/>
                                          </p:stCondLst>
                                        </p:cTn>
                                        <p:tgtEl>
                                          <p:spTgt spid="60"/>
                                        </p:tgtEl>
                                        <p:attrNameLst>
                                          <p:attrName>style.visibility</p:attrName>
                                        </p:attrNameLst>
                                      </p:cBhvr>
                                      <p:to>
                                        <p:strVal val="hidden"/>
                                      </p:to>
                                    </p:set>
                                  </p:childTnLst>
                                </p:cTn>
                              </p:par>
                              <p:par>
                                <p:cTn id="768" presetID="2" presetClass="exit" presetSubtype="8" fill="hold" grpId="3" nodeType="withEffect">
                                  <p:stCondLst>
                                    <p:cond delay="0"/>
                                  </p:stCondLst>
                                  <p:childTnLst>
                                    <p:anim calcmode="lin" valueType="num">
                                      <p:cBhvr additive="base">
                                        <p:cTn id="769" dur="2000"/>
                                        <p:tgtEl>
                                          <p:spTgt spid="61"/>
                                        </p:tgtEl>
                                        <p:attrNameLst>
                                          <p:attrName>ppt_x</p:attrName>
                                        </p:attrNameLst>
                                      </p:cBhvr>
                                      <p:tavLst>
                                        <p:tav tm="0">
                                          <p:val>
                                            <p:strVal val="ppt_x"/>
                                          </p:val>
                                        </p:tav>
                                        <p:tav tm="100000">
                                          <p:val>
                                            <p:strVal val="0-ppt_w/2"/>
                                          </p:val>
                                        </p:tav>
                                      </p:tavLst>
                                    </p:anim>
                                    <p:anim calcmode="lin" valueType="num">
                                      <p:cBhvr additive="base">
                                        <p:cTn id="770" dur="2000"/>
                                        <p:tgtEl>
                                          <p:spTgt spid="61"/>
                                        </p:tgtEl>
                                        <p:attrNameLst>
                                          <p:attrName>ppt_y</p:attrName>
                                        </p:attrNameLst>
                                      </p:cBhvr>
                                      <p:tavLst>
                                        <p:tav tm="0">
                                          <p:val>
                                            <p:strVal val="ppt_y"/>
                                          </p:val>
                                        </p:tav>
                                        <p:tav tm="100000">
                                          <p:val>
                                            <p:strVal val="ppt_y"/>
                                          </p:val>
                                        </p:tav>
                                      </p:tavLst>
                                    </p:anim>
                                    <p:set>
                                      <p:cBhvr>
                                        <p:cTn id="771" dur="1" fill="hold">
                                          <p:stCondLst>
                                            <p:cond delay="1999"/>
                                          </p:stCondLst>
                                        </p:cTn>
                                        <p:tgtEl>
                                          <p:spTgt spid="61"/>
                                        </p:tgtEl>
                                        <p:attrNameLst>
                                          <p:attrName>style.visibility</p:attrName>
                                        </p:attrNameLst>
                                      </p:cBhvr>
                                      <p:to>
                                        <p:strVal val="hidden"/>
                                      </p:to>
                                    </p:set>
                                  </p:childTnLst>
                                </p:cTn>
                              </p:par>
                              <p:par>
                                <p:cTn id="772" presetID="2" presetClass="exit" presetSubtype="8" fill="hold" grpId="3" nodeType="withEffect">
                                  <p:stCondLst>
                                    <p:cond delay="0"/>
                                  </p:stCondLst>
                                  <p:childTnLst>
                                    <p:anim calcmode="lin" valueType="num">
                                      <p:cBhvr additive="base">
                                        <p:cTn id="773" dur="2000"/>
                                        <p:tgtEl>
                                          <p:spTgt spid="62"/>
                                        </p:tgtEl>
                                        <p:attrNameLst>
                                          <p:attrName>ppt_x</p:attrName>
                                        </p:attrNameLst>
                                      </p:cBhvr>
                                      <p:tavLst>
                                        <p:tav tm="0">
                                          <p:val>
                                            <p:strVal val="ppt_x"/>
                                          </p:val>
                                        </p:tav>
                                        <p:tav tm="100000">
                                          <p:val>
                                            <p:strVal val="0-ppt_w/2"/>
                                          </p:val>
                                        </p:tav>
                                      </p:tavLst>
                                    </p:anim>
                                    <p:anim calcmode="lin" valueType="num">
                                      <p:cBhvr additive="base">
                                        <p:cTn id="774" dur="2000"/>
                                        <p:tgtEl>
                                          <p:spTgt spid="62"/>
                                        </p:tgtEl>
                                        <p:attrNameLst>
                                          <p:attrName>ppt_y</p:attrName>
                                        </p:attrNameLst>
                                      </p:cBhvr>
                                      <p:tavLst>
                                        <p:tav tm="0">
                                          <p:val>
                                            <p:strVal val="ppt_y"/>
                                          </p:val>
                                        </p:tav>
                                        <p:tav tm="100000">
                                          <p:val>
                                            <p:strVal val="ppt_y"/>
                                          </p:val>
                                        </p:tav>
                                      </p:tavLst>
                                    </p:anim>
                                    <p:set>
                                      <p:cBhvr>
                                        <p:cTn id="775" dur="1" fill="hold">
                                          <p:stCondLst>
                                            <p:cond delay="1999"/>
                                          </p:stCondLst>
                                        </p:cTn>
                                        <p:tgtEl>
                                          <p:spTgt spid="62"/>
                                        </p:tgtEl>
                                        <p:attrNameLst>
                                          <p:attrName>style.visibility</p:attrName>
                                        </p:attrNameLst>
                                      </p:cBhvr>
                                      <p:to>
                                        <p:strVal val="hidden"/>
                                      </p:to>
                                    </p:set>
                                  </p:childTnLst>
                                </p:cTn>
                              </p:par>
                              <p:par>
                                <p:cTn id="776" presetID="2" presetClass="exit" presetSubtype="8" fill="hold" grpId="3" nodeType="withEffect">
                                  <p:stCondLst>
                                    <p:cond delay="0"/>
                                  </p:stCondLst>
                                  <p:childTnLst>
                                    <p:anim calcmode="lin" valueType="num">
                                      <p:cBhvr additive="base">
                                        <p:cTn id="777" dur="2000"/>
                                        <p:tgtEl>
                                          <p:spTgt spid="63"/>
                                        </p:tgtEl>
                                        <p:attrNameLst>
                                          <p:attrName>ppt_x</p:attrName>
                                        </p:attrNameLst>
                                      </p:cBhvr>
                                      <p:tavLst>
                                        <p:tav tm="0">
                                          <p:val>
                                            <p:strVal val="ppt_x"/>
                                          </p:val>
                                        </p:tav>
                                        <p:tav tm="100000">
                                          <p:val>
                                            <p:strVal val="0-ppt_w/2"/>
                                          </p:val>
                                        </p:tav>
                                      </p:tavLst>
                                    </p:anim>
                                    <p:anim calcmode="lin" valueType="num">
                                      <p:cBhvr additive="base">
                                        <p:cTn id="778" dur="2000"/>
                                        <p:tgtEl>
                                          <p:spTgt spid="63"/>
                                        </p:tgtEl>
                                        <p:attrNameLst>
                                          <p:attrName>ppt_y</p:attrName>
                                        </p:attrNameLst>
                                      </p:cBhvr>
                                      <p:tavLst>
                                        <p:tav tm="0">
                                          <p:val>
                                            <p:strVal val="ppt_y"/>
                                          </p:val>
                                        </p:tav>
                                        <p:tav tm="100000">
                                          <p:val>
                                            <p:strVal val="ppt_y"/>
                                          </p:val>
                                        </p:tav>
                                      </p:tavLst>
                                    </p:anim>
                                    <p:set>
                                      <p:cBhvr>
                                        <p:cTn id="779" dur="1" fill="hold">
                                          <p:stCondLst>
                                            <p:cond delay="1999"/>
                                          </p:stCondLst>
                                        </p:cTn>
                                        <p:tgtEl>
                                          <p:spTgt spid="63"/>
                                        </p:tgtEl>
                                        <p:attrNameLst>
                                          <p:attrName>style.visibility</p:attrName>
                                        </p:attrNameLst>
                                      </p:cBhvr>
                                      <p:to>
                                        <p:strVal val="hidden"/>
                                      </p:to>
                                    </p:set>
                                  </p:childTnLst>
                                </p:cTn>
                              </p:par>
                              <p:par>
                                <p:cTn id="780" presetID="2" presetClass="exit" presetSubtype="8" fill="hold" grpId="3" nodeType="withEffect">
                                  <p:stCondLst>
                                    <p:cond delay="0"/>
                                  </p:stCondLst>
                                  <p:childTnLst>
                                    <p:anim calcmode="lin" valueType="num">
                                      <p:cBhvr additive="base">
                                        <p:cTn id="781" dur="2000"/>
                                        <p:tgtEl>
                                          <p:spTgt spid="64"/>
                                        </p:tgtEl>
                                        <p:attrNameLst>
                                          <p:attrName>ppt_x</p:attrName>
                                        </p:attrNameLst>
                                      </p:cBhvr>
                                      <p:tavLst>
                                        <p:tav tm="0">
                                          <p:val>
                                            <p:strVal val="ppt_x"/>
                                          </p:val>
                                        </p:tav>
                                        <p:tav tm="100000">
                                          <p:val>
                                            <p:strVal val="0-ppt_w/2"/>
                                          </p:val>
                                        </p:tav>
                                      </p:tavLst>
                                    </p:anim>
                                    <p:anim calcmode="lin" valueType="num">
                                      <p:cBhvr additive="base">
                                        <p:cTn id="782" dur="2000"/>
                                        <p:tgtEl>
                                          <p:spTgt spid="64"/>
                                        </p:tgtEl>
                                        <p:attrNameLst>
                                          <p:attrName>ppt_y</p:attrName>
                                        </p:attrNameLst>
                                      </p:cBhvr>
                                      <p:tavLst>
                                        <p:tav tm="0">
                                          <p:val>
                                            <p:strVal val="ppt_y"/>
                                          </p:val>
                                        </p:tav>
                                        <p:tav tm="100000">
                                          <p:val>
                                            <p:strVal val="ppt_y"/>
                                          </p:val>
                                        </p:tav>
                                      </p:tavLst>
                                    </p:anim>
                                    <p:set>
                                      <p:cBhvr>
                                        <p:cTn id="783" dur="1" fill="hold">
                                          <p:stCondLst>
                                            <p:cond delay="1999"/>
                                          </p:stCondLst>
                                        </p:cTn>
                                        <p:tgtEl>
                                          <p:spTgt spid="64"/>
                                        </p:tgtEl>
                                        <p:attrNameLst>
                                          <p:attrName>style.visibility</p:attrName>
                                        </p:attrNameLst>
                                      </p:cBhvr>
                                      <p:to>
                                        <p:strVal val="hidden"/>
                                      </p:to>
                                    </p:set>
                                  </p:childTnLst>
                                </p:cTn>
                              </p:par>
                              <p:par>
                                <p:cTn id="784" presetID="2" presetClass="exit" presetSubtype="8" fill="hold" grpId="3" nodeType="withEffect">
                                  <p:stCondLst>
                                    <p:cond delay="0"/>
                                  </p:stCondLst>
                                  <p:childTnLst>
                                    <p:anim calcmode="lin" valueType="num">
                                      <p:cBhvr additive="base">
                                        <p:cTn id="785" dur="2000"/>
                                        <p:tgtEl>
                                          <p:spTgt spid="65"/>
                                        </p:tgtEl>
                                        <p:attrNameLst>
                                          <p:attrName>ppt_x</p:attrName>
                                        </p:attrNameLst>
                                      </p:cBhvr>
                                      <p:tavLst>
                                        <p:tav tm="0">
                                          <p:val>
                                            <p:strVal val="ppt_x"/>
                                          </p:val>
                                        </p:tav>
                                        <p:tav tm="100000">
                                          <p:val>
                                            <p:strVal val="0-ppt_w/2"/>
                                          </p:val>
                                        </p:tav>
                                      </p:tavLst>
                                    </p:anim>
                                    <p:anim calcmode="lin" valueType="num">
                                      <p:cBhvr additive="base">
                                        <p:cTn id="786" dur="2000"/>
                                        <p:tgtEl>
                                          <p:spTgt spid="65"/>
                                        </p:tgtEl>
                                        <p:attrNameLst>
                                          <p:attrName>ppt_y</p:attrName>
                                        </p:attrNameLst>
                                      </p:cBhvr>
                                      <p:tavLst>
                                        <p:tav tm="0">
                                          <p:val>
                                            <p:strVal val="ppt_y"/>
                                          </p:val>
                                        </p:tav>
                                        <p:tav tm="100000">
                                          <p:val>
                                            <p:strVal val="ppt_y"/>
                                          </p:val>
                                        </p:tav>
                                      </p:tavLst>
                                    </p:anim>
                                    <p:set>
                                      <p:cBhvr>
                                        <p:cTn id="787" dur="1" fill="hold">
                                          <p:stCondLst>
                                            <p:cond delay="1999"/>
                                          </p:stCondLst>
                                        </p:cTn>
                                        <p:tgtEl>
                                          <p:spTgt spid="65"/>
                                        </p:tgtEl>
                                        <p:attrNameLst>
                                          <p:attrName>style.visibility</p:attrName>
                                        </p:attrNameLst>
                                      </p:cBhvr>
                                      <p:to>
                                        <p:strVal val="hidden"/>
                                      </p:to>
                                    </p:set>
                                  </p:childTnLst>
                                </p:cTn>
                              </p:par>
                              <p:par>
                                <p:cTn id="788" presetID="13" presetClass="exit" presetSubtype="32" fill="hold" grpId="4" nodeType="withEffect">
                                  <p:stCondLst>
                                    <p:cond delay="0"/>
                                  </p:stCondLst>
                                  <p:childTnLst>
                                    <p:animEffect transition="out" filter="plus(out)">
                                      <p:cBhvr>
                                        <p:cTn id="789" dur="2000"/>
                                        <p:tgtEl>
                                          <p:spTgt spid="7"/>
                                        </p:tgtEl>
                                      </p:cBhvr>
                                    </p:animEffect>
                                    <p:set>
                                      <p:cBhvr>
                                        <p:cTn id="790" dur="1" fill="hold">
                                          <p:stCondLst>
                                            <p:cond delay="1999"/>
                                          </p:stCondLst>
                                        </p:cTn>
                                        <p:tgtEl>
                                          <p:spTgt spid="7"/>
                                        </p:tgtEl>
                                        <p:attrNameLst>
                                          <p:attrName>style.visibility</p:attrName>
                                        </p:attrNameLst>
                                      </p:cBhvr>
                                      <p:to>
                                        <p:strVal val="hidden"/>
                                      </p:to>
                                    </p:set>
                                  </p:childTnLst>
                                </p:cTn>
                              </p:par>
                              <p:par>
                                <p:cTn id="791" presetID="13" presetClass="exit" presetSubtype="32" fill="hold" grpId="4" nodeType="withEffect">
                                  <p:stCondLst>
                                    <p:cond delay="0"/>
                                  </p:stCondLst>
                                  <p:childTnLst>
                                    <p:animEffect transition="out" filter="plus(out)">
                                      <p:cBhvr>
                                        <p:cTn id="792" dur="2000"/>
                                        <p:tgtEl>
                                          <p:spTgt spid="9"/>
                                        </p:tgtEl>
                                      </p:cBhvr>
                                    </p:animEffect>
                                    <p:set>
                                      <p:cBhvr>
                                        <p:cTn id="793" dur="1" fill="hold">
                                          <p:stCondLst>
                                            <p:cond delay="1999"/>
                                          </p:stCondLst>
                                        </p:cTn>
                                        <p:tgtEl>
                                          <p:spTgt spid="9"/>
                                        </p:tgtEl>
                                        <p:attrNameLst>
                                          <p:attrName>style.visibility</p:attrName>
                                        </p:attrNameLst>
                                      </p:cBhvr>
                                      <p:to>
                                        <p:strVal val="hidden"/>
                                      </p:to>
                                    </p:set>
                                  </p:childTnLst>
                                </p:cTn>
                              </p:par>
                              <p:par>
                                <p:cTn id="794" presetID="13" presetClass="exit" presetSubtype="32" fill="hold" grpId="4" nodeType="withEffect">
                                  <p:stCondLst>
                                    <p:cond delay="0"/>
                                  </p:stCondLst>
                                  <p:childTnLst>
                                    <p:animEffect transition="out" filter="plus(out)">
                                      <p:cBhvr>
                                        <p:cTn id="795" dur="2000"/>
                                        <p:tgtEl>
                                          <p:spTgt spid="12"/>
                                        </p:tgtEl>
                                      </p:cBhvr>
                                    </p:animEffect>
                                    <p:set>
                                      <p:cBhvr>
                                        <p:cTn id="796" dur="1" fill="hold">
                                          <p:stCondLst>
                                            <p:cond delay="1999"/>
                                          </p:stCondLst>
                                        </p:cTn>
                                        <p:tgtEl>
                                          <p:spTgt spid="12"/>
                                        </p:tgtEl>
                                        <p:attrNameLst>
                                          <p:attrName>style.visibility</p:attrName>
                                        </p:attrNameLst>
                                      </p:cBhvr>
                                      <p:to>
                                        <p:strVal val="hidden"/>
                                      </p:to>
                                    </p:set>
                                  </p:childTnLst>
                                </p:cTn>
                              </p:par>
                              <p:par>
                                <p:cTn id="797" presetID="13" presetClass="exit" presetSubtype="32" fill="hold" grpId="4" nodeType="withEffect">
                                  <p:stCondLst>
                                    <p:cond delay="0"/>
                                  </p:stCondLst>
                                  <p:childTnLst>
                                    <p:animEffect transition="out" filter="plus(out)">
                                      <p:cBhvr>
                                        <p:cTn id="798" dur="2000"/>
                                        <p:tgtEl>
                                          <p:spTgt spid="13"/>
                                        </p:tgtEl>
                                      </p:cBhvr>
                                    </p:animEffect>
                                    <p:set>
                                      <p:cBhvr>
                                        <p:cTn id="799" dur="1" fill="hold">
                                          <p:stCondLst>
                                            <p:cond delay="1999"/>
                                          </p:stCondLst>
                                        </p:cTn>
                                        <p:tgtEl>
                                          <p:spTgt spid="13"/>
                                        </p:tgtEl>
                                        <p:attrNameLst>
                                          <p:attrName>style.visibility</p:attrName>
                                        </p:attrNameLst>
                                      </p:cBhvr>
                                      <p:to>
                                        <p:strVal val="hidden"/>
                                      </p:to>
                                    </p:set>
                                  </p:childTnLst>
                                </p:cTn>
                              </p:par>
                              <p:par>
                                <p:cTn id="800" presetID="13" presetClass="exit" presetSubtype="32" fill="hold" grpId="4" nodeType="withEffect">
                                  <p:stCondLst>
                                    <p:cond delay="0"/>
                                  </p:stCondLst>
                                  <p:childTnLst>
                                    <p:animEffect transition="out" filter="plus(out)">
                                      <p:cBhvr>
                                        <p:cTn id="801" dur="2000"/>
                                        <p:tgtEl>
                                          <p:spTgt spid="16"/>
                                        </p:tgtEl>
                                      </p:cBhvr>
                                    </p:animEffect>
                                    <p:set>
                                      <p:cBhvr>
                                        <p:cTn id="802" dur="1" fill="hold">
                                          <p:stCondLst>
                                            <p:cond delay="1999"/>
                                          </p:stCondLst>
                                        </p:cTn>
                                        <p:tgtEl>
                                          <p:spTgt spid="16"/>
                                        </p:tgtEl>
                                        <p:attrNameLst>
                                          <p:attrName>style.visibility</p:attrName>
                                        </p:attrNameLst>
                                      </p:cBhvr>
                                      <p:to>
                                        <p:strVal val="hidden"/>
                                      </p:to>
                                    </p:set>
                                  </p:childTnLst>
                                </p:cTn>
                              </p:par>
                              <p:par>
                                <p:cTn id="803" presetID="13" presetClass="exit" presetSubtype="32" fill="hold" grpId="4" nodeType="withEffect">
                                  <p:stCondLst>
                                    <p:cond delay="0"/>
                                  </p:stCondLst>
                                  <p:childTnLst>
                                    <p:animEffect transition="out" filter="plus(out)">
                                      <p:cBhvr>
                                        <p:cTn id="804" dur="2000"/>
                                        <p:tgtEl>
                                          <p:spTgt spid="17"/>
                                        </p:tgtEl>
                                      </p:cBhvr>
                                    </p:animEffect>
                                    <p:set>
                                      <p:cBhvr>
                                        <p:cTn id="805" dur="1" fill="hold">
                                          <p:stCondLst>
                                            <p:cond delay="1999"/>
                                          </p:stCondLst>
                                        </p:cTn>
                                        <p:tgtEl>
                                          <p:spTgt spid="17"/>
                                        </p:tgtEl>
                                        <p:attrNameLst>
                                          <p:attrName>style.visibility</p:attrName>
                                        </p:attrNameLst>
                                      </p:cBhvr>
                                      <p:to>
                                        <p:strVal val="hidden"/>
                                      </p:to>
                                    </p:set>
                                  </p:childTnLst>
                                </p:cTn>
                              </p:par>
                              <p:par>
                                <p:cTn id="806" presetID="13" presetClass="exit" presetSubtype="32" fill="hold" grpId="4" nodeType="withEffect">
                                  <p:stCondLst>
                                    <p:cond delay="0"/>
                                  </p:stCondLst>
                                  <p:childTnLst>
                                    <p:animEffect transition="out" filter="plus(out)">
                                      <p:cBhvr>
                                        <p:cTn id="807" dur="2000"/>
                                        <p:tgtEl>
                                          <p:spTgt spid="24"/>
                                        </p:tgtEl>
                                      </p:cBhvr>
                                    </p:animEffect>
                                    <p:set>
                                      <p:cBhvr>
                                        <p:cTn id="808" dur="1" fill="hold">
                                          <p:stCondLst>
                                            <p:cond delay="1999"/>
                                          </p:stCondLst>
                                        </p:cTn>
                                        <p:tgtEl>
                                          <p:spTgt spid="24"/>
                                        </p:tgtEl>
                                        <p:attrNameLst>
                                          <p:attrName>style.visibility</p:attrName>
                                        </p:attrNameLst>
                                      </p:cBhvr>
                                      <p:to>
                                        <p:strVal val="hidden"/>
                                      </p:to>
                                    </p:set>
                                  </p:childTnLst>
                                </p:cTn>
                              </p:par>
                              <p:par>
                                <p:cTn id="809" presetID="13" presetClass="exit" presetSubtype="32" fill="hold" grpId="4" nodeType="withEffect">
                                  <p:stCondLst>
                                    <p:cond delay="0"/>
                                  </p:stCondLst>
                                  <p:childTnLst>
                                    <p:animEffect transition="out" filter="plus(out)">
                                      <p:cBhvr>
                                        <p:cTn id="810" dur="2000"/>
                                        <p:tgtEl>
                                          <p:spTgt spid="25"/>
                                        </p:tgtEl>
                                      </p:cBhvr>
                                    </p:animEffect>
                                    <p:set>
                                      <p:cBhvr>
                                        <p:cTn id="811" dur="1" fill="hold">
                                          <p:stCondLst>
                                            <p:cond delay="1999"/>
                                          </p:stCondLst>
                                        </p:cTn>
                                        <p:tgtEl>
                                          <p:spTgt spid="25"/>
                                        </p:tgtEl>
                                        <p:attrNameLst>
                                          <p:attrName>style.visibility</p:attrName>
                                        </p:attrNameLst>
                                      </p:cBhvr>
                                      <p:to>
                                        <p:strVal val="hidden"/>
                                      </p:to>
                                    </p:set>
                                  </p:childTnLst>
                                </p:cTn>
                              </p:par>
                              <p:par>
                                <p:cTn id="812" presetID="13" presetClass="exit" presetSubtype="32" fill="hold" grpId="4" nodeType="withEffect">
                                  <p:stCondLst>
                                    <p:cond delay="0"/>
                                  </p:stCondLst>
                                  <p:childTnLst>
                                    <p:animEffect transition="out" filter="plus(out)">
                                      <p:cBhvr>
                                        <p:cTn id="813" dur="2000"/>
                                        <p:tgtEl>
                                          <p:spTgt spid="26"/>
                                        </p:tgtEl>
                                      </p:cBhvr>
                                    </p:animEffect>
                                    <p:set>
                                      <p:cBhvr>
                                        <p:cTn id="814" dur="1" fill="hold">
                                          <p:stCondLst>
                                            <p:cond delay="1999"/>
                                          </p:stCondLst>
                                        </p:cTn>
                                        <p:tgtEl>
                                          <p:spTgt spid="26"/>
                                        </p:tgtEl>
                                        <p:attrNameLst>
                                          <p:attrName>style.visibility</p:attrName>
                                        </p:attrNameLst>
                                      </p:cBhvr>
                                      <p:to>
                                        <p:strVal val="hidden"/>
                                      </p:to>
                                    </p:set>
                                  </p:childTnLst>
                                </p:cTn>
                              </p:par>
                              <p:par>
                                <p:cTn id="815" presetID="13" presetClass="exit" presetSubtype="32" fill="hold" grpId="4" nodeType="withEffect">
                                  <p:stCondLst>
                                    <p:cond delay="0"/>
                                  </p:stCondLst>
                                  <p:childTnLst>
                                    <p:animEffect transition="out" filter="plus(out)">
                                      <p:cBhvr>
                                        <p:cTn id="816" dur="2000"/>
                                        <p:tgtEl>
                                          <p:spTgt spid="27"/>
                                        </p:tgtEl>
                                      </p:cBhvr>
                                    </p:animEffect>
                                    <p:set>
                                      <p:cBhvr>
                                        <p:cTn id="817" dur="1" fill="hold">
                                          <p:stCondLst>
                                            <p:cond delay="1999"/>
                                          </p:stCondLst>
                                        </p:cTn>
                                        <p:tgtEl>
                                          <p:spTgt spid="27"/>
                                        </p:tgtEl>
                                        <p:attrNameLst>
                                          <p:attrName>style.visibility</p:attrName>
                                        </p:attrNameLst>
                                      </p:cBhvr>
                                      <p:to>
                                        <p:strVal val="hidden"/>
                                      </p:to>
                                    </p:set>
                                  </p:childTnLst>
                                </p:cTn>
                              </p:par>
                              <p:par>
                                <p:cTn id="818" presetID="13" presetClass="exit" presetSubtype="32" fill="hold" grpId="4" nodeType="withEffect">
                                  <p:stCondLst>
                                    <p:cond delay="0"/>
                                  </p:stCondLst>
                                  <p:childTnLst>
                                    <p:animEffect transition="out" filter="plus(out)">
                                      <p:cBhvr>
                                        <p:cTn id="819" dur="2000"/>
                                        <p:tgtEl>
                                          <p:spTgt spid="28"/>
                                        </p:tgtEl>
                                      </p:cBhvr>
                                    </p:animEffect>
                                    <p:set>
                                      <p:cBhvr>
                                        <p:cTn id="820" dur="1" fill="hold">
                                          <p:stCondLst>
                                            <p:cond delay="1999"/>
                                          </p:stCondLst>
                                        </p:cTn>
                                        <p:tgtEl>
                                          <p:spTgt spid="28"/>
                                        </p:tgtEl>
                                        <p:attrNameLst>
                                          <p:attrName>style.visibility</p:attrName>
                                        </p:attrNameLst>
                                      </p:cBhvr>
                                      <p:to>
                                        <p:strVal val="hidden"/>
                                      </p:to>
                                    </p:set>
                                  </p:childTnLst>
                                </p:cTn>
                              </p:par>
                              <p:par>
                                <p:cTn id="821" presetID="13" presetClass="exit" presetSubtype="32" fill="hold" grpId="4" nodeType="withEffect">
                                  <p:stCondLst>
                                    <p:cond delay="0"/>
                                  </p:stCondLst>
                                  <p:childTnLst>
                                    <p:animEffect transition="out" filter="plus(out)">
                                      <p:cBhvr>
                                        <p:cTn id="822" dur="2000"/>
                                        <p:tgtEl>
                                          <p:spTgt spid="29"/>
                                        </p:tgtEl>
                                      </p:cBhvr>
                                    </p:animEffect>
                                    <p:set>
                                      <p:cBhvr>
                                        <p:cTn id="823" dur="1" fill="hold">
                                          <p:stCondLst>
                                            <p:cond delay="1999"/>
                                          </p:stCondLst>
                                        </p:cTn>
                                        <p:tgtEl>
                                          <p:spTgt spid="29"/>
                                        </p:tgtEl>
                                        <p:attrNameLst>
                                          <p:attrName>style.visibility</p:attrName>
                                        </p:attrNameLst>
                                      </p:cBhvr>
                                      <p:to>
                                        <p:strVal val="hidden"/>
                                      </p:to>
                                    </p:set>
                                  </p:childTnLst>
                                </p:cTn>
                              </p:par>
                              <p:par>
                                <p:cTn id="824" presetID="13" presetClass="exit" presetSubtype="32" fill="hold" grpId="4" nodeType="withEffect">
                                  <p:stCondLst>
                                    <p:cond delay="0"/>
                                  </p:stCondLst>
                                  <p:childTnLst>
                                    <p:animEffect transition="out" filter="plus(out)">
                                      <p:cBhvr>
                                        <p:cTn id="825" dur="2000"/>
                                        <p:tgtEl>
                                          <p:spTgt spid="36"/>
                                        </p:tgtEl>
                                      </p:cBhvr>
                                    </p:animEffect>
                                    <p:set>
                                      <p:cBhvr>
                                        <p:cTn id="826" dur="1" fill="hold">
                                          <p:stCondLst>
                                            <p:cond delay="1999"/>
                                          </p:stCondLst>
                                        </p:cTn>
                                        <p:tgtEl>
                                          <p:spTgt spid="36"/>
                                        </p:tgtEl>
                                        <p:attrNameLst>
                                          <p:attrName>style.visibility</p:attrName>
                                        </p:attrNameLst>
                                      </p:cBhvr>
                                      <p:to>
                                        <p:strVal val="hidden"/>
                                      </p:to>
                                    </p:set>
                                  </p:childTnLst>
                                </p:cTn>
                              </p:par>
                              <p:par>
                                <p:cTn id="827" presetID="13" presetClass="exit" presetSubtype="32" fill="hold" grpId="4" nodeType="withEffect">
                                  <p:stCondLst>
                                    <p:cond delay="0"/>
                                  </p:stCondLst>
                                  <p:childTnLst>
                                    <p:animEffect transition="out" filter="plus(out)">
                                      <p:cBhvr>
                                        <p:cTn id="828" dur="2000"/>
                                        <p:tgtEl>
                                          <p:spTgt spid="37"/>
                                        </p:tgtEl>
                                      </p:cBhvr>
                                    </p:animEffect>
                                    <p:set>
                                      <p:cBhvr>
                                        <p:cTn id="829" dur="1" fill="hold">
                                          <p:stCondLst>
                                            <p:cond delay="1999"/>
                                          </p:stCondLst>
                                        </p:cTn>
                                        <p:tgtEl>
                                          <p:spTgt spid="37"/>
                                        </p:tgtEl>
                                        <p:attrNameLst>
                                          <p:attrName>style.visibility</p:attrName>
                                        </p:attrNameLst>
                                      </p:cBhvr>
                                      <p:to>
                                        <p:strVal val="hidden"/>
                                      </p:to>
                                    </p:set>
                                  </p:childTnLst>
                                </p:cTn>
                              </p:par>
                              <p:par>
                                <p:cTn id="830" presetID="13" presetClass="exit" presetSubtype="32" fill="hold" grpId="4" nodeType="withEffect">
                                  <p:stCondLst>
                                    <p:cond delay="0"/>
                                  </p:stCondLst>
                                  <p:childTnLst>
                                    <p:animEffect transition="out" filter="plus(out)">
                                      <p:cBhvr>
                                        <p:cTn id="831" dur="2000"/>
                                        <p:tgtEl>
                                          <p:spTgt spid="38"/>
                                        </p:tgtEl>
                                      </p:cBhvr>
                                    </p:animEffect>
                                    <p:set>
                                      <p:cBhvr>
                                        <p:cTn id="832" dur="1" fill="hold">
                                          <p:stCondLst>
                                            <p:cond delay="1999"/>
                                          </p:stCondLst>
                                        </p:cTn>
                                        <p:tgtEl>
                                          <p:spTgt spid="38"/>
                                        </p:tgtEl>
                                        <p:attrNameLst>
                                          <p:attrName>style.visibility</p:attrName>
                                        </p:attrNameLst>
                                      </p:cBhvr>
                                      <p:to>
                                        <p:strVal val="hidden"/>
                                      </p:to>
                                    </p:set>
                                  </p:childTnLst>
                                </p:cTn>
                              </p:par>
                              <p:par>
                                <p:cTn id="833" presetID="13" presetClass="exit" presetSubtype="32" fill="hold" grpId="4" nodeType="withEffect">
                                  <p:stCondLst>
                                    <p:cond delay="0"/>
                                  </p:stCondLst>
                                  <p:childTnLst>
                                    <p:animEffect transition="out" filter="plus(out)">
                                      <p:cBhvr>
                                        <p:cTn id="834" dur="2000"/>
                                        <p:tgtEl>
                                          <p:spTgt spid="39"/>
                                        </p:tgtEl>
                                      </p:cBhvr>
                                    </p:animEffect>
                                    <p:set>
                                      <p:cBhvr>
                                        <p:cTn id="835" dur="1" fill="hold">
                                          <p:stCondLst>
                                            <p:cond delay="1999"/>
                                          </p:stCondLst>
                                        </p:cTn>
                                        <p:tgtEl>
                                          <p:spTgt spid="39"/>
                                        </p:tgtEl>
                                        <p:attrNameLst>
                                          <p:attrName>style.visibility</p:attrName>
                                        </p:attrNameLst>
                                      </p:cBhvr>
                                      <p:to>
                                        <p:strVal val="hidden"/>
                                      </p:to>
                                    </p:set>
                                  </p:childTnLst>
                                </p:cTn>
                              </p:par>
                              <p:par>
                                <p:cTn id="836" presetID="13" presetClass="exit" presetSubtype="32" fill="hold" grpId="4" nodeType="withEffect">
                                  <p:stCondLst>
                                    <p:cond delay="0"/>
                                  </p:stCondLst>
                                  <p:childTnLst>
                                    <p:animEffect transition="out" filter="plus(out)">
                                      <p:cBhvr>
                                        <p:cTn id="837" dur="2000"/>
                                        <p:tgtEl>
                                          <p:spTgt spid="40"/>
                                        </p:tgtEl>
                                      </p:cBhvr>
                                    </p:animEffect>
                                    <p:set>
                                      <p:cBhvr>
                                        <p:cTn id="838" dur="1" fill="hold">
                                          <p:stCondLst>
                                            <p:cond delay="1999"/>
                                          </p:stCondLst>
                                        </p:cTn>
                                        <p:tgtEl>
                                          <p:spTgt spid="40"/>
                                        </p:tgtEl>
                                        <p:attrNameLst>
                                          <p:attrName>style.visibility</p:attrName>
                                        </p:attrNameLst>
                                      </p:cBhvr>
                                      <p:to>
                                        <p:strVal val="hidden"/>
                                      </p:to>
                                    </p:set>
                                  </p:childTnLst>
                                </p:cTn>
                              </p:par>
                              <p:par>
                                <p:cTn id="839" presetID="13" presetClass="exit" presetSubtype="32" fill="hold" grpId="4" nodeType="withEffect">
                                  <p:stCondLst>
                                    <p:cond delay="0"/>
                                  </p:stCondLst>
                                  <p:childTnLst>
                                    <p:animEffect transition="out" filter="plus(out)">
                                      <p:cBhvr>
                                        <p:cTn id="840" dur="2000"/>
                                        <p:tgtEl>
                                          <p:spTgt spid="41"/>
                                        </p:tgtEl>
                                      </p:cBhvr>
                                    </p:animEffect>
                                    <p:set>
                                      <p:cBhvr>
                                        <p:cTn id="841" dur="1" fill="hold">
                                          <p:stCondLst>
                                            <p:cond delay="1999"/>
                                          </p:stCondLst>
                                        </p:cTn>
                                        <p:tgtEl>
                                          <p:spTgt spid="41"/>
                                        </p:tgtEl>
                                        <p:attrNameLst>
                                          <p:attrName>style.visibility</p:attrName>
                                        </p:attrNameLst>
                                      </p:cBhvr>
                                      <p:to>
                                        <p:strVal val="hidden"/>
                                      </p:to>
                                    </p:set>
                                  </p:childTnLst>
                                </p:cTn>
                              </p:par>
                              <p:par>
                                <p:cTn id="842" presetID="13" presetClass="exit" presetSubtype="32" fill="hold" grpId="4" nodeType="withEffect">
                                  <p:stCondLst>
                                    <p:cond delay="0"/>
                                  </p:stCondLst>
                                  <p:childTnLst>
                                    <p:animEffect transition="out" filter="plus(out)">
                                      <p:cBhvr>
                                        <p:cTn id="843" dur="2000"/>
                                        <p:tgtEl>
                                          <p:spTgt spid="48"/>
                                        </p:tgtEl>
                                      </p:cBhvr>
                                    </p:animEffect>
                                    <p:set>
                                      <p:cBhvr>
                                        <p:cTn id="844" dur="1" fill="hold">
                                          <p:stCondLst>
                                            <p:cond delay="1999"/>
                                          </p:stCondLst>
                                        </p:cTn>
                                        <p:tgtEl>
                                          <p:spTgt spid="48"/>
                                        </p:tgtEl>
                                        <p:attrNameLst>
                                          <p:attrName>style.visibility</p:attrName>
                                        </p:attrNameLst>
                                      </p:cBhvr>
                                      <p:to>
                                        <p:strVal val="hidden"/>
                                      </p:to>
                                    </p:set>
                                  </p:childTnLst>
                                </p:cTn>
                              </p:par>
                              <p:par>
                                <p:cTn id="845" presetID="13" presetClass="exit" presetSubtype="32" fill="hold" grpId="4" nodeType="withEffect">
                                  <p:stCondLst>
                                    <p:cond delay="0"/>
                                  </p:stCondLst>
                                  <p:childTnLst>
                                    <p:animEffect transition="out" filter="plus(out)">
                                      <p:cBhvr>
                                        <p:cTn id="846" dur="2000"/>
                                        <p:tgtEl>
                                          <p:spTgt spid="49"/>
                                        </p:tgtEl>
                                      </p:cBhvr>
                                    </p:animEffect>
                                    <p:set>
                                      <p:cBhvr>
                                        <p:cTn id="847" dur="1" fill="hold">
                                          <p:stCondLst>
                                            <p:cond delay="1999"/>
                                          </p:stCondLst>
                                        </p:cTn>
                                        <p:tgtEl>
                                          <p:spTgt spid="49"/>
                                        </p:tgtEl>
                                        <p:attrNameLst>
                                          <p:attrName>style.visibility</p:attrName>
                                        </p:attrNameLst>
                                      </p:cBhvr>
                                      <p:to>
                                        <p:strVal val="hidden"/>
                                      </p:to>
                                    </p:set>
                                  </p:childTnLst>
                                </p:cTn>
                              </p:par>
                              <p:par>
                                <p:cTn id="848" presetID="13" presetClass="exit" presetSubtype="32" fill="hold" grpId="4" nodeType="withEffect">
                                  <p:stCondLst>
                                    <p:cond delay="0"/>
                                  </p:stCondLst>
                                  <p:childTnLst>
                                    <p:animEffect transition="out" filter="plus(out)">
                                      <p:cBhvr>
                                        <p:cTn id="849" dur="2000"/>
                                        <p:tgtEl>
                                          <p:spTgt spid="50"/>
                                        </p:tgtEl>
                                      </p:cBhvr>
                                    </p:animEffect>
                                    <p:set>
                                      <p:cBhvr>
                                        <p:cTn id="850" dur="1" fill="hold">
                                          <p:stCondLst>
                                            <p:cond delay="1999"/>
                                          </p:stCondLst>
                                        </p:cTn>
                                        <p:tgtEl>
                                          <p:spTgt spid="50"/>
                                        </p:tgtEl>
                                        <p:attrNameLst>
                                          <p:attrName>style.visibility</p:attrName>
                                        </p:attrNameLst>
                                      </p:cBhvr>
                                      <p:to>
                                        <p:strVal val="hidden"/>
                                      </p:to>
                                    </p:set>
                                  </p:childTnLst>
                                </p:cTn>
                              </p:par>
                              <p:par>
                                <p:cTn id="851" presetID="13" presetClass="exit" presetSubtype="32" fill="hold" grpId="4" nodeType="withEffect">
                                  <p:stCondLst>
                                    <p:cond delay="0"/>
                                  </p:stCondLst>
                                  <p:childTnLst>
                                    <p:animEffect transition="out" filter="plus(out)">
                                      <p:cBhvr>
                                        <p:cTn id="852" dur="2000"/>
                                        <p:tgtEl>
                                          <p:spTgt spid="51"/>
                                        </p:tgtEl>
                                      </p:cBhvr>
                                    </p:animEffect>
                                    <p:set>
                                      <p:cBhvr>
                                        <p:cTn id="853" dur="1" fill="hold">
                                          <p:stCondLst>
                                            <p:cond delay="1999"/>
                                          </p:stCondLst>
                                        </p:cTn>
                                        <p:tgtEl>
                                          <p:spTgt spid="51"/>
                                        </p:tgtEl>
                                        <p:attrNameLst>
                                          <p:attrName>style.visibility</p:attrName>
                                        </p:attrNameLst>
                                      </p:cBhvr>
                                      <p:to>
                                        <p:strVal val="hidden"/>
                                      </p:to>
                                    </p:set>
                                  </p:childTnLst>
                                </p:cTn>
                              </p:par>
                              <p:par>
                                <p:cTn id="854" presetID="13" presetClass="exit" presetSubtype="32" fill="hold" grpId="4" nodeType="withEffect">
                                  <p:stCondLst>
                                    <p:cond delay="0"/>
                                  </p:stCondLst>
                                  <p:childTnLst>
                                    <p:animEffect transition="out" filter="plus(out)">
                                      <p:cBhvr>
                                        <p:cTn id="855" dur="2000"/>
                                        <p:tgtEl>
                                          <p:spTgt spid="52"/>
                                        </p:tgtEl>
                                      </p:cBhvr>
                                    </p:animEffect>
                                    <p:set>
                                      <p:cBhvr>
                                        <p:cTn id="856" dur="1" fill="hold">
                                          <p:stCondLst>
                                            <p:cond delay="1999"/>
                                          </p:stCondLst>
                                        </p:cTn>
                                        <p:tgtEl>
                                          <p:spTgt spid="52"/>
                                        </p:tgtEl>
                                        <p:attrNameLst>
                                          <p:attrName>style.visibility</p:attrName>
                                        </p:attrNameLst>
                                      </p:cBhvr>
                                      <p:to>
                                        <p:strVal val="hidden"/>
                                      </p:to>
                                    </p:set>
                                  </p:childTnLst>
                                </p:cTn>
                              </p:par>
                              <p:par>
                                <p:cTn id="857" presetID="13" presetClass="exit" presetSubtype="32" fill="hold" grpId="4" nodeType="withEffect">
                                  <p:stCondLst>
                                    <p:cond delay="0"/>
                                  </p:stCondLst>
                                  <p:childTnLst>
                                    <p:animEffect transition="out" filter="plus(out)">
                                      <p:cBhvr>
                                        <p:cTn id="858" dur="2000"/>
                                        <p:tgtEl>
                                          <p:spTgt spid="53"/>
                                        </p:tgtEl>
                                      </p:cBhvr>
                                    </p:animEffect>
                                    <p:set>
                                      <p:cBhvr>
                                        <p:cTn id="859" dur="1" fill="hold">
                                          <p:stCondLst>
                                            <p:cond delay="1999"/>
                                          </p:stCondLst>
                                        </p:cTn>
                                        <p:tgtEl>
                                          <p:spTgt spid="53"/>
                                        </p:tgtEl>
                                        <p:attrNameLst>
                                          <p:attrName>style.visibility</p:attrName>
                                        </p:attrNameLst>
                                      </p:cBhvr>
                                      <p:to>
                                        <p:strVal val="hidden"/>
                                      </p:to>
                                    </p:set>
                                  </p:childTnLst>
                                </p:cTn>
                              </p:par>
                              <p:par>
                                <p:cTn id="860" presetID="13" presetClass="exit" presetSubtype="32" fill="hold" grpId="4" nodeType="withEffect">
                                  <p:stCondLst>
                                    <p:cond delay="0"/>
                                  </p:stCondLst>
                                  <p:childTnLst>
                                    <p:animEffect transition="out" filter="plus(out)">
                                      <p:cBhvr>
                                        <p:cTn id="861" dur="2000"/>
                                        <p:tgtEl>
                                          <p:spTgt spid="60"/>
                                        </p:tgtEl>
                                      </p:cBhvr>
                                    </p:animEffect>
                                    <p:set>
                                      <p:cBhvr>
                                        <p:cTn id="862" dur="1" fill="hold">
                                          <p:stCondLst>
                                            <p:cond delay="1999"/>
                                          </p:stCondLst>
                                        </p:cTn>
                                        <p:tgtEl>
                                          <p:spTgt spid="60"/>
                                        </p:tgtEl>
                                        <p:attrNameLst>
                                          <p:attrName>style.visibility</p:attrName>
                                        </p:attrNameLst>
                                      </p:cBhvr>
                                      <p:to>
                                        <p:strVal val="hidden"/>
                                      </p:to>
                                    </p:set>
                                  </p:childTnLst>
                                </p:cTn>
                              </p:par>
                              <p:par>
                                <p:cTn id="863" presetID="13" presetClass="exit" presetSubtype="32" fill="hold" grpId="4" nodeType="withEffect">
                                  <p:stCondLst>
                                    <p:cond delay="0"/>
                                  </p:stCondLst>
                                  <p:childTnLst>
                                    <p:animEffect transition="out" filter="plus(out)">
                                      <p:cBhvr>
                                        <p:cTn id="864" dur="2000"/>
                                        <p:tgtEl>
                                          <p:spTgt spid="61"/>
                                        </p:tgtEl>
                                      </p:cBhvr>
                                    </p:animEffect>
                                    <p:set>
                                      <p:cBhvr>
                                        <p:cTn id="865" dur="1" fill="hold">
                                          <p:stCondLst>
                                            <p:cond delay="1999"/>
                                          </p:stCondLst>
                                        </p:cTn>
                                        <p:tgtEl>
                                          <p:spTgt spid="61"/>
                                        </p:tgtEl>
                                        <p:attrNameLst>
                                          <p:attrName>style.visibility</p:attrName>
                                        </p:attrNameLst>
                                      </p:cBhvr>
                                      <p:to>
                                        <p:strVal val="hidden"/>
                                      </p:to>
                                    </p:set>
                                  </p:childTnLst>
                                </p:cTn>
                              </p:par>
                              <p:par>
                                <p:cTn id="866" presetID="13" presetClass="exit" presetSubtype="32" fill="hold" grpId="4" nodeType="withEffect">
                                  <p:stCondLst>
                                    <p:cond delay="0"/>
                                  </p:stCondLst>
                                  <p:childTnLst>
                                    <p:animEffect transition="out" filter="plus(out)">
                                      <p:cBhvr>
                                        <p:cTn id="867" dur="2000"/>
                                        <p:tgtEl>
                                          <p:spTgt spid="62"/>
                                        </p:tgtEl>
                                      </p:cBhvr>
                                    </p:animEffect>
                                    <p:set>
                                      <p:cBhvr>
                                        <p:cTn id="868" dur="1" fill="hold">
                                          <p:stCondLst>
                                            <p:cond delay="1999"/>
                                          </p:stCondLst>
                                        </p:cTn>
                                        <p:tgtEl>
                                          <p:spTgt spid="62"/>
                                        </p:tgtEl>
                                        <p:attrNameLst>
                                          <p:attrName>style.visibility</p:attrName>
                                        </p:attrNameLst>
                                      </p:cBhvr>
                                      <p:to>
                                        <p:strVal val="hidden"/>
                                      </p:to>
                                    </p:set>
                                  </p:childTnLst>
                                </p:cTn>
                              </p:par>
                              <p:par>
                                <p:cTn id="869" presetID="13" presetClass="exit" presetSubtype="32" fill="hold" grpId="4" nodeType="withEffect">
                                  <p:stCondLst>
                                    <p:cond delay="0"/>
                                  </p:stCondLst>
                                  <p:childTnLst>
                                    <p:animEffect transition="out" filter="plus(out)">
                                      <p:cBhvr>
                                        <p:cTn id="870" dur="2000"/>
                                        <p:tgtEl>
                                          <p:spTgt spid="63"/>
                                        </p:tgtEl>
                                      </p:cBhvr>
                                    </p:animEffect>
                                    <p:set>
                                      <p:cBhvr>
                                        <p:cTn id="871" dur="1" fill="hold">
                                          <p:stCondLst>
                                            <p:cond delay="1999"/>
                                          </p:stCondLst>
                                        </p:cTn>
                                        <p:tgtEl>
                                          <p:spTgt spid="63"/>
                                        </p:tgtEl>
                                        <p:attrNameLst>
                                          <p:attrName>style.visibility</p:attrName>
                                        </p:attrNameLst>
                                      </p:cBhvr>
                                      <p:to>
                                        <p:strVal val="hidden"/>
                                      </p:to>
                                    </p:set>
                                  </p:childTnLst>
                                </p:cTn>
                              </p:par>
                              <p:par>
                                <p:cTn id="872" presetID="13" presetClass="exit" presetSubtype="32" fill="hold" grpId="4" nodeType="withEffect">
                                  <p:stCondLst>
                                    <p:cond delay="0"/>
                                  </p:stCondLst>
                                  <p:childTnLst>
                                    <p:animEffect transition="out" filter="plus(out)">
                                      <p:cBhvr>
                                        <p:cTn id="873" dur="2000"/>
                                        <p:tgtEl>
                                          <p:spTgt spid="64"/>
                                        </p:tgtEl>
                                      </p:cBhvr>
                                    </p:animEffect>
                                    <p:set>
                                      <p:cBhvr>
                                        <p:cTn id="874" dur="1" fill="hold">
                                          <p:stCondLst>
                                            <p:cond delay="1999"/>
                                          </p:stCondLst>
                                        </p:cTn>
                                        <p:tgtEl>
                                          <p:spTgt spid="64"/>
                                        </p:tgtEl>
                                        <p:attrNameLst>
                                          <p:attrName>style.visibility</p:attrName>
                                        </p:attrNameLst>
                                      </p:cBhvr>
                                      <p:to>
                                        <p:strVal val="hidden"/>
                                      </p:to>
                                    </p:set>
                                  </p:childTnLst>
                                </p:cTn>
                              </p:par>
                              <p:par>
                                <p:cTn id="875" presetID="13" presetClass="exit" presetSubtype="32" fill="hold" grpId="4" nodeType="withEffect">
                                  <p:stCondLst>
                                    <p:cond delay="0"/>
                                  </p:stCondLst>
                                  <p:childTnLst>
                                    <p:animEffect transition="out" filter="plus(out)">
                                      <p:cBhvr>
                                        <p:cTn id="876" dur="2000"/>
                                        <p:tgtEl>
                                          <p:spTgt spid="65"/>
                                        </p:tgtEl>
                                      </p:cBhvr>
                                    </p:animEffect>
                                    <p:set>
                                      <p:cBhvr>
                                        <p:cTn id="877" dur="1" fill="hold">
                                          <p:stCondLst>
                                            <p:cond delay="1999"/>
                                          </p:stCondLst>
                                        </p:cTn>
                                        <p:tgtEl>
                                          <p:spTgt spid="65"/>
                                        </p:tgtEl>
                                        <p:attrNameLst>
                                          <p:attrName>style.visibility</p:attrName>
                                        </p:attrNameLst>
                                      </p:cBhvr>
                                      <p:to>
                                        <p:strVal val="hidden"/>
                                      </p:to>
                                    </p:set>
                                  </p:childTnLst>
                                </p:cTn>
                              </p:par>
                              <p:par>
                                <p:cTn id="878" presetID="13" presetClass="exit" presetSubtype="32" fill="hold" grpId="4" nodeType="withEffect">
                                  <p:stCondLst>
                                    <p:cond delay="0"/>
                                  </p:stCondLst>
                                  <p:childTnLst>
                                    <p:animEffect transition="out" filter="plus(out)">
                                      <p:cBhvr>
                                        <p:cTn id="879" dur="2000"/>
                                        <p:tgtEl>
                                          <p:spTgt spid="6"/>
                                        </p:tgtEl>
                                      </p:cBhvr>
                                    </p:animEffect>
                                    <p:set>
                                      <p:cBhvr>
                                        <p:cTn id="880" dur="1" fill="hold">
                                          <p:stCondLst>
                                            <p:cond delay="1999"/>
                                          </p:stCondLst>
                                        </p:cTn>
                                        <p:tgtEl>
                                          <p:spTgt spid="6"/>
                                        </p:tgtEl>
                                        <p:attrNameLst>
                                          <p:attrName>style.visibility</p:attrName>
                                        </p:attrNameLst>
                                      </p:cBhvr>
                                      <p:to>
                                        <p:strVal val="hidden"/>
                                      </p:to>
                                    </p:set>
                                  </p:childTnLst>
                                </p:cTn>
                              </p:par>
                              <p:par>
                                <p:cTn id="881" presetID="13" presetClass="exit" presetSubtype="32" fill="hold" grpId="4" nodeType="withEffect">
                                  <p:stCondLst>
                                    <p:cond delay="0"/>
                                  </p:stCondLst>
                                  <p:childTnLst>
                                    <p:animEffect transition="out" filter="plus(out)">
                                      <p:cBhvr>
                                        <p:cTn id="882" dur="2000"/>
                                        <p:tgtEl>
                                          <p:spTgt spid="8"/>
                                        </p:tgtEl>
                                      </p:cBhvr>
                                    </p:animEffect>
                                    <p:set>
                                      <p:cBhvr>
                                        <p:cTn id="883" dur="1" fill="hold">
                                          <p:stCondLst>
                                            <p:cond delay="1999"/>
                                          </p:stCondLst>
                                        </p:cTn>
                                        <p:tgtEl>
                                          <p:spTgt spid="8"/>
                                        </p:tgtEl>
                                        <p:attrNameLst>
                                          <p:attrName>style.visibility</p:attrName>
                                        </p:attrNameLst>
                                      </p:cBhvr>
                                      <p:to>
                                        <p:strVal val="hidden"/>
                                      </p:to>
                                    </p:set>
                                  </p:childTnLst>
                                </p:cTn>
                              </p:par>
                              <p:par>
                                <p:cTn id="884" presetID="13" presetClass="exit" presetSubtype="32" fill="hold" grpId="4" nodeType="withEffect">
                                  <p:stCondLst>
                                    <p:cond delay="0"/>
                                  </p:stCondLst>
                                  <p:childTnLst>
                                    <p:animEffect transition="out" filter="plus(out)">
                                      <p:cBhvr>
                                        <p:cTn id="885" dur="2000"/>
                                        <p:tgtEl>
                                          <p:spTgt spid="10"/>
                                        </p:tgtEl>
                                      </p:cBhvr>
                                    </p:animEffect>
                                    <p:set>
                                      <p:cBhvr>
                                        <p:cTn id="886" dur="1" fill="hold">
                                          <p:stCondLst>
                                            <p:cond delay="1999"/>
                                          </p:stCondLst>
                                        </p:cTn>
                                        <p:tgtEl>
                                          <p:spTgt spid="10"/>
                                        </p:tgtEl>
                                        <p:attrNameLst>
                                          <p:attrName>style.visibility</p:attrName>
                                        </p:attrNameLst>
                                      </p:cBhvr>
                                      <p:to>
                                        <p:strVal val="hidden"/>
                                      </p:to>
                                    </p:set>
                                  </p:childTnLst>
                                </p:cTn>
                              </p:par>
                              <p:par>
                                <p:cTn id="887" presetID="13" presetClass="exit" presetSubtype="32" fill="hold" grpId="4" nodeType="withEffect">
                                  <p:stCondLst>
                                    <p:cond delay="0"/>
                                  </p:stCondLst>
                                  <p:childTnLst>
                                    <p:animEffect transition="out" filter="plus(out)">
                                      <p:cBhvr>
                                        <p:cTn id="888" dur="2000"/>
                                        <p:tgtEl>
                                          <p:spTgt spid="11"/>
                                        </p:tgtEl>
                                      </p:cBhvr>
                                    </p:animEffect>
                                    <p:set>
                                      <p:cBhvr>
                                        <p:cTn id="889" dur="1" fill="hold">
                                          <p:stCondLst>
                                            <p:cond delay="1999"/>
                                          </p:stCondLst>
                                        </p:cTn>
                                        <p:tgtEl>
                                          <p:spTgt spid="11"/>
                                        </p:tgtEl>
                                        <p:attrNameLst>
                                          <p:attrName>style.visibility</p:attrName>
                                        </p:attrNameLst>
                                      </p:cBhvr>
                                      <p:to>
                                        <p:strVal val="hidden"/>
                                      </p:to>
                                    </p:set>
                                  </p:childTnLst>
                                </p:cTn>
                              </p:par>
                              <p:par>
                                <p:cTn id="890" presetID="13" presetClass="exit" presetSubtype="32" fill="hold" grpId="4" nodeType="withEffect">
                                  <p:stCondLst>
                                    <p:cond delay="0"/>
                                  </p:stCondLst>
                                  <p:childTnLst>
                                    <p:animEffect transition="out" filter="plus(out)">
                                      <p:cBhvr>
                                        <p:cTn id="891" dur="2000"/>
                                        <p:tgtEl>
                                          <p:spTgt spid="14"/>
                                        </p:tgtEl>
                                      </p:cBhvr>
                                    </p:animEffect>
                                    <p:set>
                                      <p:cBhvr>
                                        <p:cTn id="892" dur="1" fill="hold">
                                          <p:stCondLst>
                                            <p:cond delay="1999"/>
                                          </p:stCondLst>
                                        </p:cTn>
                                        <p:tgtEl>
                                          <p:spTgt spid="14"/>
                                        </p:tgtEl>
                                        <p:attrNameLst>
                                          <p:attrName>style.visibility</p:attrName>
                                        </p:attrNameLst>
                                      </p:cBhvr>
                                      <p:to>
                                        <p:strVal val="hidden"/>
                                      </p:to>
                                    </p:set>
                                  </p:childTnLst>
                                </p:cTn>
                              </p:par>
                              <p:par>
                                <p:cTn id="893" presetID="13" presetClass="exit" presetSubtype="32" fill="hold" grpId="4" nodeType="withEffect">
                                  <p:stCondLst>
                                    <p:cond delay="0"/>
                                  </p:stCondLst>
                                  <p:childTnLst>
                                    <p:animEffect transition="out" filter="plus(out)">
                                      <p:cBhvr>
                                        <p:cTn id="894" dur="2000"/>
                                        <p:tgtEl>
                                          <p:spTgt spid="15"/>
                                        </p:tgtEl>
                                      </p:cBhvr>
                                    </p:animEffect>
                                    <p:set>
                                      <p:cBhvr>
                                        <p:cTn id="895" dur="1" fill="hold">
                                          <p:stCondLst>
                                            <p:cond delay="1999"/>
                                          </p:stCondLst>
                                        </p:cTn>
                                        <p:tgtEl>
                                          <p:spTgt spid="15"/>
                                        </p:tgtEl>
                                        <p:attrNameLst>
                                          <p:attrName>style.visibility</p:attrName>
                                        </p:attrNameLst>
                                      </p:cBhvr>
                                      <p:to>
                                        <p:strVal val="hidden"/>
                                      </p:to>
                                    </p:set>
                                  </p:childTnLst>
                                </p:cTn>
                              </p:par>
                              <p:par>
                                <p:cTn id="896" presetID="13" presetClass="exit" presetSubtype="32" fill="hold" grpId="4" nodeType="withEffect">
                                  <p:stCondLst>
                                    <p:cond delay="0"/>
                                  </p:stCondLst>
                                  <p:childTnLst>
                                    <p:animEffect transition="out" filter="plus(out)">
                                      <p:cBhvr>
                                        <p:cTn id="897" dur="2000"/>
                                        <p:tgtEl>
                                          <p:spTgt spid="18"/>
                                        </p:tgtEl>
                                      </p:cBhvr>
                                    </p:animEffect>
                                    <p:set>
                                      <p:cBhvr>
                                        <p:cTn id="898" dur="1" fill="hold">
                                          <p:stCondLst>
                                            <p:cond delay="1999"/>
                                          </p:stCondLst>
                                        </p:cTn>
                                        <p:tgtEl>
                                          <p:spTgt spid="18"/>
                                        </p:tgtEl>
                                        <p:attrNameLst>
                                          <p:attrName>style.visibility</p:attrName>
                                        </p:attrNameLst>
                                      </p:cBhvr>
                                      <p:to>
                                        <p:strVal val="hidden"/>
                                      </p:to>
                                    </p:set>
                                  </p:childTnLst>
                                </p:cTn>
                              </p:par>
                              <p:par>
                                <p:cTn id="899" presetID="13" presetClass="exit" presetSubtype="32" fill="hold" grpId="4" nodeType="withEffect">
                                  <p:stCondLst>
                                    <p:cond delay="0"/>
                                  </p:stCondLst>
                                  <p:childTnLst>
                                    <p:animEffect transition="out" filter="plus(out)">
                                      <p:cBhvr>
                                        <p:cTn id="900" dur="2000"/>
                                        <p:tgtEl>
                                          <p:spTgt spid="19"/>
                                        </p:tgtEl>
                                      </p:cBhvr>
                                    </p:animEffect>
                                    <p:set>
                                      <p:cBhvr>
                                        <p:cTn id="901" dur="1" fill="hold">
                                          <p:stCondLst>
                                            <p:cond delay="1999"/>
                                          </p:stCondLst>
                                        </p:cTn>
                                        <p:tgtEl>
                                          <p:spTgt spid="19"/>
                                        </p:tgtEl>
                                        <p:attrNameLst>
                                          <p:attrName>style.visibility</p:attrName>
                                        </p:attrNameLst>
                                      </p:cBhvr>
                                      <p:to>
                                        <p:strVal val="hidden"/>
                                      </p:to>
                                    </p:set>
                                  </p:childTnLst>
                                </p:cTn>
                              </p:par>
                              <p:par>
                                <p:cTn id="902" presetID="13" presetClass="exit" presetSubtype="32" fill="hold" grpId="4" nodeType="withEffect">
                                  <p:stCondLst>
                                    <p:cond delay="0"/>
                                  </p:stCondLst>
                                  <p:childTnLst>
                                    <p:animEffect transition="out" filter="plus(out)">
                                      <p:cBhvr>
                                        <p:cTn id="903" dur="2000"/>
                                        <p:tgtEl>
                                          <p:spTgt spid="20"/>
                                        </p:tgtEl>
                                      </p:cBhvr>
                                    </p:animEffect>
                                    <p:set>
                                      <p:cBhvr>
                                        <p:cTn id="904" dur="1" fill="hold">
                                          <p:stCondLst>
                                            <p:cond delay="1999"/>
                                          </p:stCondLst>
                                        </p:cTn>
                                        <p:tgtEl>
                                          <p:spTgt spid="20"/>
                                        </p:tgtEl>
                                        <p:attrNameLst>
                                          <p:attrName>style.visibility</p:attrName>
                                        </p:attrNameLst>
                                      </p:cBhvr>
                                      <p:to>
                                        <p:strVal val="hidden"/>
                                      </p:to>
                                    </p:set>
                                  </p:childTnLst>
                                </p:cTn>
                              </p:par>
                              <p:par>
                                <p:cTn id="905" presetID="13" presetClass="exit" presetSubtype="32" fill="hold" grpId="4" nodeType="withEffect">
                                  <p:stCondLst>
                                    <p:cond delay="0"/>
                                  </p:stCondLst>
                                  <p:childTnLst>
                                    <p:animEffect transition="out" filter="plus(out)">
                                      <p:cBhvr>
                                        <p:cTn id="906" dur="2000"/>
                                        <p:tgtEl>
                                          <p:spTgt spid="21"/>
                                        </p:tgtEl>
                                      </p:cBhvr>
                                    </p:animEffect>
                                    <p:set>
                                      <p:cBhvr>
                                        <p:cTn id="907" dur="1" fill="hold">
                                          <p:stCondLst>
                                            <p:cond delay="1999"/>
                                          </p:stCondLst>
                                        </p:cTn>
                                        <p:tgtEl>
                                          <p:spTgt spid="21"/>
                                        </p:tgtEl>
                                        <p:attrNameLst>
                                          <p:attrName>style.visibility</p:attrName>
                                        </p:attrNameLst>
                                      </p:cBhvr>
                                      <p:to>
                                        <p:strVal val="hidden"/>
                                      </p:to>
                                    </p:set>
                                  </p:childTnLst>
                                </p:cTn>
                              </p:par>
                              <p:par>
                                <p:cTn id="908" presetID="13" presetClass="exit" presetSubtype="32" fill="hold" grpId="4" nodeType="withEffect">
                                  <p:stCondLst>
                                    <p:cond delay="0"/>
                                  </p:stCondLst>
                                  <p:childTnLst>
                                    <p:animEffect transition="out" filter="plus(out)">
                                      <p:cBhvr>
                                        <p:cTn id="909" dur="2000"/>
                                        <p:tgtEl>
                                          <p:spTgt spid="22"/>
                                        </p:tgtEl>
                                      </p:cBhvr>
                                    </p:animEffect>
                                    <p:set>
                                      <p:cBhvr>
                                        <p:cTn id="910" dur="1" fill="hold">
                                          <p:stCondLst>
                                            <p:cond delay="1999"/>
                                          </p:stCondLst>
                                        </p:cTn>
                                        <p:tgtEl>
                                          <p:spTgt spid="22"/>
                                        </p:tgtEl>
                                        <p:attrNameLst>
                                          <p:attrName>style.visibility</p:attrName>
                                        </p:attrNameLst>
                                      </p:cBhvr>
                                      <p:to>
                                        <p:strVal val="hidden"/>
                                      </p:to>
                                    </p:set>
                                  </p:childTnLst>
                                </p:cTn>
                              </p:par>
                              <p:par>
                                <p:cTn id="911" presetID="13" presetClass="exit" presetSubtype="32" fill="hold" grpId="4" nodeType="withEffect">
                                  <p:stCondLst>
                                    <p:cond delay="0"/>
                                  </p:stCondLst>
                                  <p:childTnLst>
                                    <p:animEffect transition="out" filter="plus(out)">
                                      <p:cBhvr>
                                        <p:cTn id="912" dur="2000"/>
                                        <p:tgtEl>
                                          <p:spTgt spid="23"/>
                                        </p:tgtEl>
                                      </p:cBhvr>
                                    </p:animEffect>
                                    <p:set>
                                      <p:cBhvr>
                                        <p:cTn id="913" dur="1" fill="hold">
                                          <p:stCondLst>
                                            <p:cond delay="1999"/>
                                          </p:stCondLst>
                                        </p:cTn>
                                        <p:tgtEl>
                                          <p:spTgt spid="23"/>
                                        </p:tgtEl>
                                        <p:attrNameLst>
                                          <p:attrName>style.visibility</p:attrName>
                                        </p:attrNameLst>
                                      </p:cBhvr>
                                      <p:to>
                                        <p:strVal val="hidden"/>
                                      </p:to>
                                    </p:set>
                                  </p:childTnLst>
                                </p:cTn>
                              </p:par>
                              <p:par>
                                <p:cTn id="914" presetID="13" presetClass="exit" presetSubtype="32" fill="hold" grpId="4" nodeType="withEffect">
                                  <p:stCondLst>
                                    <p:cond delay="0"/>
                                  </p:stCondLst>
                                  <p:childTnLst>
                                    <p:animEffect transition="out" filter="plus(out)">
                                      <p:cBhvr>
                                        <p:cTn id="915" dur="2000"/>
                                        <p:tgtEl>
                                          <p:spTgt spid="30"/>
                                        </p:tgtEl>
                                      </p:cBhvr>
                                    </p:animEffect>
                                    <p:set>
                                      <p:cBhvr>
                                        <p:cTn id="916" dur="1" fill="hold">
                                          <p:stCondLst>
                                            <p:cond delay="1999"/>
                                          </p:stCondLst>
                                        </p:cTn>
                                        <p:tgtEl>
                                          <p:spTgt spid="30"/>
                                        </p:tgtEl>
                                        <p:attrNameLst>
                                          <p:attrName>style.visibility</p:attrName>
                                        </p:attrNameLst>
                                      </p:cBhvr>
                                      <p:to>
                                        <p:strVal val="hidden"/>
                                      </p:to>
                                    </p:set>
                                  </p:childTnLst>
                                </p:cTn>
                              </p:par>
                              <p:par>
                                <p:cTn id="917" presetID="13" presetClass="exit" presetSubtype="32" fill="hold" grpId="4" nodeType="withEffect">
                                  <p:stCondLst>
                                    <p:cond delay="0"/>
                                  </p:stCondLst>
                                  <p:childTnLst>
                                    <p:animEffect transition="out" filter="plus(out)">
                                      <p:cBhvr>
                                        <p:cTn id="918" dur="2000"/>
                                        <p:tgtEl>
                                          <p:spTgt spid="31"/>
                                        </p:tgtEl>
                                      </p:cBhvr>
                                    </p:animEffect>
                                    <p:set>
                                      <p:cBhvr>
                                        <p:cTn id="919" dur="1" fill="hold">
                                          <p:stCondLst>
                                            <p:cond delay="1999"/>
                                          </p:stCondLst>
                                        </p:cTn>
                                        <p:tgtEl>
                                          <p:spTgt spid="31"/>
                                        </p:tgtEl>
                                        <p:attrNameLst>
                                          <p:attrName>style.visibility</p:attrName>
                                        </p:attrNameLst>
                                      </p:cBhvr>
                                      <p:to>
                                        <p:strVal val="hidden"/>
                                      </p:to>
                                    </p:set>
                                  </p:childTnLst>
                                </p:cTn>
                              </p:par>
                              <p:par>
                                <p:cTn id="920" presetID="13" presetClass="exit" presetSubtype="32" fill="hold" grpId="4" nodeType="withEffect">
                                  <p:stCondLst>
                                    <p:cond delay="0"/>
                                  </p:stCondLst>
                                  <p:childTnLst>
                                    <p:animEffect transition="out" filter="plus(out)">
                                      <p:cBhvr>
                                        <p:cTn id="921" dur="2000"/>
                                        <p:tgtEl>
                                          <p:spTgt spid="32"/>
                                        </p:tgtEl>
                                      </p:cBhvr>
                                    </p:animEffect>
                                    <p:set>
                                      <p:cBhvr>
                                        <p:cTn id="922" dur="1" fill="hold">
                                          <p:stCondLst>
                                            <p:cond delay="1999"/>
                                          </p:stCondLst>
                                        </p:cTn>
                                        <p:tgtEl>
                                          <p:spTgt spid="32"/>
                                        </p:tgtEl>
                                        <p:attrNameLst>
                                          <p:attrName>style.visibility</p:attrName>
                                        </p:attrNameLst>
                                      </p:cBhvr>
                                      <p:to>
                                        <p:strVal val="hidden"/>
                                      </p:to>
                                    </p:set>
                                  </p:childTnLst>
                                </p:cTn>
                              </p:par>
                              <p:par>
                                <p:cTn id="923" presetID="13" presetClass="exit" presetSubtype="32" fill="hold" grpId="4" nodeType="withEffect">
                                  <p:stCondLst>
                                    <p:cond delay="0"/>
                                  </p:stCondLst>
                                  <p:childTnLst>
                                    <p:animEffect transition="out" filter="plus(out)">
                                      <p:cBhvr>
                                        <p:cTn id="924" dur="2000"/>
                                        <p:tgtEl>
                                          <p:spTgt spid="33"/>
                                        </p:tgtEl>
                                      </p:cBhvr>
                                    </p:animEffect>
                                    <p:set>
                                      <p:cBhvr>
                                        <p:cTn id="925" dur="1" fill="hold">
                                          <p:stCondLst>
                                            <p:cond delay="1999"/>
                                          </p:stCondLst>
                                        </p:cTn>
                                        <p:tgtEl>
                                          <p:spTgt spid="33"/>
                                        </p:tgtEl>
                                        <p:attrNameLst>
                                          <p:attrName>style.visibility</p:attrName>
                                        </p:attrNameLst>
                                      </p:cBhvr>
                                      <p:to>
                                        <p:strVal val="hidden"/>
                                      </p:to>
                                    </p:set>
                                  </p:childTnLst>
                                </p:cTn>
                              </p:par>
                              <p:par>
                                <p:cTn id="926" presetID="13" presetClass="exit" presetSubtype="32" fill="hold" grpId="4" nodeType="withEffect">
                                  <p:stCondLst>
                                    <p:cond delay="0"/>
                                  </p:stCondLst>
                                  <p:childTnLst>
                                    <p:animEffect transition="out" filter="plus(out)">
                                      <p:cBhvr>
                                        <p:cTn id="927" dur="2000"/>
                                        <p:tgtEl>
                                          <p:spTgt spid="34"/>
                                        </p:tgtEl>
                                      </p:cBhvr>
                                    </p:animEffect>
                                    <p:set>
                                      <p:cBhvr>
                                        <p:cTn id="928" dur="1" fill="hold">
                                          <p:stCondLst>
                                            <p:cond delay="1999"/>
                                          </p:stCondLst>
                                        </p:cTn>
                                        <p:tgtEl>
                                          <p:spTgt spid="34"/>
                                        </p:tgtEl>
                                        <p:attrNameLst>
                                          <p:attrName>style.visibility</p:attrName>
                                        </p:attrNameLst>
                                      </p:cBhvr>
                                      <p:to>
                                        <p:strVal val="hidden"/>
                                      </p:to>
                                    </p:set>
                                  </p:childTnLst>
                                </p:cTn>
                              </p:par>
                              <p:par>
                                <p:cTn id="929" presetID="13" presetClass="exit" presetSubtype="32" fill="hold" grpId="4" nodeType="withEffect">
                                  <p:stCondLst>
                                    <p:cond delay="0"/>
                                  </p:stCondLst>
                                  <p:childTnLst>
                                    <p:animEffect transition="out" filter="plus(out)">
                                      <p:cBhvr>
                                        <p:cTn id="930" dur="2000"/>
                                        <p:tgtEl>
                                          <p:spTgt spid="35"/>
                                        </p:tgtEl>
                                      </p:cBhvr>
                                    </p:animEffect>
                                    <p:set>
                                      <p:cBhvr>
                                        <p:cTn id="931" dur="1" fill="hold">
                                          <p:stCondLst>
                                            <p:cond delay="1999"/>
                                          </p:stCondLst>
                                        </p:cTn>
                                        <p:tgtEl>
                                          <p:spTgt spid="35"/>
                                        </p:tgtEl>
                                        <p:attrNameLst>
                                          <p:attrName>style.visibility</p:attrName>
                                        </p:attrNameLst>
                                      </p:cBhvr>
                                      <p:to>
                                        <p:strVal val="hidden"/>
                                      </p:to>
                                    </p:set>
                                  </p:childTnLst>
                                </p:cTn>
                              </p:par>
                              <p:par>
                                <p:cTn id="932" presetID="13" presetClass="exit" presetSubtype="32" fill="hold" grpId="4" nodeType="withEffect">
                                  <p:stCondLst>
                                    <p:cond delay="0"/>
                                  </p:stCondLst>
                                  <p:childTnLst>
                                    <p:animEffect transition="out" filter="plus(out)">
                                      <p:cBhvr>
                                        <p:cTn id="933" dur="2000"/>
                                        <p:tgtEl>
                                          <p:spTgt spid="42"/>
                                        </p:tgtEl>
                                      </p:cBhvr>
                                    </p:animEffect>
                                    <p:set>
                                      <p:cBhvr>
                                        <p:cTn id="934" dur="1" fill="hold">
                                          <p:stCondLst>
                                            <p:cond delay="1999"/>
                                          </p:stCondLst>
                                        </p:cTn>
                                        <p:tgtEl>
                                          <p:spTgt spid="42"/>
                                        </p:tgtEl>
                                        <p:attrNameLst>
                                          <p:attrName>style.visibility</p:attrName>
                                        </p:attrNameLst>
                                      </p:cBhvr>
                                      <p:to>
                                        <p:strVal val="hidden"/>
                                      </p:to>
                                    </p:set>
                                  </p:childTnLst>
                                </p:cTn>
                              </p:par>
                              <p:par>
                                <p:cTn id="935" presetID="13" presetClass="exit" presetSubtype="32" fill="hold" grpId="4" nodeType="withEffect">
                                  <p:stCondLst>
                                    <p:cond delay="0"/>
                                  </p:stCondLst>
                                  <p:childTnLst>
                                    <p:animEffect transition="out" filter="plus(out)">
                                      <p:cBhvr>
                                        <p:cTn id="936" dur="2000"/>
                                        <p:tgtEl>
                                          <p:spTgt spid="43"/>
                                        </p:tgtEl>
                                      </p:cBhvr>
                                    </p:animEffect>
                                    <p:set>
                                      <p:cBhvr>
                                        <p:cTn id="937" dur="1" fill="hold">
                                          <p:stCondLst>
                                            <p:cond delay="1999"/>
                                          </p:stCondLst>
                                        </p:cTn>
                                        <p:tgtEl>
                                          <p:spTgt spid="43"/>
                                        </p:tgtEl>
                                        <p:attrNameLst>
                                          <p:attrName>style.visibility</p:attrName>
                                        </p:attrNameLst>
                                      </p:cBhvr>
                                      <p:to>
                                        <p:strVal val="hidden"/>
                                      </p:to>
                                    </p:set>
                                  </p:childTnLst>
                                </p:cTn>
                              </p:par>
                              <p:par>
                                <p:cTn id="938" presetID="13" presetClass="exit" presetSubtype="32" fill="hold" grpId="4" nodeType="withEffect">
                                  <p:stCondLst>
                                    <p:cond delay="0"/>
                                  </p:stCondLst>
                                  <p:childTnLst>
                                    <p:animEffect transition="out" filter="plus(out)">
                                      <p:cBhvr>
                                        <p:cTn id="939" dur="2000"/>
                                        <p:tgtEl>
                                          <p:spTgt spid="44"/>
                                        </p:tgtEl>
                                      </p:cBhvr>
                                    </p:animEffect>
                                    <p:set>
                                      <p:cBhvr>
                                        <p:cTn id="940" dur="1" fill="hold">
                                          <p:stCondLst>
                                            <p:cond delay="1999"/>
                                          </p:stCondLst>
                                        </p:cTn>
                                        <p:tgtEl>
                                          <p:spTgt spid="44"/>
                                        </p:tgtEl>
                                        <p:attrNameLst>
                                          <p:attrName>style.visibility</p:attrName>
                                        </p:attrNameLst>
                                      </p:cBhvr>
                                      <p:to>
                                        <p:strVal val="hidden"/>
                                      </p:to>
                                    </p:set>
                                  </p:childTnLst>
                                </p:cTn>
                              </p:par>
                              <p:par>
                                <p:cTn id="941" presetID="13" presetClass="exit" presetSubtype="32" fill="hold" grpId="4" nodeType="withEffect">
                                  <p:stCondLst>
                                    <p:cond delay="0"/>
                                  </p:stCondLst>
                                  <p:childTnLst>
                                    <p:animEffect transition="out" filter="plus(out)">
                                      <p:cBhvr>
                                        <p:cTn id="942" dur="2000"/>
                                        <p:tgtEl>
                                          <p:spTgt spid="45"/>
                                        </p:tgtEl>
                                      </p:cBhvr>
                                    </p:animEffect>
                                    <p:set>
                                      <p:cBhvr>
                                        <p:cTn id="943" dur="1" fill="hold">
                                          <p:stCondLst>
                                            <p:cond delay="1999"/>
                                          </p:stCondLst>
                                        </p:cTn>
                                        <p:tgtEl>
                                          <p:spTgt spid="45"/>
                                        </p:tgtEl>
                                        <p:attrNameLst>
                                          <p:attrName>style.visibility</p:attrName>
                                        </p:attrNameLst>
                                      </p:cBhvr>
                                      <p:to>
                                        <p:strVal val="hidden"/>
                                      </p:to>
                                    </p:set>
                                  </p:childTnLst>
                                </p:cTn>
                              </p:par>
                              <p:par>
                                <p:cTn id="944" presetID="13" presetClass="exit" presetSubtype="32" fill="hold" grpId="4" nodeType="withEffect">
                                  <p:stCondLst>
                                    <p:cond delay="0"/>
                                  </p:stCondLst>
                                  <p:childTnLst>
                                    <p:animEffect transition="out" filter="plus(out)">
                                      <p:cBhvr>
                                        <p:cTn id="945" dur="2000"/>
                                        <p:tgtEl>
                                          <p:spTgt spid="46"/>
                                        </p:tgtEl>
                                      </p:cBhvr>
                                    </p:animEffect>
                                    <p:set>
                                      <p:cBhvr>
                                        <p:cTn id="946" dur="1" fill="hold">
                                          <p:stCondLst>
                                            <p:cond delay="1999"/>
                                          </p:stCondLst>
                                        </p:cTn>
                                        <p:tgtEl>
                                          <p:spTgt spid="46"/>
                                        </p:tgtEl>
                                        <p:attrNameLst>
                                          <p:attrName>style.visibility</p:attrName>
                                        </p:attrNameLst>
                                      </p:cBhvr>
                                      <p:to>
                                        <p:strVal val="hidden"/>
                                      </p:to>
                                    </p:set>
                                  </p:childTnLst>
                                </p:cTn>
                              </p:par>
                              <p:par>
                                <p:cTn id="947" presetID="13" presetClass="exit" presetSubtype="32" fill="hold" grpId="4" nodeType="withEffect">
                                  <p:stCondLst>
                                    <p:cond delay="0"/>
                                  </p:stCondLst>
                                  <p:childTnLst>
                                    <p:animEffect transition="out" filter="plus(out)">
                                      <p:cBhvr>
                                        <p:cTn id="948" dur="2000"/>
                                        <p:tgtEl>
                                          <p:spTgt spid="47"/>
                                        </p:tgtEl>
                                      </p:cBhvr>
                                    </p:animEffect>
                                    <p:set>
                                      <p:cBhvr>
                                        <p:cTn id="949" dur="1" fill="hold">
                                          <p:stCondLst>
                                            <p:cond delay="1999"/>
                                          </p:stCondLst>
                                        </p:cTn>
                                        <p:tgtEl>
                                          <p:spTgt spid="47"/>
                                        </p:tgtEl>
                                        <p:attrNameLst>
                                          <p:attrName>style.visibility</p:attrName>
                                        </p:attrNameLst>
                                      </p:cBhvr>
                                      <p:to>
                                        <p:strVal val="hidden"/>
                                      </p:to>
                                    </p:set>
                                  </p:childTnLst>
                                </p:cTn>
                              </p:par>
                              <p:par>
                                <p:cTn id="950" presetID="13" presetClass="exit" presetSubtype="32" fill="hold" grpId="4" nodeType="withEffect">
                                  <p:stCondLst>
                                    <p:cond delay="0"/>
                                  </p:stCondLst>
                                  <p:childTnLst>
                                    <p:animEffect transition="out" filter="plus(out)">
                                      <p:cBhvr>
                                        <p:cTn id="951" dur="2000"/>
                                        <p:tgtEl>
                                          <p:spTgt spid="54"/>
                                        </p:tgtEl>
                                      </p:cBhvr>
                                    </p:animEffect>
                                    <p:set>
                                      <p:cBhvr>
                                        <p:cTn id="952" dur="1" fill="hold">
                                          <p:stCondLst>
                                            <p:cond delay="1999"/>
                                          </p:stCondLst>
                                        </p:cTn>
                                        <p:tgtEl>
                                          <p:spTgt spid="54"/>
                                        </p:tgtEl>
                                        <p:attrNameLst>
                                          <p:attrName>style.visibility</p:attrName>
                                        </p:attrNameLst>
                                      </p:cBhvr>
                                      <p:to>
                                        <p:strVal val="hidden"/>
                                      </p:to>
                                    </p:set>
                                  </p:childTnLst>
                                </p:cTn>
                              </p:par>
                              <p:par>
                                <p:cTn id="953" presetID="13" presetClass="exit" presetSubtype="32" fill="hold" grpId="4" nodeType="withEffect">
                                  <p:stCondLst>
                                    <p:cond delay="0"/>
                                  </p:stCondLst>
                                  <p:childTnLst>
                                    <p:animEffect transition="out" filter="plus(out)">
                                      <p:cBhvr>
                                        <p:cTn id="954" dur="2000"/>
                                        <p:tgtEl>
                                          <p:spTgt spid="55"/>
                                        </p:tgtEl>
                                      </p:cBhvr>
                                    </p:animEffect>
                                    <p:set>
                                      <p:cBhvr>
                                        <p:cTn id="955" dur="1" fill="hold">
                                          <p:stCondLst>
                                            <p:cond delay="1999"/>
                                          </p:stCondLst>
                                        </p:cTn>
                                        <p:tgtEl>
                                          <p:spTgt spid="55"/>
                                        </p:tgtEl>
                                        <p:attrNameLst>
                                          <p:attrName>style.visibility</p:attrName>
                                        </p:attrNameLst>
                                      </p:cBhvr>
                                      <p:to>
                                        <p:strVal val="hidden"/>
                                      </p:to>
                                    </p:set>
                                  </p:childTnLst>
                                </p:cTn>
                              </p:par>
                              <p:par>
                                <p:cTn id="956" presetID="13" presetClass="exit" presetSubtype="32" fill="hold" grpId="4" nodeType="withEffect">
                                  <p:stCondLst>
                                    <p:cond delay="0"/>
                                  </p:stCondLst>
                                  <p:childTnLst>
                                    <p:animEffect transition="out" filter="plus(out)">
                                      <p:cBhvr>
                                        <p:cTn id="957" dur="2000"/>
                                        <p:tgtEl>
                                          <p:spTgt spid="56"/>
                                        </p:tgtEl>
                                      </p:cBhvr>
                                    </p:animEffect>
                                    <p:set>
                                      <p:cBhvr>
                                        <p:cTn id="958" dur="1" fill="hold">
                                          <p:stCondLst>
                                            <p:cond delay="1999"/>
                                          </p:stCondLst>
                                        </p:cTn>
                                        <p:tgtEl>
                                          <p:spTgt spid="56"/>
                                        </p:tgtEl>
                                        <p:attrNameLst>
                                          <p:attrName>style.visibility</p:attrName>
                                        </p:attrNameLst>
                                      </p:cBhvr>
                                      <p:to>
                                        <p:strVal val="hidden"/>
                                      </p:to>
                                    </p:set>
                                  </p:childTnLst>
                                </p:cTn>
                              </p:par>
                              <p:par>
                                <p:cTn id="959" presetID="13" presetClass="exit" presetSubtype="32" fill="hold" grpId="4" nodeType="withEffect">
                                  <p:stCondLst>
                                    <p:cond delay="0"/>
                                  </p:stCondLst>
                                  <p:childTnLst>
                                    <p:animEffect transition="out" filter="plus(out)">
                                      <p:cBhvr>
                                        <p:cTn id="960" dur="2000"/>
                                        <p:tgtEl>
                                          <p:spTgt spid="57"/>
                                        </p:tgtEl>
                                      </p:cBhvr>
                                    </p:animEffect>
                                    <p:set>
                                      <p:cBhvr>
                                        <p:cTn id="961" dur="1" fill="hold">
                                          <p:stCondLst>
                                            <p:cond delay="1999"/>
                                          </p:stCondLst>
                                        </p:cTn>
                                        <p:tgtEl>
                                          <p:spTgt spid="57"/>
                                        </p:tgtEl>
                                        <p:attrNameLst>
                                          <p:attrName>style.visibility</p:attrName>
                                        </p:attrNameLst>
                                      </p:cBhvr>
                                      <p:to>
                                        <p:strVal val="hidden"/>
                                      </p:to>
                                    </p:set>
                                  </p:childTnLst>
                                </p:cTn>
                              </p:par>
                              <p:par>
                                <p:cTn id="962" presetID="13" presetClass="exit" presetSubtype="32" fill="hold" grpId="4" nodeType="withEffect">
                                  <p:stCondLst>
                                    <p:cond delay="0"/>
                                  </p:stCondLst>
                                  <p:childTnLst>
                                    <p:animEffect transition="out" filter="plus(out)">
                                      <p:cBhvr>
                                        <p:cTn id="963" dur="2000"/>
                                        <p:tgtEl>
                                          <p:spTgt spid="58"/>
                                        </p:tgtEl>
                                      </p:cBhvr>
                                    </p:animEffect>
                                    <p:set>
                                      <p:cBhvr>
                                        <p:cTn id="964" dur="1" fill="hold">
                                          <p:stCondLst>
                                            <p:cond delay="1999"/>
                                          </p:stCondLst>
                                        </p:cTn>
                                        <p:tgtEl>
                                          <p:spTgt spid="58"/>
                                        </p:tgtEl>
                                        <p:attrNameLst>
                                          <p:attrName>style.visibility</p:attrName>
                                        </p:attrNameLst>
                                      </p:cBhvr>
                                      <p:to>
                                        <p:strVal val="hidden"/>
                                      </p:to>
                                    </p:set>
                                  </p:childTnLst>
                                </p:cTn>
                              </p:par>
                              <p:par>
                                <p:cTn id="965" presetID="13" presetClass="exit" presetSubtype="32" fill="hold" grpId="4" nodeType="withEffect">
                                  <p:stCondLst>
                                    <p:cond delay="0"/>
                                  </p:stCondLst>
                                  <p:childTnLst>
                                    <p:animEffect transition="out" filter="plus(out)">
                                      <p:cBhvr>
                                        <p:cTn id="966" dur="2000"/>
                                        <p:tgtEl>
                                          <p:spTgt spid="59"/>
                                        </p:tgtEl>
                                      </p:cBhvr>
                                    </p:animEffect>
                                    <p:set>
                                      <p:cBhvr>
                                        <p:cTn id="967" dur="1" fill="hold">
                                          <p:stCondLst>
                                            <p:cond delay="1999"/>
                                          </p:stCondLst>
                                        </p:cTn>
                                        <p:tgtEl>
                                          <p:spTgt spid="59"/>
                                        </p:tgtEl>
                                        <p:attrNameLst>
                                          <p:attrName>style.visibility</p:attrName>
                                        </p:attrNameLst>
                                      </p:cBhvr>
                                      <p:to>
                                        <p:strVal val="hidden"/>
                                      </p:to>
                                    </p:set>
                                  </p:childTnLst>
                                </p:cTn>
                              </p:par>
                              <p:par>
                                <p:cTn id="968" presetID="8" presetClass="emph" presetSubtype="0" fill="hold" grpId="5" nodeType="withEffect">
                                  <p:stCondLst>
                                    <p:cond delay="0"/>
                                  </p:stCondLst>
                                  <p:childTnLst>
                                    <p:animRot by="21600000">
                                      <p:cBhvr>
                                        <p:cTn id="969" dur="2000" fill="hold"/>
                                        <p:tgtEl>
                                          <p:spTgt spid="6"/>
                                        </p:tgtEl>
                                        <p:attrNameLst>
                                          <p:attrName>r</p:attrName>
                                        </p:attrNameLst>
                                      </p:cBhvr>
                                    </p:animRot>
                                  </p:childTnLst>
                                </p:cTn>
                              </p:par>
                              <p:par>
                                <p:cTn id="970" presetID="8" presetClass="emph" presetSubtype="0" fill="hold" grpId="5" nodeType="withEffect">
                                  <p:stCondLst>
                                    <p:cond delay="0"/>
                                  </p:stCondLst>
                                  <p:childTnLst>
                                    <p:animRot by="21600000">
                                      <p:cBhvr>
                                        <p:cTn id="971" dur="2000" fill="hold"/>
                                        <p:tgtEl>
                                          <p:spTgt spid="8"/>
                                        </p:tgtEl>
                                        <p:attrNameLst>
                                          <p:attrName>r</p:attrName>
                                        </p:attrNameLst>
                                      </p:cBhvr>
                                    </p:animRot>
                                  </p:childTnLst>
                                </p:cTn>
                              </p:par>
                              <p:par>
                                <p:cTn id="972" presetID="8" presetClass="emph" presetSubtype="0" fill="hold" grpId="5" nodeType="withEffect">
                                  <p:stCondLst>
                                    <p:cond delay="0"/>
                                  </p:stCondLst>
                                  <p:childTnLst>
                                    <p:animRot by="21600000">
                                      <p:cBhvr>
                                        <p:cTn id="973" dur="2000" fill="hold"/>
                                        <p:tgtEl>
                                          <p:spTgt spid="10"/>
                                        </p:tgtEl>
                                        <p:attrNameLst>
                                          <p:attrName>r</p:attrName>
                                        </p:attrNameLst>
                                      </p:cBhvr>
                                    </p:animRot>
                                  </p:childTnLst>
                                </p:cTn>
                              </p:par>
                              <p:par>
                                <p:cTn id="974" presetID="8" presetClass="emph" presetSubtype="0" fill="hold" grpId="5" nodeType="withEffect">
                                  <p:stCondLst>
                                    <p:cond delay="0"/>
                                  </p:stCondLst>
                                  <p:childTnLst>
                                    <p:animRot by="21600000">
                                      <p:cBhvr>
                                        <p:cTn id="975" dur="2000" fill="hold"/>
                                        <p:tgtEl>
                                          <p:spTgt spid="11"/>
                                        </p:tgtEl>
                                        <p:attrNameLst>
                                          <p:attrName>r</p:attrName>
                                        </p:attrNameLst>
                                      </p:cBhvr>
                                    </p:animRot>
                                  </p:childTnLst>
                                </p:cTn>
                              </p:par>
                              <p:par>
                                <p:cTn id="976" presetID="8" presetClass="emph" presetSubtype="0" fill="hold" grpId="5" nodeType="withEffect">
                                  <p:stCondLst>
                                    <p:cond delay="0"/>
                                  </p:stCondLst>
                                  <p:childTnLst>
                                    <p:animRot by="21600000">
                                      <p:cBhvr>
                                        <p:cTn id="977" dur="2000" fill="hold"/>
                                        <p:tgtEl>
                                          <p:spTgt spid="14"/>
                                        </p:tgtEl>
                                        <p:attrNameLst>
                                          <p:attrName>r</p:attrName>
                                        </p:attrNameLst>
                                      </p:cBhvr>
                                    </p:animRot>
                                  </p:childTnLst>
                                </p:cTn>
                              </p:par>
                              <p:par>
                                <p:cTn id="978" presetID="8" presetClass="emph" presetSubtype="0" fill="hold" grpId="5" nodeType="withEffect">
                                  <p:stCondLst>
                                    <p:cond delay="0"/>
                                  </p:stCondLst>
                                  <p:childTnLst>
                                    <p:animRot by="21600000">
                                      <p:cBhvr>
                                        <p:cTn id="979" dur="2000" fill="hold"/>
                                        <p:tgtEl>
                                          <p:spTgt spid="15"/>
                                        </p:tgtEl>
                                        <p:attrNameLst>
                                          <p:attrName>r</p:attrName>
                                        </p:attrNameLst>
                                      </p:cBhvr>
                                    </p:animRot>
                                  </p:childTnLst>
                                </p:cTn>
                              </p:par>
                              <p:par>
                                <p:cTn id="980" presetID="8" presetClass="emph" presetSubtype="0" fill="hold" grpId="5" nodeType="withEffect">
                                  <p:stCondLst>
                                    <p:cond delay="0"/>
                                  </p:stCondLst>
                                  <p:childTnLst>
                                    <p:animRot by="21600000">
                                      <p:cBhvr>
                                        <p:cTn id="981" dur="2000" fill="hold"/>
                                        <p:tgtEl>
                                          <p:spTgt spid="18"/>
                                        </p:tgtEl>
                                        <p:attrNameLst>
                                          <p:attrName>r</p:attrName>
                                        </p:attrNameLst>
                                      </p:cBhvr>
                                    </p:animRot>
                                  </p:childTnLst>
                                </p:cTn>
                              </p:par>
                              <p:par>
                                <p:cTn id="982" presetID="8" presetClass="emph" presetSubtype="0" fill="hold" grpId="5" nodeType="withEffect">
                                  <p:stCondLst>
                                    <p:cond delay="0"/>
                                  </p:stCondLst>
                                  <p:childTnLst>
                                    <p:animRot by="21600000">
                                      <p:cBhvr>
                                        <p:cTn id="983" dur="2000" fill="hold"/>
                                        <p:tgtEl>
                                          <p:spTgt spid="19"/>
                                        </p:tgtEl>
                                        <p:attrNameLst>
                                          <p:attrName>r</p:attrName>
                                        </p:attrNameLst>
                                      </p:cBhvr>
                                    </p:animRot>
                                  </p:childTnLst>
                                </p:cTn>
                              </p:par>
                              <p:par>
                                <p:cTn id="984" presetID="8" presetClass="emph" presetSubtype="0" fill="hold" grpId="5" nodeType="withEffect">
                                  <p:stCondLst>
                                    <p:cond delay="0"/>
                                  </p:stCondLst>
                                  <p:childTnLst>
                                    <p:animRot by="21600000">
                                      <p:cBhvr>
                                        <p:cTn id="985" dur="2000" fill="hold"/>
                                        <p:tgtEl>
                                          <p:spTgt spid="20"/>
                                        </p:tgtEl>
                                        <p:attrNameLst>
                                          <p:attrName>r</p:attrName>
                                        </p:attrNameLst>
                                      </p:cBhvr>
                                    </p:animRot>
                                  </p:childTnLst>
                                </p:cTn>
                              </p:par>
                              <p:par>
                                <p:cTn id="986" presetID="8" presetClass="emph" presetSubtype="0" fill="hold" grpId="5" nodeType="withEffect">
                                  <p:stCondLst>
                                    <p:cond delay="0"/>
                                  </p:stCondLst>
                                  <p:childTnLst>
                                    <p:animRot by="21600000">
                                      <p:cBhvr>
                                        <p:cTn id="987" dur="2000" fill="hold"/>
                                        <p:tgtEl>
                                          <p:spTgt spid="21"/>
                                        </p:tgtEl>
                                        <p:attrNameLst>
                                          <p:attrName>r</p:attrName>
                                        </p:attrNameLst>
                                      </p:cBhvr>
                                    </p:animRot>
                                  </p:childTnLst>
                                </p:cTn>
                              </p:par>
                              <p:par>
                                <p:cTn id="988" presetID="8" presetClass="emph" presetSubtype="0" fill="hold" grpId="5" nodeType="withEffect">
                                  <p:stCondLst>
                                    <p:cond delay="0"/>
                                  </p:stCondLst>
                                  <p:childTnLst>
                                    <p:animRot by="21600000">
                                      <p:cBhvr>
                                        <p:cTn id="989" dur="2000" fill="hold"/>
                                        <p:tgtEl>
                                          <p:spTgt spid="22"/>
                                        </p:tgtEl>
                                        <p:attrNameLst>
                                          <p:attrName>r</p:attrName>
                                        </p:attrNameLst>
                                      </p:cBhvr>
                                    </p:animRot>
                                  </p:childTnLst>
                                </p:cTn>
                              </p:par>
                              <p:par>
                                <p:cTn id="990" presetID="8" presetClass="emph" presetSubtype="0" fill="hold" grpId="5" nodeType="withEffect">
                                  <p:stCondLst>
                                    <p:cond delay="0"/>
                                  </p:stCondLst>
                                  <p:childTnLst>
                                    <p:animRot by="21600000">
                                      <p:cBhvr>
                                        <p:cTn id="991" dur="2000" fill="hold"/>
                                        <p:tgtEl>
                                          <p:spTgt spid="23"/>
                                        </p:tgtEl>
                                        <p:attrNameLst>
                                          <p:attrName>r</p:attrName>
                                        </p:attrNameLst>
                                      </p:cBhvr>
                                    </p:animRot>
                                  </p:childTnLst>
                                </p:cTn>
                              </p:par>
                              <p:par>
                                <p:cTn id="992" presetID="8" presetClass="emph" presetSubtype="0" fill="hold" grpId="5" nodeType="withEffect">
                                  <p:stCondLst>
                                    <p:cond delay="0"/>
                                  </p:stCondLst>
                                  <p:childTnLst>
                                    <p:animRot by="21600000">
                                      <p:cBhvr>
                                        <p:cTn id="993" dur="2000" fill="hold"/>
                                        <p:tgtEl>
                                          <p:spTgt spid="30"/>
                                        </p:tgtEl>
                                        <p:attrNameLst>
                                          <p:attrName>r</p:attrName>
                                        </p:attrNameLst>
                                      </p:cBhvr>
                                    </p:animRot>
                                  </p:childTnLst>
                                </p:cTn>
                              </p:par>
                              <p:par>
                                <p:cTn id="994" presetID="8" presetClass="emph" presetSubtype="0" fill="hold" grpId="5" nodeType="withEffect">
                                  <p:stCondLst>
                                    <p:cond delay="0"/>
                                  </p:stCondLst>
                                  <p:childTnLst>
                                    <p:animRot by="21600000">
                                      <p:cBhvr>
                                        <p:cTn id="995" dur="2000" fill="hold"/>
                                        <p:tgtEl>
                                          <p:spTgt spid="31"/>
                                        </p:tgtEl>
                                        <p:attrNameLst>
                                          <p:attrName>r</p:attrName>
                                        </p:attrNameLst>
                                      </p:cBhvr>
                                    </p:animRot>
                                  </p:childTnLst>
                                </p:cTn>
                              </p:par>
                              <p:par>
                                <p:cTn id="996" presetID="8" presetClass="emph" presetSubtype="0" fill="hold" grpId="5" nodeType="withEffect">
                                  <p:stCondLst>
                                    <p:cond delay="0"/>
                                  </p:stCondLst>
                                  <p:childTnLst>
                                    <p:animRot by="21600000">
                                      <p:cBhvr>
                                        <p:cTn id="997" dur="2000" fill="hold"/>
                                        <p:tgtEl>
                                          <p:spTgt spid="32"/>
                                        </p:tgtEl>
                                        <p:attrNameLst>
                                          <p:attrName>r</p:attrName>
                                        </p:attrNameLst>
                                      </p:cBhvr>
                                    </p:animRot>
                                  </p:childTnLst>
                                </p:cTn>
                              </p:par>
                              <p:par>
                                <p:cTn id="998" presetID="8" presetClass="emph" presetSubtype="0" fill="hold" grpId="5" nodeType="withEffect">
                                  <p:stCondLst>
                                    <p:cond delay="0"/>
                                  </p:stCondLst>
                                  <p:childTnLst>
                                    <p:animRot by="21600000">
                                      <p:cBhvr>
                                        <p:cTn id="999" dur="2000" fill="hold"/>
                                        <p:tgtEl>
                                          <p:spTgt spid="33"/>
                                        </p:tgtEl>
                                        <p:attrNameLst>
                                          <p:attrName>r</p:attrName>
                                        </p:attrNameLst>
                                      </p:cBhvr>
                                    </p:animRot>
                                  </p:childTnLst>
                                </p:cTn>
                              </p:par>
                              <p:par>
                                <p:cTn id="1000" presetID="8" presetClass="emph" presetSubtype="0" fill="hold" grpId="5" nodeType="withEffect">
                                  <p:stCondLst>
                                    <p:cond delay="0"/>
                                  </p:stCondLst>
                                  <p:childTnLst>
                                    <p:animRot by="21600000">
                                      <p:cBhvr>
                                        <p:cTn id="1001" dur="2000" fill="hold"/>
                                        <p:tgtEl>
                                          <p:spTgt spid="34"/>
                                        </p:tgtEl>
                                        <p:attrNameLst>
                                          <p:attrName>r</p:attrName>
                                        </p:attrNameLst>
                                      </p:cBhvr>
                                    </p:animRot>
                                  </p:childTnLst>
                                </p:cTn>
                              </p:par>
                              <p:par>
                                <p:cTn id="1002" presetID="8" presetClass="emph" presetSubtype="0" fill="hold" grpId="5" nodeType="withEffect">
                                  <p:stCondLst>
                                    <p:cond delay="0"/>
                                  </p:stCondLst>
                                  <p:childTnLst>
                                    <p:animRot by="21600000">
                                      <p:cBhvr>
                                        <p:cTn id="1003" dur="2000" fill="hold"/>
                                        <p:tgtEl>
                                          <p:spTgt spid="35"/>
                                        </p:tgtEl>
                                        <p:attrNameLst>
                                          <p:attrName>r</p:attrName>
                                        </p:attrNameLst>
                                      </p:cBhvr>
                                    </p:animRot>
                                  </p:childTnLst>
                                </p:cTn>
                              </p:par>
                              <p:par>
                                <p:cTn id="1004" presetID="8" presetClass="emph" presetSubtype="0" fill="hold" grpId="5" nodeType="withEffect">
                                  <p:stCondLst>
                                    <p:cond delay="0"/>
                                  </p:stCondLst>
                                  <p:childTnLst>
                                    <p:animRot by="21600000">
                                      <p:cBhvr>
                                        <p:cTn id="1005" dur="2000" fill="hold"/>
                                        <p:tgtEl>
                                          <p:spTgt spid="42"/>
                                        </p:tgtEl>
                                        <p:attrNameLst>
                                          <p:attrName>r</p:attrName>
                                        </p:attrNameLst>
                                      </p:cBhvr>
                                    </p:animRot>
                                  </p:childTnLst>
                                </p:cTn>
                              </p:par>
                              <p:par>
                                <p:cTn id="1006" presetID="8" presetClass="emph" presetSubtype="0" fill="hold" grpId="5" nodeType="withEffect">
                                  <p:stCondLst>
                                    <p:cond delay="0"/>
                                  </p:stCondLst>
                                  <p:childTnLst>
                                    <p:animRot by="21600000">
                                      <p:cBhvr>
                                        <p:cTn id="1007" dur="2000" fill="hold"/>
                                        <p:tgtEl>
                                          <p:spTgt spid="43"/>
                                        </p:tgtEl>
                                        <p:attrNameLst>
                                          <p:attrName>r</p:attrName>
                                        </p:attrNameLst>
                                      </p:cBhvr>
                                    </p:animRot>
                                  </p:childTnLst>
                                </p:cTn>
                              </p:par>
                              <p:par>
                                <p:cTn id="1008" presetID="8" presetClass="emph" presetSubtype="0" fill="hold" grpId="5" nodeType="withEffect">
                                  <p:stCondLst>
                                    <p:cond delay="0"/>
                                  </p:stCondLst>
                                  <p:childTnLst>
                                    <p:animRot by="21600000">
                                      <p:cBhvr>
                                        <p:cTn id="1009" dur="2000" fill="hold"/>
                                        <p:tgtEl>
                                          <p:spTgt spid="44"/>
                                        </p:tgtEl>
                                        <p:attrNameLst>
                                          <p:attrName>r</p:attrName>
                                        </p:attrNameLst>
                                      </p:cBhvr>
                                    </p:animRot>
                                  </p:childTnLst>
                                </p:cTn>
                              </p:par>
                              <p:par>
                                <p:cTn id="1010" presetID="8" presetClass="emph" presetSubtype="0" fill="hold" grpId="5" nodeType="withEffect">
                                  <p:stCondLst>
                                    <p:cond delay="0"/>
                                  </p:stCondLst>
                                  <p:childTnLst>
                                    <p:animRot by="21600000">
                                      <p:cBhvr>
                                        <p:cTn id="1011" dur="2000" fill="hold"/>
                                        <p:tgtEl>
                                          <p:spTgt spid="45"/>
                                        </p:tgtEl>
                                        <p:attrNameLst>
                                          <p:attrName>r</p:attrName>
                                        </p:attrNameLst>
                                      </p:cBhvr>
                                    </p:animRot>
                                  </p:childTnLst>
                                </p:cTn>
                              </p:par>
                              <p:par>
                                <p:cTn id="1012" presetID="8" presetClass="emph" presetSubtype="0" fill="hold" grpId="5" nodeType="withEffect">
                                  <p:stCondLst>
                                    <p:cond delay="0"/>
                                  </p:stCondLst>
                                  <p:childTnLst>
                                    <p:animRot by="21600000">
                                      <p:cBhvr>
                                        <p:cTn id="1013" dur="2000" fill="hold"/>
                                        <p:tgtEl>
                                          <p:spTgt spid="46"/>
                                        </p:tgtEl>
                                        <p:attrNameLst>
                                          <p:attrName>r</p:attrName>
                                        </p:attrNameLst>
                                      </p:cBhvr>
                                    </p:animRot>
                                  </p:childTnLst>
                                </p:cTn>
                              </p:par>
                              <p:par>
                                <p:cTn id="1014" presetID="8" presetClass="emph" presetSubtype="0" fill="hold" grpId="5" nodeType="withEffect">
                                  <p:stCondLst>
                                    <p:cond delay="0"/>
                                  </p:stCondLst>
                                  <p:childTnLst>
                                    <p:animRot by="21600000">
                                      <p:cBhvr>
                                        <p:cTn id="1015" dur="2000" fill="hold"/>
                                        <p:tgtEl>
                                          <p:spTgt spid="47"/>
                                        </p:tgtEl>
                                        <p:attrNameLst>
                                          <p:attrName>r</p:attrName>
                                        </p:attrNameLst>
                                      </p:cBhvr>
                                    </p:animRot>
                                  </p:childTnLst>
                                </p:cTn>
                              </p:par>
                              <p:par>
                                <p:cTn id="1016" presetID="8" presetClass="emph" presetSubtype="0" fill="hold" grpId="5" nodeType="withEffect">
                                  <p:stCondLst>
                                    <p:cond delay="0"/>
                                  </p:stCondLst>
                                  <p:childTnLst>
                                    <p:animRot by="21600000">
                                      <p:cBhvr>
                                        <p:cTn id="1017" dur="2000" fill="hold"/>
                                        <p:tgtEl>
                                          <p:spTgt spid="54"/>
                                        </p:tgtEl>
                                        <p:attrNameLst>
                                          <p:attrName>r</p:attrName>
                                        </p:attrNameLst>
                                      </p:cBhvr>
                                    </p:animRot>
                                  </p:childTnLst>
                                </p:cTn>
                              </p:par>
                              <p:par>
                                <p:cTn id="1018" presetID="8" presetClass="emph" presetSubtype="0" fill="hold" grpId="5" nodeType="withEffect">
                                  <p:stCondLst>
                                    <p:cond delay="0"/>
                                  </p:stCondLst>
                                  <p:childTnLst>
                                    <p:animRot by="21600000">
                                      <p:cBhvr>
                                        <p:cTn id="1019" dur="2000" fill="hold"/>
                                        <p:tgtEl>
                                          <p:spTgt spid="55"/>
                                        </p:tgtEl>
                                        <p:attrNameLst>
                                          <p:attrName>r</p:attrName>
                                        </p:attrNameLst>
                                      </p:cBhvr>
                                    </p:animRot>
                                  </p:childTnLst>
                                </p:cTn>
                              </p:par>
                              <p:par>
                                <p:cTn id="1020" presetID="8" presetClass="emph" presetSubtype="0" fill="hold" grpId="5" nodeType="withEffect">
                                  <p:stCondLst>
                                    <p:cond delay="0"/>
                                  </p:stCondLst>
                                  <p:childTnLst>
                                    <p:animRot by="21600000">
                                      <p:cBhvr>
                                        <p:cTn id="1021" dur="2000" fill="hold"/>
                                        <p:tgtEl>
                                          <p:spTgt spid="56"/>
                                        </p:tgtEl>
                                        <p:attrNameLst>
                                          <p:attrName>r</p:attrName>
                                        </p:attrNameLst>
                                      </p:cBhvr>
                                    </p:animRot>
                                  </p:childTnLst>
                                </p:cTn>
                              </p:par>
                              <p:par>
                                <p:cTn id="1022" presetID="8" presetClass="emph" presetSubtype="0" fill="hold" grpId="5" nodeType="withEffect">
                                  <p:stCondLst>
                                    <p:cond delay="0"/>
                                  </p:stCondLst>
                                  <p:childTnLst>
                                    <p:animRot by="21600000">
                                      <p:cBhvr>
                                        <p:cTn id="1023" dur="2000" fill="hold"/>
                                        <p:tgtEl>
                                          <p:spTgt spid="57"/>
                                        </p:tgtEl>
                                        <p:attrNameLst>
                                          <p:attrName>r</p:attrName>
                                        </p:attrNameLst>
                                      </p:cBhvr>
                                    </p:animRot>
                                  </p:childTnLst>
                                </p:cTn>
                              </p:par>
                              <p:par>
                                <p:cTn id="1024" presetID="8" presetClass="emph" presetSubtype="0" fill="hold" grpId="5" nodeType="withEffect">
                                  <p:stCondLst>
                                    <p:cond delay="0"/>
                                  </p:stCondLst>
                                  <p:childTnLst>
                                    <p:animRot by="21600000">
                                      <p:cBhvr>
                                        <p:cTn id="1025" dur="2000" fill="hold"/>
                                        <p:tgtEl>
                                          <p:spTgt spid="58"/>
                                        </p:tgtEl>
                                        <p:attrNameLst>
                                          <p:attrName>r</p:attrName>
                                        </p:attrNameLst>
                                      </p:cBhvr>
                                    </p:animRot>
                                  </p:childTnLst>
                                </p:cTn>
                              </p:par>
                              <p:par>
                                <p:cTn id="1026" presetID="8" presetClass="emph" presetSubtype="0" fill="hold" grpId="5" nodeType="withEffect">
                                  <p:stCondLst>
                                    <p:cond delay="0"/>
                                  </p:stCondLst>
                                  <p:childTnLst>
                                    <p:animRot by="21600000">
                                      <p:cBhvr>
                                        <p:cTn id="1027" dur="2000" fill="hold"/>
                                        <p:tgtEl>
                                          <p:spTgt spid="59"/>
                                        </p:tgtEl>
                                        <p:attrNameLst>
                                          <p:attrName>r</p:attrName>
                                        </p:attrNameLst>
                                      </p:cBhvr>
                                    </p:animRot>
                                  </p:childTnLst>
                                </p:cTn>
                              </p:par>
                              <p:par>
                                <p:cTn id="1028" presetID="8" presetClass="emph" presetSubtype="0" fill="hold" grpId="5" nodeType="withEffect">
                                  <p:stCondLst>
                                    <p:cond delay="0"/>
                                  </p:stCondLst>
                                  <p:childTnLst>
                                    <p:animRot by="-21600000">
                                      <p:cBhvr>
                                        <p:cTn id="1029" dur="2000" fill="hold"/>
                                        <p:tgtEl>
                                          <p:spTgt spid="7"/>
                                        </p:tgtEl>
                                        <p:attrNameLst>
                                          <p:attrName>r</p:attrName>
                                        </p:attrNameLst>
                                      </p:cBhvr>
                                    </p:animRot>
                                  </p:childTnLst>
                                </p:cTn>
                              </p:par>
                              <p:par>
                                <p:cTn id="1030" presetID="8" presetClass="emph" presetSubtype="0" fill="hold" grpId="5" nodeType="withEffect">
                                  <p:stCondLst>
                                    <p:cond delay="0"/>
                                  </p:stCondLst>
                                  <p:childTnLst>
                                    <p:animRot by="-21600000">
                                      <p:cBhvr>
                                        <p:cTn id="1031" dur="2000" fill="hold"/>
                                        <p:tgtEl>
                                          <p:spTgt spid="9"/>
                                        </p:tgtEl>
                                        <p:attrNameLst>
                                          <p:attrName>r</p:attrName>
                                        </p:attrNameLst>
                                      </p:cBhvr>
                                    </p:animRot>
                                  </p:childTnLst>
                                </p:cTn>
                              </p:par>
                              <p:par>
                                <p:cTn id="1032" presetID="8" presetClass="emph" presetSubtype="0" fill="hold" grpId="5" nodeType="withEffect">
                                  <p:stCondLst>
                                    <p:cond delay="0"/>
                                  </p:stCondLst>
                                  <p:childTnLst>
                                    <p:animRot by="-21600000">
                                      <p:cBhvr>
                                        <p:cTn id="1033" dur="2000" fill="hold"/>
                                        <p:tgtEl>
                                          <p:spTgt spid="12"/>
                                        </p:tgtEl>
                                        <p:attrNameLst>
                                          <p:attrName>r</p:attrName>
                                        </p:attrNameLst>
                                      </p:cBhvr>
                                    </p:animRot>
                                  </p:childTnLst>
                                </p:cTn>
                              </p:par>
                              <p:par>
                                <p:cTn id="1034" presetID="8" presetClass="emph" presetSubtype="0" fill="hold" grpId="5" nodeType="withEffect">
                                  <p:stCondLst>
                                    <p:cond delay="0"/>
                                  </p:stCondLst>
                                  <p:childTnLst>
                                    <p:animRot by="-21600000">
                                      <p:cBhvr>
                                        <p:cTn id="1035" dur="2000" fill="hold"/>
                                        <p:tgtEl>
                                          <p:spTgt spid="13"/>
                                        </p:tgtEl>
                                        <p:attrNameLst>
                                          <p:attrName>r</p:attrName>
                                        </p:attrNameLst>
                                      </p:cBhvr>
                                    </p:animRot>
                                  </p:childTnLst>
                                </p:cTn>
                              </p:par>
                              <p:par>
                                <p:cTn id="1036" presetID="8" presetClass="emph" presetSubtype="0" fill="hold" grpId="5" nodeType="withEffect">
                                  <p:stCondLst>
                                    <p:cond delay="0"/>
                                  </p:stCondLst>
                                  <p:childTnLst>
                                    <p:animRot by="-21600000">
                                      <p:cBhvr>
                                        <p:cTn id="1037" dur="2000" fill="hold"/>
                                        <p:tgtEl>
                                          <p:spTgt spid="16"/>
                                        </p:tgtEl>
                                        <p:attrNameLst>
                                          <p:attrName>r</p:attrName>
                                        </p:attrNameLst>
                                      </p:cBhvr>
                                    </p:animRot>
                                  </p:childTnLst>
                                </p:cTn>
                              </p:par>
                              <p:par>
                                <p:cTn id="1038" presetID="8" presetClass="emph" presetSubtype="0" fill="hold" grpId="5" nodeType="withEffect">
                                  <p:stCondLst>
                                    <p:cond delay="0"/>
                                  </p:stCondLst>
                                  <p:childTnLst>
                                    <p:animRot by="-21600000">
                                      <p:cBhvr>
                                        <p:cTn id="1039" dur="2000" fill="hold"/>
                                        <p:tgtEl>
                                          <p:spTgt spid="17"/>
                                        </p:tgtEl>
                                        <p:attrNameLst>
                                          <p:attrName>r</p:attrName>
                                        </p:attrNameLst>
                                      </p:cBhvr>
                                    </p:animRot>
                                  </p:childTnLst>
                                </p:cTn>
                              </p:par>
                              <p:par>
                                <p:cTn id="1040" presetID="8" presetClass="emph" presetSubtype="0" fill="hold" grpId="5" nodeType="withEffect">
                                  <p:stCondLst>
                                    <p:cond delay="0"/>
                                  </p:stCondLst>
                                  <p:childTnLst>
                                    <p:animRot by="-21600000">
                                      <p:cBhvr>
                                        <p:cTn id="1041" dur="2000" fill="hold"/>
                                        <p:tgtEl>
                                          <p:spTgt spid="24"/>
                                        </p:tgtEl>
                                        <p:attrNameLst>
                                          <p:attrName>r</p:attrName>
                                        </p:attrNameLst>
                                      </p:cBhvr>
                                    </p:animRot>
                                  </p:childTnLst>
                                </p:cTn>
                              </p:par>
                              <p:par>
                                <p:cTn id="1042" presetID="8" presetClass="emph" presetSubtype="0" fill="hold" grpId="5" nodeType="withEffect">
                                  <p:stCondLst>
                                    <p:cond delay="0"/>
                                  </p:stCondLst>
                                  <p:childTnLst>
                                    <p:animRot by="-21600000">
                                      <p:cBhvr>
                                        <p:cTn id="1043" dur="2000" fill="hold"/>
                                        <p:tgtEl>
                                          <p:spTgt spid="25"/>
                                        </p:tgtEl>
                                        <p:attrNameLst>
                                          <p:attrName>r</p:attrName>
                                        </p:attrNameLst>
                                      </p:cBhvr>
                                    </p:animRot>
                                  </p:childTnLst>
                                </p:cTn>
                              </p:par>
                              <p:par>
                                <p:cTn id="1044" presetID="8" presetClass="emph" presetSubtype="0" fill="hold" grpId="5" nodeType="withEffect">
                                  <p:stCondLst>
                                    <p:cond delay="0"/>
                                  </p:stCondLst>
                                  <p:childTnLst>
                                    <p:animRot by="-21600000">
                                      <p:cBhvr>
                                        <p:cTn id="1045" dur="2000" fill="hold"/>
                                        <p:tgtEl>
                                          <p:spTgt spid="26"/>
                                        </p:tgtEl>
                                        <p:attrNameLst>
                                          <p:attrName>r</p:attrName>
                                        </p:attrNameLst>
                                      </p:cBhvr>
                                    </p:animRot>
                                  </p:childTnLst>
                                </p:cTn>
                              </p:par>
                              <p:par>
                                <p:cTn id="1046" presetID="8" presetClass="emph" presetSubtype="0" fill="hold" grpId="5" nodeType="withEffect">
                                  <p:stCondLst>
                                    <p:cond delay="0"/>
                                  </p:stCondLst>
                                  <p:childTnLst>
                                    <p:animRot by="-21600000">
                                      <p:cBhvr>
                                        <p:cTn id="1047" dur="2000" fill="hold"/>
                                        <p:tgtEl>
                                          <p:spTgt spid="27"/>
                                        </p:tgtEl>
                                        <p:attrNameLst>
                                          <p:attrName>r</p:attrName>
                                        </p:attrNameLst>
                                      </p:cBhvr>
                                    </p:animRot>
                                  </p:childTnLst>
                                </p:cTn>
                              </p:par>
                              <p:par>
                                <p:cTn id="1048" presetID="8" presetClass="emph" presetSubtype="0" fill="hold" grpId="5" nodeType="withEffect">
                                  <p:stCondLst>
                                    <p:cond delay="0"/>
                                  </p:stCondLst>
                                  <p:childTnLst>
                                    <p:animRot by="-21600000">
                                      <p:cBhvr>
                                        <p:cTn id="1049" dur="2000" fill="hold"/>
                                        <p:tgtEl>
                                          <p:spTgt spid="28"/>
                                        </p:tgtEl>
                                        <p:attrNameLst>
                                          <p:attrName>r</p:attrName>
                                        </p:attrNameLst>
                                      </p:cBhvr>
                                    </p:animRot>
                                  </p:childTnLst>
                                </p:cTn>
                              </p:par>
                              <p:par>
                                <p:cTn id="1050" presetID="8" presetClass="emph" presetSubtype="0" fill="hold" grpId="5" nodeType="withEffect">
                                  <p:stCondLst>
                                    <p:cond delay="0"/>
                                  </p:stCondLst>
                                  <p:childTnLst>
                                    <p:animRot by="-21600000">
                                      <p:cBhvr>
                                        <p:cTn id="1051" dur="2000" fill="hold"/>
                                        <p:tgtEl>
                                          <p:spTgt spid="29"/>
                                        </p:tgtEl>
                                        <p:attrNameLst>
                                          <p:attrName>r</p:attrName>
                                        </p:attrNameLst>
                                      </p:cBhvr>
                                    </p:animRot>
                                  </p:childTnLst>
                                </p:cTn>
                              </p:par>
                              <p:par>
                                <p:cTn id="1052" presetID="8" presetClass="emph" presetSubtype="0" fill="hold" grpId="5" nodeType="withEffect">
                                  <p:stCondLst>
                                    <p:cond delay="0"/>
                                  </p:stCondLst>
                                  <p:childTnLst>
                                    <p:animRot by="-21600000">
                                      <p:cBhvr>
                                        <p:cTn id="1053" dur="2000" fill="hold"/>
                                        <p:tgtEl>
                                          <p:spTgt spid="36"/>
                                        </p:tgtEl>
                                        <p:attrNameLst>
                                          <p:attrName>r</p:attrName>
                                        </p:attrNameLst>
                                      </p:cBhvr>
                                    </p:animRot>
                                  </p:childTnLst>
                                </p:cTn>
                              </p:par>
                              <p:par>
                                <p:cTn id="1054" presetID="8" presetClass="emph" presetSubtype="0" fill="hold" grpId="5" nodeType="withEffect">
                                  <p:stCondLst>
                                    <p:cond delay="0"/>
                                  </p:stCondLst>
                                  <p:childTnLst>
                                    <p:animRot by="-21600000">
                                      <p:cBhvr>
                                        <p:cTn id="1055" dur="2000" fill="hold"/>
                                        <p:tgtEl>
                                          <p:spTgt spid="37"/>
                                        </p:tgtEl>
                                        <p:attrNameLst>
                                          <p:attrName>r</p:attrName>
                                        </p:attrNameLst>
                                      </p:cBhvr>
                                    </p:animRot>
                                  </p:childTnLst>
                                </p:cTn>
                              </p:par>
                              <p:par>
                                <p:cTn id="1056" presetID="8" presetClass="emph" presetSubtype="0" fill="hold" grpId="5" nodeType="withEffect">
                                  <p:stCondLst>
                                    <p:cond delay="0"/>
                                  </p:stCondLst>
                                  <p:childTnLst>
                                    <p:animRot by="-21600000">
                                      <p:cBhvr>
                                        <p:cTn id="1057" dur="2000" fill="hold"/>
                                        <p:tgtEl>
                                          <p:spTgt spid="38"/>
                                        </p:tgtEl>
                                        <p:attrNameLst>
                                          <p:attrName>r</p:attrName>
                                        </p:attrNameLst>
                                      </p:cBhvr>
                                    </p:animRot>
                                  </p:childTnLst>
                                </p:cTn>
                              </p:par>
                              <p:par>
                                <p:cTn id="1058" presetID="8" presetClass="emph" presetSubtype="0" fill="hold" grpId="5" nodeType="withEffect">
                                  <p:stCondLst>
                                    <p:cond delay="0"/>
                                  </p:stCondLst>
                                  <p:childTnLst>
                                    <p:animRot by="-21600000">
                                      <p:cBhvr>
                                        <p:cTn id="1059" dur="2000" fill="hold"/>
                                        <p:tgtEl>
                                          <p:spTgt spid="39"/>
                                        </p:tgtEl>
                                        <p:attrNameLst>
                                          <p:attrName>r</p:attrName>
                                        </p:attrNameLst>
                                      </p:cBhvr>
                                    </p:animRot>
                                  </p:childTnLst>
                                </p:cTn>
                              </p:par>
                              <p:par>
                                <p:cTn id="1060" presetID="8" presetClass="emph" presetSubtype="0" fill="hold" grpId="5" nodeType="withEffect">
                                  <p:stCondLst>
                                    <p:cond delay="0"/>
                                  </p:stCondLst>
                                  <p:childTnLst>
                                    <p:animRot by="-21600000">
                                      <p:cBhvr>
                                        <p:cTn id="1061" dur="2000" fill="hold"/>
                                        <p:tgtEl>
                                          <p:spTgt spid="40"/>
                                        </p:tgtEl>
                                        <p:attrNameLst>
                                          <p:attrName>r</p:attrName>
                                        </p:attrNameLst>
                                      </p:cBhvr>
                                    </p:animRot>
                                  </p:childTnLst>
                                </p:cTn>
                              </p:par>
                              <p:par>
                                <p:cTn id="1062" presetID="8" presetClass="emph" presetSubtype="0" fill="hold" grpId="5" nodeType="withEffect">
                                  <p:stCondLst>
                                    <p:cond delay="0"/>
                                  </p:stCondLst>
                                  <p:childTnLst>
                                    <p:animRot by="-21600000">
                                      <p:cBhvr>
                                        <p:cTn id="1063" dur="2000" fill="hold"/>
                                        <p:tgtEl>
                                          <p:spTgt spid="41"/>
                                        </p:tgtEl>
                                        <p:attrNameLst>
                                          <p:attrName>r</p:attrName>
                                        </p:attrNameLst>
                                      </p:cBhvr>
                                    </p:animRot>
                                  </p:childTnLst>
                                </p:cTn>
                              </p:par>
                              <p:par>
                                <p:cTn id="1064" presetID="8" presetClass="emph" presetSubtype="0" fill="hold" grpId="5" nodeType="withEffect">
                                  <p:stCondLst>
                                    <p:cond delay="0"/>
                                  </p:stCondLst>
                                  <p:childTnLst>
                                    <p:animRot by="-21600000">
                                      <p:cBhvr>
                                        <p:cTn id="1065" dur="2000" fill="hold"/>
                                        <p:tgtEl>
                                          <p:spTgt spid="48"/>
                                        </p:tgtEl>
                                        <p:attrNameLst>
                                          <p:attrName>r</p:attrName>
                                        </p:attrNameLst>
                                      </p:cBhvr>
                                    </p:animRot>
                                  </p:childTnLst>
                                </p:cTn>
                              </p:par>
                              <p:par>
                                <p:cTn id="1066" presetID="8" presetClass="emph" presetSubtype="0" fill="hold" grpId="5" nodeType="withEffect">
                                  <p:stCondLst>
                                    <p:cond delay="0"/>
                                  </p:stCondLst>
                                  <p:childTnLst>
                                    <p:animRot by="-21600000">
                                      <p:cBhvr>
                                        <p:cTn id="1067" dur="2000" fill="hold"/>
                                        <p:tgtEl>
                                          <p:spTgt spid="49"/>
                                        </p:tgtEl>
                                        <p:attrNameLst>
                                          <p:attrName>r</p:attrName>
                                        </p:attrNameLst>
                                      </p:cBhvr>
                                    </p:animRot>
                                  </p:childTnLst>
                                </p:cTn>
                              </p:par>
                              <p:par>
                                <p:cTn id="1068" presetID="8" presetClass="emph" presetSubtype="0" fill="hold" grpId="5" nodeType="withEffect">
                                  <p:stCondLst>
                                    <p:cond delay="0"/>
                                  </p:stCondLst>
                                  <p:childTnLst>
                                    <p:animRot by="-21600000">
                                      <p:cBhvr>
                                        <p:cTn id="1069" dur="2000" fill="hold"/>
                                        <p:tgtEl>
                                          <p:spTgt spid="50"/>
                                        </p:tgtEl>
                                        <p:attrNameLst>
                                          <p:attrName>r</p:attrName>
                                        </p:attrNameLst>
                                      </p:cBhvr>
                                    </p:animRot>
                                  </p:childTnLst>
                                </p:cTn>
                              </p:par>
                              <p:par>
                                <p:cTn id="1070" presetID="8" presetClass="emph" presetSubtype="0" fill="hold" grpId="5" nodeType="withEffect">
                                  <p:stCondLst>
                                    <p:cond delay="0"/>
                                  </p:stCondLst>
                                  <p:childTnLst>
                                    <p:animRot by="-21600000">
                                      <p:cBhvr>
                                        <p:cTn id="1071" dur="2000" fill="hold"/>
                                        <p:tgtEl>
                                          <p:spTgt spid="51"/>
                                        </p:tgtEl>
                                        <p:attrNameLst>
                                          <p:attrName>r</p:attrName>
                                        </p:attrNameLst>
                                      </p:cBhvr>
                                    </p:animRot>
                                  </p:childTnLst>
                                </p:cTn>
                              </p:par>
                              <p:par>
                                <p:cTn id="1072" presetID="8" presetClass="emph" presetSubtype="0" fill="hold" grpId="5" nodeType="withEffect">
                                  <p:stCondLst>
                                    <p:cond delay="0"/>
                                  </p:stCondLst>
                                  <p:childTnLst>
                                    <p:animRot by="-21600000">
                                      <p:cBhvr>
                                        <p:cTn id="1073" dur="2000" fill="hold"/>
                                        <p:tgtEl>
                                          <p:spTgt spid="52"/>
                                        </p:tgtEl>
                                        <p:attrNameLst>
                                          <p:attrName>r</p:attrName>
                                        </p:attrNameLst>
                                      </p:cBhvr>
                                    </p:animRot>
                                  </p:childTnLst>
                                </p:cTn>
                              </p:par>
                              <p:par>
                                <p:cTn id="1074" presetID="8" presetClass="emph" presetSubtype="0" fill="hold" grpId="5" nodeType="withEffect">
                                  <p:stCondLst>
                                    <p:cond delay="0"/>
                                  </p:stCondLst>
                                  <p:childTnLst>
                                    <p:animRot by="-21600000">
                                      <p:cBhvr>
                                        <p:cTn id="1075" dur="2000" fill="hold"/>
                                        <p:tgtEl>
                                          <p:spTgt spid="53"/>
                                        </p:tgtEl>
                                        <p:attrNameLst>
                                          <p:attrName>r</p:attrName>
                                        </p:attrNameLst>
                                      </p:cBhvr>
                                    </p:animRot>
                                  </p:childTnLst>
                                </p:cTn>
                              </p:par>
                              <p:par>
                                <p:cTn id="1076" presetID="8" presetClass="emph" presetSubtype="0" fill="hold" grpId="5" nodeType="withEffect">
                                  <p:stCondLst>
                                    <p:cond delay="0"/>
                                  </p:stCondLst>
                                  <p:childTnLst>
                                    <p:animRot by="-21600000">
                                      <p:cBhvr>
                                        <p:cTn id="1077" dur="2000" fill="hold"/>
                                        <p:tgtEl>
                                          <p:spTgt spid="60"/>
                                        </p:tgtEl>
                                        <p:attrNameLst>
                                          <p:attrName>r</p:attrName>
                                        </p:attrNameLst>
                                      </p:cBhvr>
                                    </p:animRot>
                                  </p:childTnLst>
                                </p:cTn>
                              </p:par>
                              <p:par>
                                <p:cTn id="1078" presetID="8" presetClass="emph" presetSubtype="0" fill="hold" grpId="5" nodeType="withEffect">
                                  <p:stCondLst>
                                    <p:cond delay="0"/>
                                  </p:stCondLst>
                                  <p:childTnLst>
                                    <p:animRot by="-21600000">
                                      <p:cBhvr>
                                        <p:cTn id="1079" dur="2000" fill="hold"/>
                                        <p:tgtEl>
                                          <p:spTgt spid="61"/>
                                        </p:tgtEl>
                                        <p:attrNameLst>
                                          <p:attrName>r</p:attrName>
                                        </p:attrNameLst>
                                      </p:cBhvr>
                                    </p:animRot>
                                  </p:childTnLst>
                                </p:cTn>
                              </p:par>
                              <p:par>
                                <p:cTn id="1080" presetID="8" presetClass="emph" presetSubtype="0" fill="hold" grpId="5" nodeType="withEffect">
                                  <p:stCondLst>
                                    <p:cond delay="0"/>
                                  </p:stCondLst>
                                  <p:childTnLst>
                                    <p:animRot by="-21600000">
                                      <p:cBhvr>
                                        <p:cTn id="1081" dur="2000" fill="hold"/>
                                        <p:tgtEl>
                                          <p:spTgt spid="62"/>
                                        </p:tgtEl>
                                        <p:attrNameLst>
                                          <p:attrName>r</p:attrName>
                                        </p:attrNameLst>
                                      </p:cBhvr>
                                    </p:animRot>
                                  </p:childTnLst>
                                </p:cTn>
                              </p:par>
                              <p:par>
                                <p:cTn id="1082" presetID="8" presetClass="emph" presetSubtype="0" fill="hold" grpId="5" nodeType="withEffect">
                                  <p:stCondLst>
                                    <p:cond delay="0"/>
                                  </p:stCondLst>
                                  <p:childTnLst>
                                    <p:animRot by="-21600000">
                                      <p:cBhvr>
                                        <p:cTn id="1083" dur="2000" fill="hold"/>
                                        <p:tgtEl>
                                          <p:spTgt spid="63"/>
                                        </p:tgtEl>
                                        <p:attrNameLst>
                                          <p:attrName>r</p:attrName>
                                        </p:attrNameLst>
                                      </p:cBhvr>
                                    </p:animRot>
                                  </p:childTnLst>
                                </p:cTn>
                              </p:par>
                              <p:par>
                                <p:cTn id="1084" presetID="8" presetClass="emph" presetSubtype="0" fill="hold" grpId="5" nodeType="withEffect">
                                  <p:stCondLst>
                                    <p:cond delay="0"/>
                                  </p:stCondLst>
                                  <p:childTnLst>
                                    <p:animRot by="-21600000">
                                      <p:cBhvr>
                                        <p:cTn id="1085" dur="2000" fill="hold"/>
                                        <p:tgtEl>
                                          <p:spTgt spid="64"/>
                                        </p:tgtEl>
                                        <p:attrNameLst>
                                          <p:attrName>r</p:attrName>
                                        </p:attrNameLst>
                                      </p:cBhvr>
                                    </p:animRot>
                                  </p:childTnLst>
                                </p:cTn>
                              </p:par>
                              <p:par>
                                <p:cTn id="1086" presetID="8" presetClass="emph" presetSubtype="0" fill="hold" grpId="5" nodeType="withEffect">
                                  <p:stCondLst>
                                    <p:cond delay="0"/>
                                  </p:stCondLst>
                                  <p:childTnLst>
                                    <p:animRot by="-21600000">
                                      <p:cBhvr>
                                        <p:cTn id="1087" dur="2000" fill="hold"/>
                                        <p:tgtEl>
                                          <p:spTgt spid="65"/>
                                        </p:tgtEl>
                                        <p:attrNameLst>
                                          <p:attrName>r</p:attrName>
                                        </p:attrNameLst>
                                      </p:cBhvr>
                                    </p:animRot>
                                  </p:childTnLst>
                                </p:cTn>
                              </p:par>
                              <p:par>
                                <p:cTn id="1088" presetID="17" presetClass="entr" presetSubtype="10" fill="hold" nodeType="withEffect">
                                  <p:stCondLst>
                                    <p:cond delay="0"/>
                                  </p:stCondLst>
                                  <p:childTnLst>
                                    <p:set>
                                      <p:cBhvr>
                                        <p:cTn id="1089" dur="1" fill="hold">
                                          <p:stCondLst>
                                            <p:cond delay="0"/>
                                          </p:stCondLst>
                                        </p:cTn>
                                        <p:tgtEl>
                                          <p:spTgt spid="2"/>
                                        </p:tgtEl>
                                        <p:attrNameLst>
                                          <p:attrName>style.visibility</p:attrName>
                                        </p:attrNameLst>
                                      </p:cBhvr>
                                      <p:to>
                                        <p:strVal val="visible"/>
                                      </p:to>
                                    </p:set>
                                    <p:anim calcmode="lin" valueType="num">
                                      <p:cBhvr>
                                        <p:cTn id="1090" dur="2000" fill="hold"/>
                                        <p:tgtEl>
                                          <p:spTgt spid="2"/>
                                        </p:tgtEl>
                                        <p:attrNameLst>
                                          <p:attrName>ppt_w</p:attrName>
                                        </p:attrNameLst>
                                      </p:cBhvr>
                                      <p:tavLst>
                                        <p:tav tm="0">
                                          <p:val>
                                            <p:fltVal val="0"/>
                                          </p:val>
                                        </p:tav>
                                        <p:tav tm="100000">
                                          <p:val>
                                            <p:strVal val="#ppt_w"/>
                                          </p:val>
                                        </p:tav>
                                      </p:tavLst>
                                    </p:anim>
                                    <p:anim calcmode="lin" valueType="num">
                                      <p:cBhvr>
                                        <p:cTn id="1091" dur="2000" fill="hold"/>
                                        <p:tgtEl>
                                          <p:spTgt spid="2"/>
                                        </p:tgtEl>
                                        <p:attrNameLst>
                                          <p:attrName>ppt_h</p:attrName>
                                        </p:attrNameLst>
                                      </p:cBhvr>
                                      <p:tavLst>
                                        <p:tav tm="0">
                                          <p:val>
                                            <p:strVal val="#ppt_h"/>
                                          </p:val>
                                        </p:tav>
                                        <p:tav tm="100000">
                                          <p:val>
                                            <p:strVal val="#ppt_h"/>
                                          </p:val>
                                        </p:tav>
                                      </p:tavLst>
                                    </p:anim>
                                  </p:childTnLst>
                                </p:cTn>
                              </p:par>
                            </p:childTnLst>
                          </p:cTn>
                        </p:par>
                        <p:par>
                          <p:cTn id="1092" fill="hold">
                            <p:stCondLst>
                              <p:cond delay="4000"/>
                            </p:stCondLst>
                            <p:childTnLst>
                              <p:par>
                                <p:cTn id="1093" presetID="29" presetClass="entr" presetSubtype="0" fill="hold" grpId="0" nodeType="afterEffect">
                                  <p:stCondLst>
                                    <p:cond delay="0"/>
                                  </p:stCondLst>
                                  <p:childTnLst>
                                    <p:set>
                                      <p:cBhvr>
                                        <p:cTn id="1094" dur="1" fill="hold">
                                          <p:stCondLst>
                                            <p:cond delay="0"/>
                                          </p:stCondLst>
                                        </p:cTn>
                                        <p:tgtEl>
                                          <p:spTgt spid="3"/>
                                        </p:tgtEl>
                                        <p:attrNameLst>
                                          <p:attrName>style.visibility</p:attrName>
                                        </p:attrNameLst>
                                      </p:cBhvr>
                                      <p:to>
                                        <p:strVal val="visible"/>
                                      </p:to>
                                    </p:set>
                                    <p:anim calcmode="lin" valueType="num">
                                      <p:cBhvr>
                                        <p:cTn id="1095" dur="2000" fill="hold"/>
                                        <p:tgtEl>
                                          <p:spTgt spid="3"/>
                                        </p:tgtEl>
                                        <p:attrNameLst>
                                          <p:attrName>ppt_x</p:attrName>
                                        </p:attrNameLst>
                                      </p:cBhvr>
                                      <p:tavLst>
                                        <p:tav tm="0">
                                          <p:val>
                                            <p:strVal val="#ppt_x-.2"/>
                                          </p:val>
                                        </p:tav>
                                        <p:tav tm="100000">
                                          <p:val>
                                            <p:strVal val="#ppt_x"/>
                                          </p:val>
                                        </p:tav>
                                      </p:tavLst>
                                    </p:anim>
                                    <p:anim calcmode="lin" valueType="num">
                                      <p:cBhvr>
                                        <p:cTn id="109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09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62" grpId="0" animBg="1"/>
      <p:bldP spid="62" grpId="1" animBg="1"/>
      <p:bldP spid="62" grpId="2" animBg="1"/>
      <p:bldP spid="62" grpId="3" animBg="1"/>
      <p:bldP spid="62" grpId="4" animBg="1"/>
      <p:bldP spid="62"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65" grpId="0" animBg="1"/>
      <p:bldP spid="65" grpId="1" animBg="1"/>
      <p:bldP spid="65" grpId="2" animBg="1"/>
      <p:bldP spid="65" grpId="3" animBg="1"/>
      <p:bldP spid="65" grpId="4" animBg="1"/>
      <p:bldP spid="65" grpId="5" animBg="1"/>
      <p:bldP spid="6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6422C"/>
        </a:solidFill>
        <a:effectLst/>
      </p:bgPr>
    </p:bg>
    <p:spTree>
      <p:nvGrpSpPr>
        <p:cNvPr id="1" name=""/>
        <p:cNvGrpSpPr/>
        <p:nvPr/>
      </p:nvGrpSpPr>
      <p:grpSpPr>
        <a:xfrm>
          <a:off x="0" y="0"/>
          <a:ext cx="0" cy="0"/>
          <a:chOff x="0" y="0"/>
          <a:chExt cx="0" cy="0"/>
        </a:xfrm>
      </p:grpSpPr>
      <p:pic>
        <p:nvPicPr>
          <p:cNvPr id="2" name="1 Imagen" descr="Liberty Bridge-BUDAPES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857752" y="4071948"/>
            <a:ext cx="2515304" cy="80021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De La Libertad</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Budapest</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6" name="5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0" y="0"/>
            <a:ext cx="1500166" cy="1557872"/>
          </a:xfrm>
          <a:prstGeom prst="rect">
            <a:avLst/>
          </a:prstGeom>
          <a:effectLst>
            <a:reflection blurRad="6350" stA="50000" endA="295" endPos="92000" dist="101600" dir="5400000" sy="-100000" algn="bl" rotWithShape="0"/>
          </a:effectLst>
        </p:spPr>
      </p:pic>
      <p:pic>
        <p:nvPicPr>
          <p:cNvPr id="7" name="6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643834" y="0"/>
            <a:ext cx="1500166" cy="1557872"/>
          </a:xfrm>
          <a:prstGeom prst="rect">
            <a:avLst/>
          </a:prstGeom>
          <a:effectLst>
            <a:reflection blurRad="6350" stA="50000" endA="295" endPos="92000" dist="101600" dir="5400000" sy="-100000" algn="bl" rotWithShape="0"/>
          </a:effectLst>
        </p:spPr>
      </p:pic>
      <p:pic>
        <p:nvPicPr>
          <p:cNvPr id="8" name="7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85786" y="1285860"/>
            <a:ext cx="1500166" cy="1557872"/>
          </a:xfrm>
          <a:prstGeom prst="rect">
            <a:avLst/>
          </a:prstGeom>
          <a:effectLst>
            <a:reflection blurRad="6350" stA="50000" endA="295" endPos="92000" dist="101600" dir="5400000" sy="-100000" algn="bl" rotWithShape="0"/>
          </a:effectLst>
        </p:spPr>
      </p:pic>
      <p:pic>
        <p:nvPicPr>
          <p:cNvPr id="9" name="8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143768" y="1357304"/>
            <a:ext cx="1500166" cy="1557872"/>
          </a:xfrm>
          <a:prstGeom prst="rect">
            <a:avLst/>
          </a:prstGeom>
          <a:effectLst>
            <a:reflection blurRad="6350" stA="50000" endA="295" endPos="92000" dist="101600" dir="5400000" sy="-100000" algn="bl" rotWithShape="0"/>
          </a:effectLst>
        </p:spPr>
      </p:pic>
      <p:pic>
        <p:nvPicPr>
          <p:cNvPr id="10" name="9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6143636" y="2428874"/>
            <a:ext cx="1500166" cy="1557872"/>
          </a:xfrm>
          <a:prstGeom prst="rect">
            <a:avLst/>
          </a:prstGeom>
          <a:effectLst>
            <a:reflection blurRad="6350" stA="50000" endA="295" endPos="92000" dist="101600" dir="5400000" sy="-100000" algn="bl" rotWithShape="0"/>
          </a:effectLst>
        </p:spPr>
      </p:pic>
      <p:pic>
        <p:nvPicPr>
          <p:cNvPr id="11" name="10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1571604" y="2428868"/>
            <a:ext cx="1500166" cy="1557872"/>
          </a:xfrm>
          <a:prstGeom prst="rect">
            <a:avLst/>
          </a:prstGeom>
          <a:effectLst>
            <a:reflection blurRad="6350" stA="50000" endA="295" endPos="92000" dist="101600" dir="5400000" sy="-100000" algn="bl" rotWithShape="0"/>
          </a:effectLst>
        </p:spPr>
      </p:pic>
      <p:pic>
        <p:nvPicPr>
          <p:cNvPr id="12" name="11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2357422" y="3571876"/>
            <a:ext cx="1500166" cy="1557872"/>
          </a:xfrm>
          <a:prstGeom prst="rect">
            <a:avLst/>
          </a:prstGeom>
          <a:effectLst>
            <a:reflection blurRad="6350" stA="50000" endA="295" endPos="92000" dist="101600" dir="5400000" sy="-100000" algn="bl" rotWithShape="0"/>
          </a:effectLst>
        </p:spPr>
      </p:pic>
      <p:pic>
        <p:nvPicPr>
          <p:cNvPr id="13" name="12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5000628" y="3571876"/>
            <a:ext cx="1500166" cy="1557872"/>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429402"/>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0-#ppt_w/2"/>
                                          </p:val>
                                        </p:tav>
                                        <p:tav tm="100000">
                                          <p:val>
                                            <p:strVal val="#ppt_x"/>
                                          </p:val>
                                        </p:tav>
                                      </p:tavLst>
                                    </p:anim>
                                    <p:anim calcmode="lin" valueType="num">
                                      <p:cBhvr additive="base">
                                        <p:cTn id="18" dur="2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11"/>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2"/>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3"/>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1+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8"/>
                                        </p:tgtEl>
                                        <p:attrNameLst>
                                          <p:attrName>ppt_x</p:attrName>
                                        </p:attrNameLst>
                                      </p:cBhvr>
                                      <p:tavLst>
                                        <p:tav tm="0">
                                          <p:val>
                                            <p:strVal val="ppt_x"/>
                                          </p:val>
                                        </p:tav>
                                        <p:tav tm="100000">
                                          <p:val>
                                            <p:strVal val="1+ppt_w/2"/>
                                          </p:val>
                                        </p:tav>
                                      </p:tavLst>
                                    </p:anim>
                                    <p:anim calcmode="lin" valueType="num">
                                      <p:cBhvr additive="base">
                                        <p:cTn id="62" dur="2000"/>
                                        <p:tgtEl>
                                          <p:spTgt spid="8"/>
                                        </p:tgtEl>
                                        <p:attrNameLst>
                                          <p:attrName>ppt_y</p:attrName>
                                        </p:attrNameLst>
                                      </p:cBhvr>
                                      <p:tavLst>
                                        <p:tav tm="0">
                                          <p:val>
                                            <p:strVal val="ppt_y"/>
                                          </p:val>
                                        </p:tav>
                                        <p:tav tm="100000">
                                          <p:val>
                                            <p:strVal val="1+ppt_h/2"/>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11"/>
                                        </p:tgtEl>
                                        <p:attrNameLst>
                                          <p:attrName>ppt_x</p:attrName>
                                        </p:attrNameLst>
                                      </p:cBhvr>
                                      <p:tavLst>
                                        <p:tav tm="0">
                                          <p:val>
                                            <p:strVal val="ppt_x"/>
                                          </p:val>
                                        </p:tav>
                                        <p:tav tm="100000">
                                          <p:val>
                                            <p:strVal val="1+ppt_w/2"/>
                                          </p:val>
                                        </p:tav>
                                      </p:tavLst>
                                    </p:anim>
                                    <p:anim calcmode="lin" valueType="num">
                                      <p:cBhvr additive="base">
                                        <p:cTn id="66" dur="2000"/>
                                        <p:tgtEl>
                                          <p:spTgt spid="11"/>
                                        </p:tgtEl>
                                        <p:attrNameLst>
                                          <p:attrName>ppt_y</p:attrName>
                                        </p:attrNameLst>
                                      </p:cBhvr>
                                      <p:tavLst>
                                        <p:tav tm="0">
                                          <p:val>
                                            <p:strVal val="ppt_y"/>
                                          </p:val>
                                        </p:tav>
                                        <p:tav tm="100000">
                                          <p:val>
                                            <p:strVal val="1+ppt_h/2"/>
                                          </p:val>
                                        </p:tav>
                                      </p:tavLst>
                                    </p:anim>
                                    <p:set>
                                      <p:cBhvr>
                                        <p:cTn id="67" dur="1" fill="hold">
                                          <p:stCondLst>
                                            <p:cond delay="1999"/>
                                          </p:stCondLst>
                                        </p:cTn>
                                        <p:tgtEl>
                                          <p:spTgt spid="11"/>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2"/>
                                        </p:tgtEl>
                                        <p:attrNameLst>
                                          <p:attrName>ppt_x</p:attrName>
                                        </p:attrNameLst>
                                      </p:cBhvr>
                                      <p:tavLst>
                                        <p:tav tm="0">
                                          <p:val>
                                            <p:strVal val="ppt_x"/>
                                          </p:val>
                                        </p:tav>
                                        <p:tav tm="100000">
                                          <p:val>
                                            <p:strVal val="1+ppt_w/2"/>
                                          </p:val>
                                        </p:tav>
                                      </p:tavLst>
                                    </p:anim>
                                    <p:anim calcmode="lin" valueType="num">
                                      <p:cBhvr additive="base">
                                        <p:cTn id="70" dur="2000"/>
                                        <p:tgtEl>
                                          <p:spTgt spid="12"/>
                                        </p:tgtEl>
                                        <p:attrNameLst>
                                          <p:attrName>ppt_y</p:attrName>
                                        </p:attrNameLst>
                                      </p:cBhvr>
                                      <p:tavLst>
                                        <p:tav tm="0">
                                          <p:val>
                                            <p:strVal val="ppt_y"/>
                                          </p:val>
                                        </p:tav>
                                        <p:tav tm="100000">
                                          <p:val>
                                            <p:strVal val="1+ppt_h/2"/>
                                          </p:val>
                                        </p:tav>
                                      </p:tavLst>
                                    </p:anim>
                                    <p:set>
                                      <p:cBhvr>
                                        <p:cTn id="71" dur="1" fill="hold">
                                          <p:stCondLst>
                                            <p:cond delay="1999"/>
                                          </p:stCondLst>
                                        </p:cTn>
                                        <p:tgtEl>
                                          <p:spTgt spid="12"/>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0-ppt_w/2"/>
                                          </p:val>
                                        </p:tav>
                                      </p:tavLst>
                                    </p:anim>
                                    <p:anim calcmode="lin" valueType="num">
                                      <p:cBhvr additive="base">
                                        <p:cTn id="86" dur="2000"/>
                                        <p:tgtEl>
                                          <p:spTgt spid="13"/>
                                        </p:tgtEl>
                                        <p:attrNameLst>
                                          <p:attrName>ppt_y</p:attrName>
                                        </p:attrNameLst>
                                      </p:cBhvr>
                                      <p:tavLst>
                                        <p:tav tm="0">
                                          <p:val>
                                            <p:strVal val="ppt_y"/>
                                          </p:val>
                                        </p:tav>
                                        <p:tav tm="100000">
                                          <p:val>
                                            <p:strVal val="1+ppt_h/2"/>
                                          </p:val>
                                        </p:tav>
                                      </p:tavLst>
                                    </p:anim>
                                    <p:set>
                                      <p:cBhvr>
                                        <p:cTn id="87" dur="1" fill="hold">
                                          <p:stCondLst>
                                            <p:cond delay="1999"/>
                                          </p:stCondLst>
                                        </p:cTn>
                                        <p:tgtEl>
                                          <p:spTgt spid="13"/>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9"/>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10"/>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3"/>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6"/>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11"/>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2"/>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childTnLst>
                          </p:cTn>
                        </p:par>
                        <p:par>
                          <p:cTn id="110" fill="hold">
                            <p:stCondLst>
                              <p:cond delay="8000"/>
                            </p:stCondLst>
                            <p:childTnLst>
                              <p:par>
                                <p:cTn id="111" presetID="29" presetClass="entr" presetSubtype="0" fill="hold" grpId="0" nodeType="afterEffect">
                                  <p:stCondLst>
                                    <p:cond delay="0"/>
                                  </p:stCondLst>
                                  <p:childTnLst>
                                    <p:set>
                                      <p:cBhvr>
                                        <p:cTn id="112" dur="1" fill="hold">
                                          <p:stCondLst>
                                            <p:cond delay="0"/>
                                          </p:stCondLst>
                                        </p:cTn>
                                        <p:tgtEl>
                                          <p:spTgt spid="3"/>
                                        </p:tgtEl>
                                        <p:attrNameLst>
                                          <p:attrName>style.visibility</p:attrName>
                                        </p:attrNameLst>
                                      </p:cBhvr>
                                      <p:to>
                                        <p:strVal val="visible"/>
                                      </p:to>
                                    </p:set>
                                    <p:anim calcmode="lin" valueType="num">
                                      <p:cBhvr>
                                        <p:cTn id="113" dur="2000" fill="hold"/>
                                        <p:tgtEl>
                                          <p:spTgt spid="3"/>
                                        </p:tgtEl>
                                        <p:attrNameLst>
                                          <p:attrName>ppt_x</p:attrName>
                                        </p:attrNameLst>
                                      </p:cBhvr>
                                      <p:tavLst>
                                        <p:tav tm="0">
                                          <p:val>
                                            <p:strVal val="#ppt_x-.2"/>
                                          </p:val>
                                        </p:tav>
                                        <p:tav tm="100000">
                                          <p:val>
                                            <p:strVal val="#ppt_x"/>
                                          </p:val>
                                        </p:tav>
                                      </p:tavLst>
                                    </p:anim>
                                    <p:anim calcmode="lin" valueType="num">
                                      <p:cBhvr>
                                        <p:cTn id="114"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16422C"/>
        </a:solidFill>
        <a:effectLst/>
      </p:bgPr>
    </p:bg>
    <p:spTree>
      <p:nvGrpSpPr>
        <p:cNvPr id="1" name=""/>
        <p:cNvGrpSpPr/>
        <p:nvPr/>
      </p:nvGrpSpPr>
      <p:grpSpPr>
        <a:xfrm>
          <a:off x="0" y="0"/>
          <a:ext cx="0" cy="0"/>
          <a:chOff x="0" y="0"/>
          <a:chExt cx="0" cy="0"/>
        </a:xfrm>
      </p:grpSpPr>
      <p:pic>
        <p:nvPicPr>
          <p:cNvPr id="2" name="1 Imagen" descr="BUDAPES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357950" y="4286262"/>
            <a:ext cx="2515304"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De La Libertad</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Budapest</a:t>
            </a: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3 Imagen" descr="Imagen9.png"/>
          <p:cNvPicPr>
            <a:picLocks noChangeAspect="1"/>
          </p:cNvPicPr>
          <p:nvPr/>
        </p:nvPicPr>
        <p:blipFill>
          <a:blip r:embed="rId3">
            <a:duotone>
              <a:prstClr val="black"/>
              <a:schemeClr val="bg2">
                <a:lumMod val="50000"/>
                <a:tint val="45000"/>
                <a:satMod val="400000"/>
              </a:schemeClr>
            </a:duotone>
            <a:lum contrast="40000"/>
          </a:blip>
          <a:stretch>
            <a:fillRect/>
          </a:stretch>
        </p:blipFill>
        <p:spPr>
          <a:xfrm rot="1987240" flipH="1">
            <a:off x="2454320" y="1700474"/>
            <a:ext cx="1888216" cy="1568984"/>
          </a:xfrm>
          <a:prstGeom prst="rect">
            <a:avLst/>
          </a:prstGeom>
        </p:spPr>
      </p:pic>
      <p:pic>
        <p:nvPicPr>
          <p:cNvPr id="5" name="4 Imagen" descr="Imagen9.png"/>
          <p:cNvPicPr>
            <a:picLocks noChangeAspect="1"/>
          </p:cNvPicPr>
          <p:nvPr/>
        </p:nvPicPr>
        <p:blipFill>
          <a:blip r:embed="rId3">
            <a:duotone>
              <a:prstClr val="black"/>
              <a:schemeClr val="bg2">
                <a:lumMod val="50000"/>
                <a:tint val="45000"/>
                <a:satMod val="400000"/>
              </a:schemeClr>
            </a:duotone>
            <a:lum contrast="40000"/>
          </a:blip>
          <a:stretch>
            <a:fillRect/>
          </a:stretch>
        </p:blipFill>
        <p:spPr>
          <a:xfrm rot="6407807" flipH="1">
            <a:off x="3794484" y="703209"/>
            <a:ext cx="1888216" cy="1568984"/>
          </a:xfrm>
          <a:prstGeom prst="rect">
            <a:avLst/>
          </a:prstGeom>
        </p:spPr>
      </p:pic>
      <p:pic>
        <p:nvPicPr>
          <p:cNvPr id="6" name="5 Imagen" descr="Imagen9.png"/>
          <p:cNvPicPr>
            <a:picLocks noChangeAspect="1"/>
          </p:cNvPicPr>
          <p:nvPr/>
        </p:nvPicPr>
        <p:blipFill>
          <a:blip r:embed="rId3">
            <a:duotone>
              <a:prstClr val="black"/>
              <a:schemeClr val="bg2">
                <a:lumMod val="50000"/>
                <a:tint val="45000"/>
                <a:satMod val="400000"/>
              </a:schemeClr>
            </a:duotone>
            <a:lum contrast="40000"/>
          </a:blip>
          <a:stretch>
            <a:fillRect/>
          </a:stretch>
        </p:blipFill>
        <p:spPr>
          <a:xfrm rot="18261448" flipH="1">
            <a:off x="3451005" y="2866506"/>
            <a:ext cx="1888216" cy="1568984"/>
          </a:xfrm>
          <a:prstGeom prst="rect">
            <a:avLst/>
          </a:prstGeom>
        </p:spPr>
      </p:pic>
      <p:pic>
        <p:nvPicPr>
          <p:cNvPr id="7" name="6 Imagen" descr="Imagen9.png"/>
          <p:cNvPicPr>
            <a:picLocks noChangeAspect="1"/>
          </p:cNvPicPr>
          <p:nvPr/>
        </p:nvPicPr>
        <p:blipFill>
          <a:blip r:embed="rId3">
            <a:duotone>
              <a:schemeClr val="accent6">
                <a:shade val="45000"/>
                <a:satMod val="135000"/>
              </a:schemeClr>
              <a:prstClr val="white"/>
            </a:duotone>
            <a:lum contrast="40000"/>
          </a:blip>
          <a:stretch>
            <a:fillRect/>
          </a:stretch>
        </p:blipFill>
        <p:spPr>
          <a:xfrm rot="9774309" flipH="1">
            <a:off x="4618018" y="1100103"/>
            <a:ext cx="1888216" cy="1568984"/>
          </a:xfrm>
          <a:prstGeom prst="rect">
            <a:avLst/>
          </a:prstGeom>
        </p:spPr>
      </p:pic>
      <p:pic>
        <p:nvPicPr>
          <p:cNvPr id="8" name="7 Imagen" descr="Imagen9.png"/>
          <p:cNvPicPr>
            <a:picLocks noChangeAspect="1"/>
          </p:cNvPicPr>
          <p:nvPr/>
        </p:nvPicPr>
        <p:blipFill>
          <a:blip r:embed="rId3">
            <a:duotone>
              <a:schemeClr val="accent6">
                <a:shade val="45000"/>
                <a:satMod val="135000"/>
              </a:schemeClr>
              <a:prstClr val="white"/>
            </a:duotone>
            <a:lum contrast="40000"/>
          </a:blip>
          <a:stretch>
            <a:fillRect/>
          </a:stretch>
        </p:blipFill>
        <p:spPr>
          <a:xfrm rot="4406003" flipH="1">
            <a:off x="2791625" y="915594"/>
            <a:ext cx="1888216" cy="1568984"/>
          </a:xfrm>
          <a:prstGeom prst="rect">
            <a:avLst/>
          </a:prstGeom>
        </p:spPr>
      </p:pic>
      <p:pic>
        <p:nvPicPr>
          <p:cNvPr id="9" name="8 Imagen" descr="Imagen9.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2643174" y="2357436"/>
            <a:ext cx="1888216" cy="1568984"/>
          </a:xfrm>
          <a:prstGeom prst="rect">
            <a:avLst/>
          </a:prstGeom>
        </p:spPr>
      </p:pic>
      <p:pic>
        <p:nvPicPr>
          <p:cNvPr id="10" name="9 Imagen" descr="Imagen9.png"/>
          <p:cNvPicPr>
            <a:picLocks noChangeAspect="1"/>
          </p:cNvPicPr>
          <p:nvPr/>
        </p:nvPicPr>
        <p:blipFill>
          <a:blip r:embed="rId3">
            <a:duotone>
              <a:prstClr val="black"/>
              <a:schemeClr val="bg2">
                <a:lumMod val="50000"/>
                <a:tint val="45000"/>
                <a:satMod val="400000"/>
              </a:schemeClr>
            </a:duotone>
            <a:lum contrast="40000"/>
          </a:blip>
          <a:stretch>
            <a:fillRect/>
          </a:stretch>
        </p:blipFill>
        <p:spPr>
          <a:xfrm rot="13188086" flipH="1">
            <a:off x="4641081" y="1851300"/>
            <a:ext cx="1888216" cy="1568984"/>
          </a:xfrm>
          <a:prstGeom prst="rect">
            <a:avLst/>
          </a:prstGeom>
        </p:spPr>
      </p:pic>
      <p:pic>
        <p:nvPicPr>
          <p:cNvPr id="11" name="10 Imagen" descr="Imagen9.png"/>
          <p:cNvPicPr>
            <a:picLocks noChangeAspect="1"/>
          </p:cNvPicPr>
          <p:nvPr/>
        </p:nvPicPr>
        <p:blipFill>
          <a:blip r:embed="rId3">
            <a:duotone>
              <a:schemeClr val="accent6">
                <a:shade val="45000"/>
                <a:satMod val="135000"/>
              </a:schemeClr>
              <a:prstClr val="white"/>
            </a:duotone>
            <a:lum contrast="40000"/>
          </a:blip>
          <a:stretch>
            <a:fillRect/>
          </a:stretch>
        </p:blipFill>
        <p:spPr>
          <a:xfrm rot="15195806" flipH="1">
            <a:off x="4293839" y="2631533"/>
            <a:ext cx="1888216" cy="1568984"/>
          </a:xfrm>
          <a:prstGeom prst="rect">
            <a:avLst/>
          </a:prstGeom>
        </p:spPr>
      </p:pic>
      <p:sp>
        <p:nvSpPr>
          <p:cNvPr id="12" name="11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29" presetClass="entr" presetSubtype="0" fill="hold" grpId="0" nodeType="afterEffect">
                                  <p:stCondLst>
                                    <p:cond delay="0"/>
                                  </p:stCondLst>
                                  <p:childTnLst>
                                    <p:set>
                                      <p:cBhvr>
                                        <p:cTn id="145" dur="1" fill="hold">
                                          <p:stCondLst>
                                            <p:cond delay="0"/>
                                          </p:stCondLst>
                                        </p:cTn>
                                        <p:tgtEl>
                                          <p:spTgt spid="3"/>
                                        </p:tgtEl>
                                        <p:attrNameLst>
                                          <p:attrName>style.visibility</p:attrName>
                                        </p:attrNameLst>
                                      </p:cBhvr>
                                      <p:to>
                                        <p:strVal val="visible"/>
                                      </p:to>
                                    </p:set>
                                    <p:anim calcmode="lin" valueType="num">
                                      <p:cBhvr>
                                        <p:cTn id="146" dur="2000" fill="hold"/>
                                        <p:tgtEl>
                                          <p:spTgt spid="3"/>
                                        </p:tgtEl>
                                        <p:attrNameLst>
                                          <p:attrName>ppt_x</p:attrName>
                                        </p:attrNameLst>
                                      </p:cBhvr>
                                      <p:tavLst>
                                        <p:tav tm="0">
                                          <p:val>
                                            <p:strVal val="#ppt_x-.2"/>
                                          </p:val>
                                        </p:tav>
                                        <p:tav tm="100000">
                                          <p:val>
                                            <p:strVal val="#ppt_x"/>
                                          </p:val>
                                        </p:tav>
                                      </p:tavLst>
                                    </p:anim>
                                    <p:anim calcmode="lin" valueType="num">
                                      <p:cBhvr>
                                        <p:cTn id="14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C9900">
                <a:shade val="67500"/>
                <a:satMod val="115000"/>
              </a:srgbClr>
            </a:gs>
            <a:gs pos="100000">
              <a:srgbClr val="CC99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PUENTE BUDAPES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357158" y="4000510"/>
            <a:ext cx="2380652" cy="738664"/>
          </a:xfrm>
          <a:prstGeom prst="rect">
            <a:avLst/>
          </a:prstGeom>
          <a:noFill/>
          <a:scene3d>
            <a:camera prst="orthographicFront"/>
            <a:lightRig rig="glow" dir="tl">
              <a:rot lat="0" lon="0" rev="5400000"/>
            </a:lightRig>
          </a:scene3d>
          <a:sp3d>
            <a:bevelT prst="angle"/>
          </a:sp3d>
        </p:spPr>
        <p:txBody>
          <a:bodyPr wrap="none" rtlCol="0">
            <a:spAutoFit/>
            <a:sp3d contourW="12700">
              <a:bevelT w="25400" h="25400"/>
              <a:contourClr>
                <a:schemeClr val="accent6">
                  <a:shade val="73000"/>
                </a:schemeClr>
              </a:contourClr>
            </a:sp3d>
          </a:bodyPr>
          <a:lstStyle/>
          <a:p>
            <a:r>
              <a:rPr lang="es-PE" sz="1400" b="1" dirty="0" smtClean="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De La Libertad</a:t>
            </a:r>
          </a:p>
          <a:p>
            <a:pPr algn="ctr"/>
            <a:r>
              <a:rPr lang="es-PE" sz="1400" b="1" dirty="0" smtClean="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Budapest</a:t>
            </a:r>
          </a:p>
          <a:p>
            <a:endParaRPr lang="es-PE" sz="1400" b="1" dirty="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4 Imagen"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428992" y="0"/>
            <a:ext cx="1157285" cy="1557604"/>
          </a:xfrm>
          <a:prstGeom prst="rect">
            <a:avLst/>
          </a:prstGeom>
        </p:spPr>
      </p:pic>
      <p:pic>
        <p:nvPicPr>
          <p:cNvPr id="6" name="5 Imagen"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429124" y="0"/>
            <a:ext cx="1119207" cy="1557604"/>
          </a:xfrm>
          <a:prstGeom prst="rect">
            <a:avLst/>
          </a:prstGeom>
        </p:spPr>
      </p:pic>
      <p:pic>
        <p:nvPicPr>
          <p:cNvPr id="7" name="6 Imagen"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1214422"/>
            <a:ext cx="1157285" cy="1557604"/>
          </a:xfrm>
          <a:prstGeom prst="rect">
            <a:avLst/>
          </a:prstGeom>
        </p:spPr>
      </p:pic>
      <p:pic>
        <p:nvPicPr>
          <p:cNvPr id="8" name="7 Imagen"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857752" y="1285860"/>
            <a:ext cx="1119207" cy="1557604"/>
          </a:xfrm>
          <a:prstGeom prst="rect">
            <a:avLst/>
          </a:prstGeom>
        </p:spPr>
      </p:pic>
      <p:pic>
        <p:nvPicPr>
          <p:cNvPr id="9" name="8 Imagen"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428860" y="2428868"/>
            <a:ext cx="1157285" cy="1557604"/>
          </a:xfrm>
          <a:prstGeom prst="rect">
            <a:avLst/>
          </a:prstGeom>
        </p:spPr>
      </p:pic>
      <p:pic>
        <p:nvPicPr>
          <p:cNvPr id="10" name="9 Imagen"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5286380" y="2500306"/>
            <a:ext cx="1119207" cy="1557604"/>
          </a:xfrm>
          <a:prstGeom prst="rect">
            <a:avLst/>
          </a:prstGeom>
        </p:spPr>
      </p:pic>
      <p:pic>
        <p:nvPicPr>
          <p:cNvPr id="11" name="10 Imagen"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857356" y="3571876"/>
            <a:ext cx="1157285" cy="1557604"/>
          </a:xfrm>
          <a:prstGeom prst="rect">
            <a:avLst/>
          </a:prstGeom>
        </p:spPr>
      </p:pic>
      <p:pic>
        <p:nvPicPr>
          <p:cNvPr id="12" name="11 Imagen"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5786446" y="3714752"/>
            <a:ext cx="1119207" cy="1557604"/>
          </a:xfrm>
          <a:prstGeom prst="rect">
            <a:avLst/>
          </a:prstGeom>
        </p:spPr>
      </p:pic>
      <p:sp>
        <p:nvSpPr>
          <p:cNvPr id="13" name="12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2"/>
                                        </p:tgtEl>
                                        <p:attrNameLst>
                                          <p:attrName>r</p:attrName>
                                        </p:attrNameLst>
                                      </p:cBhvr>
                                    </p:animRot>
                                  </p:childTnLst>
                                </p:cTn>
                              </p:par>
                            </p:childTnLst>
                          </p:cTn>
                        </p:par>
                        <p:par>
                          <p:cTn id="55" fill="hold">
                            <p:stCondLst>
                              <p:cond delay="4000"/>
                            </p:stCondLst>
                            <p:childTnLst>
                              <p:par>
                                <p:cTn id="56" presetID="2" presetClass="exit" presetSubtype="12" fill="hold"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1+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12" fill="hold"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0-ppt_w/2"/>
                                          </p:val>
                                        </p:tav>
                                      </p:tavLst>
                                    </p:anim>
                                    <p:anim calcmode="lin" valueType="num">
                                      <p:cBhvr additive="base">
                                        <p:cTn id="62" dur="2000"/>
                                        <p:tgtEl>
                                          <p:spTgt spid="7"/>
                                        </p:tgtEl>
                                        <p:attrNameLst>
                                          <p:attrName>ppt_y</p:attrName>
                                        </p:attrNameLst>
                                      </p:cBhvr>
                                      <p:tavLst>
                                        <p:tav tm="0">
                                          <p:val>
                                            <p:strVal val="ppt_y"/>
                                          </p:val>
                                        </p:tav>
                                        <p:tav tm="100000">
                                          <p:val>
                                            <p:strVal val="1+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12" fill="hold"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1+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6"/>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10"/>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2"/>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2000"/>
                                        <p:tgtEl>
                                          <p:spTgt spid="2"/>
                                        </p:tgtEl>
                                      </p:cBhvr>
                                    </p:animEffect>
                                  </p:childTnLst>
                                </p:cTn>
                              </p:par>
                            </p:childTnLst>
                          </p:cTn>
                        </p:par>
                        <p:par>
                          <p:cTn id="113" fill="hold">
                            <p:stCondLst>
                              <p:cond delay="8000"/>
                            </p:stCondLst>
                            <p:childTnLst>
                              <p:par>
                                <p:cTn id="114" presetID="29" presetClass="entr" presetSubtype="0" fill="hold" grpId="0" nodeType="afterEffect">
                                  <p:stCondLst>
                                    <p:cond delay="0"/>
                                  </p:stCondLst>
                                  <p:childTnLst>
                                    <p:set>
                                      <p:cBhvr>
                                        <p:cTn id="115" dur="1" fill="hold">
                                          <p:stCondLst>
                                            <p:cond delay="0"/>
                                          </p:stCondLst>
                                        </p:cTn>
                                        <p:tgtEl>
                                          <p:spTgt spid="3"/>
                                        </p:tgtEl>
                                        <p:attrNameLst>
                                          <p:attrName>style.visibility</p:attrName>
                                        </p:attrNameLst>
                                      </p:cBhvr>
                                      <p:to>
                                        <p:strVal val="visible"/>
                                      </p:to>
                                    </p:set>
                                    <p:anim calcmode="lin" valueType="num">
                                      <p:cBhvr>
                                        <p:cTn id="116" dur="2000" fill="hold"/>
                                        <p:tgtEl>
                                          <p:spTgt spid="3"/>
                                        </p:tgtEl>
                                        <p:attrNameLst>
                                          <p:attrName>ppt_x</p:attrName>
                                        </p:attrNameLst>
                                      </p:cBhvr>
                                      <p:tavLst>
                                        <p:tav tm="0">
                                          <p:val>
                                            <p:strVal val="#ppt_x-.2"/>
                                          </p:val>
                                        </p:tav>
                                        <p:tav tm="100000">
                                          <p:val>
                                            <p:strVal val="#ppt_x"/>
                                          </p:val>
                                        </p:tav>
                                      </p:tavLst>
                                    </p:anim>
                                    <p:anim calcmode="lin" valueType="num">
                                      <p:cBhvr>
                                        <p:cTn id="11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chemeClr val="accent1">
                <a:tint val="45000"/>
                <a:satMod val="400000"/>
              </a:schemeClr>
            </a:duotone>
            <a:lum bright="-30000" contrast="40000"/>
          </a:blip>
          <a:stretch>
            <a:fillRect/>
          </a:stretch>
        </p:blipFill>
        <p:spPr>
          <a:xfrm>
            <a:off x="642910" y="0"/>
            <a:ext cx="7786742" cy="5143500"/>
          </a:xfrm>
          <a:prstGeom prst="rect">
            <a:avLst/>
          </a:prstGeom>
        </p:spPr>
      </p:pic>
      <p:sp>
        <p:nvSpPr>
          <p:cNvPr id="4" name="3 CuadroTexto"/>
          <p:cNvSpPr txBox="1"/>
          <p:nvPr/>
        </p:nvSpPr>
        <p:spPr>
          <a:xfrm>
            <a:off x="1714480" y="1071552"/>
            <a:ext cx="5857916" cy="3323987"/>
          </a:xfrm>
          <a:prstGeom prst="rect">
            <a:avLst/>
          </a:prstGeom>
          <a:noFill/>
        </p:spPr>
        <p:txBody>
          <a:bodyPr wrap="square" rtlCol="0">
            <a:spAutoFit/>
          </a:bodyPr>
          <a:lstStyle/>
          <a:p>
            <a:r>
              <a:rPr lang="es-PE" sz="1200" dirty="0" smtClean="0"/>
              <a:t>El Puente de Carlos es el monumento más famoso de Praga y comunica la Ciudad Vieja (</a:t>
            </a:r>
            <a:r>
              <a:rPr lang="es-PE" sz="1200" dirty="0" err="1" smtClean="0"/>
              <a:t>Staré</a:t>
            </a:r>
            <a:r>
              <a:rPr lang="es-PE" sz="1200" dirty="0" smtClean="0"/>
              <a:t> </a:t>
            </a:r>
            <a:r>
              <a:rPr lang="es-PE" sz="1200" dirty="0" err="1" smtClean="0"/>
              <a:t>Město</a:t>
            </a:r>
            <a:r>
              <a:rPr lang="es-PE" sz="1200" dirty="0" smtClean="0"/>
              <a:t>) con la Ciudad Pequeña (</a:t>
            </a:r>
            <a:r>
              <a:rPr lang="es-PE" sz="1200" dirty="0" err="1" smtClean="0"/>
              <a:t>Malá</a:t>
            </a:r>
            <a:r>
              <a:rPr lang="es-PE" sz="1200" dirty="0" smtClean="0"/>
              <a:t> </a:t>
            </a:r>
            <a:r>
              <a:rPr lang="es-PE" sz="1200" dirty="0" err="1" smtClean="0"/>
              <a:t>Strana</a:t>
            </a:r>
            <a:r>
              <a:rPr lang="es-PE" sz="1200" dirty="0" smtClean="0"/>
              <a:t>).</a:t>
            </a:r>
          </a:p>
          <a:p>
            <a:r>
              <a:rPr lang="es-PE" sz="1200" dirty="0" smtClean="0"/>
              <a:t> Con más de 500 metros de largo y 10 de ancho, el Puente de Carlos tuvo en su día 4 carriles destinados al paso de carruajes. Actualmente es peatonal.</a:t>
            </a:r>
          </a:p>
          <a:p>
            <a:r>
              <a:rPr lang="es-PE" sz="1200" dirty="0" smtClean="0"/>
              <a:t>El Puente de Carlos recibe su nombre de su creador, Carlos IV, que puso la primera piedra en 1357para sustituir al Puente de Judit, que se destruyó por una inundación.</a:t>
            </a:r>
          </a:p>
          <a:p>
            <a:r>
              <a:rPr lang="es-PE" sz="1200" dirty="0" smtClean="0"/>
              <a:t>Las estatuas del Puente de </a:t>
            </a:r>
            <a:r>
              <a:rPr lang="es-PE" sz="1200" dirty="0" err="1" smtClean="0"/>
              <a:t>CarlosA</a:t>
            </a:r>
            <a:r>
              <a:rPr lang="es-PE" sz="1200" dirty="0" smtClean="0"/>
              <a:t> lo largo del puente encontraréis 30 estatuas situadas a ambos lados de éste, muchas de las cuales son copias ya que las originales se encuentran en el Museo Nacional de Praga y en </a:t>
            </a:r>
            <a:r>
              <a:rPr lang="es-PE" sz="1200" dirty="0" err="1" smtClean="0"/>
              <a:t>Vyšehrad</a:t>
            </a:r>
            <a:r>
              <a:rPr lang="es-PE" sz="1200" dirty="0" smtClean="0"/>
              <a:t> y fueron construidas a principios del siglo XVIII.</a:t>
            </a:r>
          </a:p>
          <a:p>
            <a:r>
              <a:rPr lang="es-PE" sz="1200" dirty="0" smtClean="0"/>
              <a:t>La primera estatua que se añadió en 1683 fue la de San Juan Nepomuceno. Juan Nepomuceno fue tirado al río en 1393 por orden de Wenceslao IV y en el siglo XVIII fue santificado.</a:t>
            </a:r>
          </a:p>
          <a:p>
            <a:pPr algn="ctr"/>
            <a:r>
              <a:rPr lang="es-PE" sz="1200" b="1" dirty="0" smtClean="0"/>
              <a:t>Pide un deseo</a:t>
            </a:r>
          </a:p>
          <a:p>
            <a:r>
              <a:rPr lang="es-PE" sz="1200" dirty="0" smtClean="0"/>
              <a:t>En el lugar desde donde fue arrojado al agua San Juan Nepomuceno se encuentra su estatua. Se dice que quien pide un deseo poniendo la mano izquierda en la representación de su martirio (en la base de la estatua), éste le será </a:t>
            </a:r>
            <a:r>
              <a:rPr lang="es-PE" sz="1200" dirty="0" err="1" smtClean="0"/>
              <a:t>concedido.Cruzando</a:t>
            </a:r>
            <a:r>
              <a:rPr lang="es-PE" sz="1200" dirty="0" smtClean="0"/>
              <a:t> el puente encontraremos, además de las estatuas, </a:t>
            </a:r>
            <a:r>
              <a:rPr lang="es-PE" sz="1200" dirty="0" err="1" smtClean="0"/>
              <a:t>puestecillos</a:t>
            </a:r>
            <a:r>
              <a:rPr lang="es-PE" sz="1200" dirty="0" smtClean="0"/>
              <a:t> y artistas intentando ganarse la vida.</a:t>
            </a:r>
          </a:p>
          <a:p>
            <a:endParaRPr lang="es-PE" dirty="0"/>
          </a:p>
        </p:txBody>
      </p:sp>
      <p:sp>
        <p:nvSpPr>
          <p:cNvPr id="5" name="4 Rectángulo"/>
          <p:cNvSpPr/>
          <p:nvPr/>
        </p:nvSpPr>
        <p:spPr>
          <a:xfrm flipH="1">
            <a:off x="0" y="0"/>
            <a:ext cx="357158" cy="5143500"/>
          </a:xfrm>
          <a:prstGeom prst="rect">
            <a:avLst/>
          </a:prstGeom>
          <a:blipFill dpi="0" rotWithShape="1">
            <a:blip r:embed="rId3">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puente de Charl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85720" y="4071948"/>
            <a:ext cx="1628266" cy="80021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Carlos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Praga</a:t>
            </a:r>
          </a:p>
          <a:p>
            <a:endParaRPr lang="es-PE"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4" name="3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3900752">
            <a:off x="2784764" y="-143430"/>
            <a:ext cx="2367124" cy="1500681"/>
          </a:xfrm>
          <a:prstGeom prst="rect">
            <a:avLst/>
          </a:prstGeom>
        </p:spPr>
      </p:pic>
      <p:pic>
        <p:nvPicPr>
          <p:cNvPr id="5" name="4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7082976" flipV="1">
            <a:off x="4102886" y="-161300"/>
            <a:ext cx="2423893" cy="1515132"/>
          </a:xfrm>
          <a:prstGeom prst="rect">
            <a:avLst/>
          </a:prstGeom>
        </p:spPr>
      </p:pic>
      <p:pic>
        <p:nvPicPr>
          <p:cNvPr id="6" name="5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3900752">
            <a:off x="2637473" y="977713"/>
            <a:ext cx="2367124" cy="1500681"/>
          </a:xfrm>
          <a:prstGeom prst="rect">
            <a:avLst/>
          </a:prstGeom>
        </p:spPr>
      </p:pic>
      <p:pic>
        <p:nvPicPr>
          <p:cNvPr id="7" name="6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7082976" flipV="1">
            <a:off x="3955595" y="959843"/>
            <a:ext cx="2423893" cy="1515132"/>
          </a:xfrm>
          <a:prstGeom prst="rect">
            <a:avLst/>
          </a:prstGeom>
        </p:spPr>
      </p:pic>
      <p:pic>
        <p:nvPicPr>
          <p:cNvPr id="8" name="7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3900752">
            <a:off x="2782557" y="2117878"/>
            <a:ext cx="2367124" cy="1500681"/>
          </a:xfrm>
          <a:prstGeom prst="rect">
            <a:avLst/>
          </a:prstGeom>
        </p:spPr>
      </p:pic>
      <p:pic>
        <p:nvPicPr>
          <p:cNvPr id="9" name="8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7082976" flipV="1">
            <a:off x="4100679" y="2100008"/>
            <a:ext cx="2423893" cy="1515132"/>
          </a:xfrm>
          <a:prstGeom prst="rect">
            <a:avLst/>
          </a:prstGeom>
        </p:spPr>
      </p:pic>
      <p:pic>
        <p:nvPicPr>
          <p:cNvPr id="10" name="9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3900752">
            <a:off x="2708911" y="2977978"/>
            <a:ext cx="2367124" cy="1500681"/>
          </a:xfrm>
          <a:prstGeom prst="rect">
            <a:avLst/>
          </a:prstGeom>
        </p:spPr>
      </p:pic>
      <p:pic>
        <p:nvPicPr>
          <p:cNvPr id="11" name="10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7082976" flipV="1">
            <a:off x="4027033" y="2960108"/>
            <a:ext cx="2423893" cy="1515132"/>
          </a:xfrm>
          <a:prstGeom prst="rect">
            <a:avLst/>
          </a:prstGeom>
        </p:spPr>
      </p:pic>
      <p:pic>
        <p:nvPicPr>
          <p:cNvPr id="12" name="11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3900752">
            <a:off x="2713328" y="4142849"/>
            <a:ext cx="2367124" cy="1500681"/>
          </a:xfrm>
          <a:prstGeom prst="rect">
            <a:avLst/>
          </a:prstGeom>
        </p:spPr>
      </p:pic>
      <p:pic>
        <p:nvPicPr>
          <p:cNvPr id="13" name="12 Imagen" descr="Imagen8.png"/>
          <p:cNvPicPr>
            <a:picLocks noChangeAspect="1"/>
          </p:cNvPicPr>
          <p:nvPr/>
        </p:nvPicPr>
        <p:blipFill>
          <a:blip r:embed="rId3">
            <a:duotone>
              <a:prstClr val="black"/>
              <a:srgbClr val="FF9900">
                <a:tint val="45000"/>
                <a:satMod val="400000"/>
              </a:srgbClr>
            </a:duotone>
            <a:lum contrast="40000"/>
          </a:blip>
          <a:stretch>
            <a:fillRect/>
          </a:stretch>
        </p:blipFill>
        <p:spPr>
          <a:xfrm rot="7082976" flipV="1">
            <a:off x="4029241" y="4100273"/>
            <a:ext cx="2423893" cy="1515132"/>
          </a:xfrm>
          <a:prstGeom prst="rect">
            <a:avLst/>
          </a:prstGeom>
        </p:spPr>
      </p:pic>
      <p:sp>
        <p:nvSpPr>
          <p:cNvPr id="14" name="13 Rectángulo"/>
          <p:cNvSpPr/>
          <p:nvPr/>
        </p:nvSpPr>
        <p:spPr>
          <a:xfrm>
            <a:off x="0" y="-285770"/>
            <a:ext cx="9144000" cy="6143668"/>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3"/>
                                        </p:tgtEl>
                                        <p:attrNameLst>
                                          <p:attrName>r</p:attrName>
                                        </p:attrNameLst>
                                      </p:cBhvr>
                                    </p:animRot>
                                  </p:childTnLst>
                                </p:cTn>
                              </p:par>
                              <p:par>
                                <p:cTn id="118" presetID="2" presetClass="exit" presetSubtype="2" fill="hold" nodeType="withEffect">
                                  <p:stCondLst>
                                    <p:cond delay="0"/>
                                  </p:stCondLst>
                                  <p:childTnLst>
                                    <p:anim calcmode="lin" valueType="num">
                                      <p:cBhvr additive="base">
                                        <p:cTn id="119" dur="2000"/>
                                        <p:tgtEl>
                                          <p:spTgt spid="4"/>
                                        </p:tgtEl>
                                        <p:attrNameLst>
                                          <p:attrName>ppt_x</p:attrName>
                                        </p:attrNameLst>
                                      </p:cBhvr>
                                      <p:tavLst>
                                        <p:tav tm="0">
                                          <p:val>
                                            <p:strVal val="ppt_x"/>
                                          </p:val>
                                        </p:tav>
                                        <p:tav tm="100000">
                                          <p:val>
                                            <p:strVal val="1+ppt_w/2"/>
                                          </p:val>
                                        </p:tav>
                                      </p:tavLst>
                                    </p:anim>
                                    <p:anim calcmode="lin" valueType="num">
                                      <p:cBhvr additive="base">
                                        <p:cTn id="120" dur="2000"/>
                                        <p:tgtEl>
                                          <p:spTgt spid="4"/>
                                        </p:tgtEl>
                                        <p:attrNameLst>
                                          <p:attrName>ppt_y</p:attrName>
                                        </p:attrNameLst>
                                      </p:cBhvr>
                                      <p:tavLst>
                                        <p:tav tm="0">
                                          <p:val>
                                            <p:strVal val="ppt_y"/>
                                          </p:val>
                                        </p:tav>
                                        <p:tav tm="100000">
                                          <p:val>
                                            <p:strVal val="ppt_y"/>
                                          </p:val>
                                        </p:tav>
                                      </p:tavLst>
                                    </p:anim>
                                    <p:set>
                                      <p:cBhvr>
                                        <p:cTn id="121" dur="1" fill="hold">
                                          <p:stCondLst>
                                            <p:cond delay="1999"/>
                                          </p:stCondLst>
                                        </p:cTn>
                                        <p:tgtEl>
                                          <p:spTgt spid="4"/>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1+ppt_w/2"/>
                                          </p:val>
                                        </p:tav>
                                      </p:tavLst>
                                    </p:anim>
                                    <p:anim calcmode="lin" valueType="num">
                                      <p:cBhvr additive="base">
                                        <p:cTn id="124" dur="2000"/>
                                        <p:tgtEl>
                                          <p:spTgt spid="6"/>
                                        </p:tgtEl>
                                        <p:attrNameLst>
                                          <p:attrName>ppt_y</p:attrName>
                                        </p:attrNameLst>
                                      </p:cBhvr>
                                      <p:tavLst>
                                        <p:tav tm="0">
                                          <p:val>
                                            <p:strVal val="ppt_y"/>
                                          </p:val>
                                        </p:tav>
                                        <p:tav tm="100000">
                                          <p:val>
                                            <p:strVal val="ppt_y"/>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2000"/>
                                        <p:tgtEl>
                                          <p:spTgt spid="8"/>
                                        </p:tgtEl>
                                        <p:attrNameLst>
                                          <p:attrName>ppt_x</p:attrName>
                                        </p:attrNameLst>
                                      </p:cBhvr>
                                      <p:tavLst>
                                        <p:tav tm="0">
                                          <p:val>
                                            <p:strVal val="ppt_x"/>
                                          </p:val>
                                        </p:tav>
                                        <p:tav tm="100000">
                                          <p:val>
                                            <p:strVal val="1+ppt_w/2"/>
                                          </p:val>
                                        </p:tav>
                                      </p:tavLst>
                                    </p:anim>
                                    <p:anim calcmode="lin" valueType="num">
                                      <p:cBhvr additive="base">
                                        <p:cTn id="128" dur="2000"/>
                                        <p:tgtEl>
                                          <p:spTgt spid="8"/>
                                        </p:tgtEl>
                                        <p:attrNameLst>
                                          <p:attrName>ppt_y</p:attrName>
                                        </p:attrNameLst>
                                      </p:cBhvr>
                                      <p:tavLst>
                                        <p:tav tm="0">
                                          <p:val>
                                            <p:strVal val="ppt_y"/>
                                          </p:val>
                                        </p:tav>
                                        <p:tav tm="100000">
                                          <p:val>
                                            <p:strVal val="ppt_y"/>
                                          </p:val>
                                        </p:tav>
                                      </p:tavLst>
                                    </p:anim>
                                    <p:set>
                                      <p:cBhvr>
                                        <p:cTn id="129" dur="1" fill="hold">
                                          <p:stCondLst>
                                            <p:cond delay="1999"/>
                                          </p:stCondLst>
                                        </p:cTn>
                                        <p:tgtEl>
                                          <p:spTgt spid="8"/>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10"/>
                                        </p:tgtEl>
                                        <p:attrNameLst>
                                          <p:attrName>ppt_x</p:attrName>
                                        </p:attrNameLst>
                                      </p:cBhvr>
                                      <p:tavLst>
                                        <p:tav tm="0">
                                          <p:val>
                                            <p:strVal val="ppt_x"/>
                                          </p:val>
                                        </p:tav>
                                        <p:tav tm="100000">
                                          <p:val>
                                            <p:strVal val="1+ppt_w/2"/>
                                          </p:val>
                                        </p:tav>
                                      </p:tavLst>
                                    </p:anim>
                                    <p:anim calcmode="lin" valueType="num">
                                      <p:cBhvr additive="base">
                                        <p:cTn id="132" dur="2000"/>
                                        <p:tgtEl>
                                          <p:spTgt spid="10"/>
                                        </p:tgtEl>
                                        <p:attrNameLst>
                                          <p:attrName>ppt_y</p:attrName>
                                        </p:attrNameLst>
                                      </p:cBhvr>
                                      <p:tavLst>
                                        <p:tav tm="0">
                                          <p:val>
                                            <p:strVal val="ppt_y"/>
                                          </p:val>
                                        </p:tav>
                                        <p:tav tm="100000">
                                          <p:val>
                                            <p:strVal val="ppt_y"/>
                                          </p:val>
                                        </p:tav>
                                      </p:tavLst>
                                    </p:anim>
                                    <p:set>
                                      <p:cBhvr>
                                        <p:cTn id="133" dur="1" fill="hold">
                                          <p:stCondLst>
                                            <p:cond delay="1999"/>
                                          </p:stCondLst>
                                        </p:cTn>
                                        <p:tgtEl>
                                          <p:spTgt spid="10"/>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2000"/>
                                        <p:tgtEl>
                                          <p:spTgt spid="12"/>
                                        </p:tgtEl>
                                        <p:attrNameLst>
                                          <p:attrName>ppt_x</p:attrName>
                                        </p:attrNameLst>
                                      </p:cBhvr>
                                      <p:tavLst>
                                        <p:tav tm="0">
                                          <p:val>
                                            <p:strVal val="ppt_x"/>
                                          </p:val>
                                        </p:tav>
                                        <p:tav tm="100000">
                                          <p:val>
                                            <p:strVal val="1+ppt_w/2"/>
                                          </p:val>
                                        </p:tav>
                                      </p:tavLst>
                                    </p:anim>
                                    <p:anim calcmode="lin" valueType="num">
                                      <p:cBhvr additive="base">
                                        <p:cTn id="136" dur="2000"/>
                                        <p:tgtEl>
                                          <p:spTgt spid="12"/>
                                        </p:tgtEl>
                                        <p:attrNameLst>
                                          <p:attrName>ppt_y</p:attrName>
                                        </p:attrNameLst>
                                      </p:cBhvr>
                                      <p:tavLst>
                                        <p:tav tm="0">
                                          <p:val>
                                            <p:strVal val="ppt_y"/>
                                          </p:val>
                                        </p:tav>
                                        <p:tav tm="100000">
                                          <p:val>
                                            <p:strVal val="ppt_y"/>
                                          </p:val>
                                        </p:tav>
                                      </p:tavLst>
                                    </p:anim>
                                    <p:set>
                                      <p:cBhvr>
                                        <p:cTn id="137" dur="1" fill="hold">
                                          <p:stCondLst>
                                            <p:cond delay="1999"/>
                                          </p:stCondLst>
                                        </p:cTn>
                                        <p:tgtEl>
                                          <p:spTgt spid="12"/>
                                        </p:tgtEl>
                                        <p:attrNameLst>
                                          <p:attrName>style.visibility</p:attrName>
                                        </p:attrNameLst>
                                      </p:cBhvr>
                                      <p:to>
                                        <p:strVal val="hidden"/>
                                      </p:to>
                                    </p:set>
                                  </p:childTnLst>
                                </p:cTn>
                              </p:par>
                              <p:par>
                                <p:cTn id="138" presetID="8" presetClass="emph" presetSubtype="0" fill="hold" nodeType="withEffect">
                                  <p:stCondLst>
                                    <p:cond delay="0"/>
                                  </p:stCondLst>
                                  <p:childTnLst>
                                    <p:animRot by="21600000">
                                      <p:cBhvr>
                                        <p:cTn id="139" dur="2000" fill="hold"/>
                                        <p:tgtEl>
                                          <p:spTgt spid="4"/>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2"/>
                                        </p:tgtEl>
                                        <p:attrNameLst>
                                          <p:attrName>r</p:attrName>
                                        </p:attrNameLst>
                                      </p:cBhvr>
                                    </p:animRot>
                                  </p:childTnLst>
                                </p:cTn>
                              </p:par>
                              <p:par>
                                <p:cTn id="148" presetID="17" presetClass="entr" presetSubtype="10"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fltVal val="0"/>
                                          </p:val>
                                        </p:tav>
                                        <p:tav tm="100000">
                                          <p:val>
                                            <p:strVal val="#ppt_w"/>
                                          </p:val>
                                        </p:tav>
                                      </p:tavLst>
                                    </p:anim>
                                    <p:anim calcmode="lin" valueType="num">
                                      <p:cBhvr>
                                        <p:cTn id="151" dur="2000" fill="hold"/>
                                        <p:tgtEl>
                                          <p:spTgt spid="2"/>
                                        </p:tgtEl>
                                        <p:attrNameLst>
                                          <p:attrName>ppt_h</p:attrName>
                                        </p:attrNameLst>
                                      </p:cBhvr>
                                      <p:tavLst>
                                        <p:tav tm="0">
                                          <p:val>
                                            <p:strVal val="#ppt_h"/>
                                          </p:val>
                                        </p:tav>
                                        <p:tav tm="100000">
                                          <p:val>
                                            <p:strVal val="#ppt_h"/>
                                          </p:val>
                                        </p:tav>
                                      </p:tavLst>
                                    </p:anim>
                                  </p:childTnLst>
                                </p:cTn>
                              </p:par>
                            </p:childTnLst>
                          </p:cTn>
                        </p:par>
                        <p:par>
                          <p:cTn id="152" fill="hold">
                            <p:stCondLst>
                              <p:cond delay="4000"/>
                            </p:stCondLst>
                            <p:childTnLst>
                              <p:par>
                                <p:cTn id="153" presetID="29" presetClass="entr" presetSubtype="0" fill="hold" grpId="0" nodeType="after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2000" fill="hold"/>
                                        <p:tgtEl>
                                          <p:spTgt spid="3"/>
                                        </p:tgtEl>
                                        <p:attrNameLst>
                                          <p:attrName>ppt_x</p:attrName>
                                        </p:attrNameLst>
                                      </p:cBhvr>
                                      <p:tavLst>
                                        <p:tav tm="0">
                                          <p:val>
                                            <p:strVal val="#ppt_x-.2"/>
                                          </p:val>
                                        </p:tav>
                                        <p:tav tm="100000">
                                          <p:val>
                                            <p:strVal val="#ppt_x"/>
                                          </p:val>
                                        </p:tav>
                                      </p:tavLst>
                                    </p:anim>
                                    <p:anim calcmode="lin" valueType="num">
                                      <p:cBhvr>
                                        <p:cTn id="15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5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B100F"/>
        </a:solidFill>
        <a:effectLst/>
      </p:bgPr>
    </p:bg>
    <p:spTree>
      <p:nvGrpSpPr>
        <p:cNvPr id="1" name=""/>
        <p:cNvGrpSpPr/>
        <p:nvPr/>
      </p:nvGrpSpPr>
      <p:grpSpPr>
        <a:xfrm>
          <a:off x="0" y="0"/>
          <a:ext cx="0" cy="0"/>
          <a:chOff x="0" y="0"/>
          <a:chExt cx="0" cy="0"/>
        </a:xfrm>
      </p:grpSpPr>
      <p:pic>
        <p:nvPicPr>
          <p:cNvPr id="2" name="1 Imagen" descr="puente de Carlos  Pra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000760" y="4286262"/>
            <a:ext cx="1628266"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Carlos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Praga</a:t>
            </a:r>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4" name="3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3571868" y="-285771"/>
            <a:ext cx="2224020" cy="2786082"/>
          </a:xfrm>
          <a:prstGeom prst="rect">
            <a:avLst/>
          </a:prstGeom>
        </p:spPr>
      </p:pic>
      <p:pic>
        <p:nvPicPr>
          <p:cNvPr id="5" name="4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12239386">
            <a:off x="3184928" y="2474901"/>
            <a:ext cx="2224020" cy="2786082"/>
          </a:xfrm>
          <a:prstGeom prst="rect">
            <a:avLst/>
          </a:prstGeom>
        </p:spPr>
      </p:pic>
      <p:pic>
        <p:nvPicPr>
          <p:cNvPr id="6" name="5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6429205">
            <a:off x="5047594" y="1509098"/>
            <a:ext cx="2224020" cy="2786082"/>
          </a:xfrm>
          <a:prstGeom prst="rect">
            <a:avLst/>
          </a:prstGeom>
        </p:spPr>
      </p:pic>
      <p:pic>
        <p:nvPicPr>
          <p:cNvPr id="7" name="6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16874405">
            <a:off x="2328420" y="897847"/>
            <a:ext cx="2224020" cy="2786082"/>
          </a:xfrm>
          <a:prstGeom prst="rect">
            <a:avLst/>
          </a:prstGeom>
        </p:spPr>
      </p:pic>
      <p:pic>
        <p:nvPicPr>
          <p:cNvPr id="8" name="7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3652518">
            <a:off x="5003813" y="542112"/>
            <a:ext cx="2224020" cy="2786082"/>
          </a:xfrm>
          <a:prstGeom prst="rect">
            <a:avLst/>
          </a:prstGeom>
        </p:spPr>
      </p:pic>
      <p:pic>
        <p:nvPicPr>
          <p:cNvPr id="9" name="8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9515282">
            <a:off x="4146552" y="2761976"/>
            <a:ext cx="2224020" cy="2786082"/>
          </a:xfrm>
          <a:prstGeom prst="rect">
            <a:avLst/>
          </a:prstGeom>
        </p:spPr>
      </p:pic>
      <p:pic>
        <p:nvPicPr>
          <p:cNvPr id="10" name="9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13786432">
            <a:off x="2027012" y="2141546"/>
            <a:ext cx="2224020" cy="2786082"/>
          </a:xfrm>
          <a:prstGeom prst="rect">
            <a:avLst/>
          </a:prstGeom>
        </p:spPr>
      </p:pic>
      <p:pic>
        <p:nvPicPr>
          <p:cNvPr id="11" name="10 Imagen" descr="Imagen1ui8.png"/>
          <p:cNvPicPr>
            <a:picLocks noChangeAspect="1"/>
          </p:cNvPicPr>
          <p:nvPr/>
        </p:nvPicPr>
        <p:blipFill>
          <a:blip r:embed="rId3">
            <a:duotone>
              <a:prstClr val="black"/>
              <a:srgbClr val="D9C3A5">
                <a:tint val="50000"/>
                <a:satMod val="180000"/>
              </a:srgbClr>
            </a:duotone>
            <a:lum bright="-20000" contrast="40000"/>
          </a:blip>
          <a:stretch>
            <a:fillRect/>
          </a:stretch>
        </p:blipFill>
        <p:spPr>
          <a:xfrm rot="17842372">
            <a:off x="2136502" y="163495"/>
            <a:ext cx="2224020" cy="2786082"/>
          </a:xfrm>
          <a:prstGeom prst="rect">
            <a:avLst/>
          </a:prstGeom>
        </p:spPr>
      </p:pic>
      <p:sp>
        <p:nvSpPr>
          <p:cNvPr id="12" name="11 Rectángulo"/>
          <p:cNvSpPr/>
          <p:nvPr/>
        </p:nvSpPr>
        <p:spPr>
          <a:xfrm>
            <a:off x="0" y="-142894"/>
            <a:ext cx="9144000" cy="5786478"/>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par>
                          <p:cTn id="143" fill="hold">
                            <p:stCondLst>
                              <p:cond delay="8000"/>
                            </p:stCondLst>
                            <p:childTnLst>
                              <p:par>
                                <p:cTn id="144" presetID="29" presetClass="entr" presetSubtype="0" fill="hold" grpId="0" nodeType="afterEffect">
                                  <p:stCondLst>
                                    <p:cond delay="0"/>
                                  </p:stCondLst>
                                  <p:childTnLst>
                                    <p:set>
                                      <p:cBhvr>
                                        <p:cTn id="145" dur="1" fill="hold">
                                          <p:stCondLst>
                                            <p:cond delay="0"/>
                                          </p:stCondLst>
                                        </p:cTn>
                                        <p:tgtEl>
                                          <p:spTgt spid="3"/>
                                        </p:tgtEl>
                                        <p:attrNameLst>
                                          <p:attrName>style.visibility</p:attrName>
                                        </p:attrNameLst>
                                      </p:cBhvr>
                                      <p:to>
                                        <p:strVal val="visible"/>
                                      </p:to>
                                    </p:set>
                                    <p:anim calcmode="lin" valueType="num">
                                      <p:cBhvr>
                                        <p:cTn id="146" dur="2000" fill="hold"/>
                                        <p:tgtEl>
                                          <p:spTgt spid="3"/>
                                        </p:tgtEl>
                                        <p:attrNameLst>
                                          <p:attrName>ppt_x</p:attrName>
                                        </p:attrNameLst>
                                      </p:cBhvr>
                                      <p:tavLst>
                                        <p:tav tm="0">
                                          <p:val>
                                            <p:strVal val="#ppt_x-.2"/>
                                          </p:val>
                                        </p:tav>
                                        <p:tav tm="100000">
                                          <p:val>
                                            <p:strVal val="#ppt_x"/>
                                          </p:val>
                                        </p:tav>
                                      </p:tavLst>
                                    </p:anim>
                                    <p:anim calcmode="lin" valueType="num">
                                      <p:cBhvr>
                                        <p:cTn id="14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Puesta de sol en el puente de Carlos en Praga, República Che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857224" y="4343281"/>
            <a:ext cx="1628266" cy="80021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Carlos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Praga</a:t>
            </a:r>
            <a:endParaRPr lang="es-P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a:p>
            <a:endParaRPr lang="es-PE"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4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0"/>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6" name="5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0"/>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7" name="6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428604"/>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8" name="7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428604"/>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9" name="8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857256"/>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0" name="9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857256"/>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1" name="10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1285860"/>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2" name="11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1285860"/>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3" name="12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171451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4" name="13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171451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5" name="14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2143116"/>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6" name="15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2143116"/>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7" name="16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2571768"/>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8" name="17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2571768"/>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9" name="18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429124" y="300037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0" name="19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71670" y="300037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1" name="20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357686" y="342901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2" name="21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00232" y="342901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3" name="22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357686" y="3857616"/>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4" name="23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00232" y="3857616"/>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5" name="24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357686" y="4286268"/>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6" name="25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00232" y="4286268"/>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7" name="26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a:off x="4357686" y="471487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8" name="27 Imagen" descr="Imagen18.png"/>
          <p:cNvPicPr>
            <a:picLocks noChangeAspect="1"/>
          </p:cNvPicPr>
          <p:nvPr/>
        </p:nvPicPr>
        <p:blipFill>
          <a:blip r:embed="rId3">
            <a:duotone>
              <a:schemeClr val="accent4">
                <a:shade val="45000"/>
                <a:satMod val="135000"/>
              </a:schemeClr>
              <a:prstClr val="white"/>
            </a:duotone>
            <a:lum bright="-20000" contrast="40000"/>
          </a:blip>
          <a:srcRect t="12384" r="-18750" b="13315"/>
          <a:stretch>
            <a:fillRect/>
          </a:stretch>
        </p:blipFill>
        <p:spPr>
          <a:xfrm flipH="1">
            <a:off x="2000232" y="471487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sp>
        <p:nvSpPr>
          <p:cNvPr id="29" name="28 Rectángulo"/>
          <p:cNvSpPr/>
          <p:nvPr/>
        </p:nvSpPr>
        <p:spPr>
          <a:xfrm>
            <a:off x="0" y="0"/>
            <a:ext cx="9144000" cy="6572278"/>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ppt_x"/>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ppt_x"/>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ppt_x"/>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ppt_x"/>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ppt_x"/>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fill="hold" nodeType="withEffect">
                                  <p:stCondLst>
                                    <p:cond delay="0"/>
                                  </p:stCondLst>
                                  <p:childTnLst>
                                    <p:animRot by="21600000">
                                      <p:cBhvr>
                                        <p:cTn id="104" dur="2000" fill="hold"/>
                                        <p:tgtEl>
                                          <p:spTgt spid="6"/>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2"/>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8"/>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2000"/>
                            </p:stCondLst>
                            <p:childTnLst>
                              <p:par>
                                <p:cTn id="152" presetID="2" presetClass="exit" presetSubtype="4"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ppt_x"/>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ppt_x"/>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ppt_x"/>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ppt_x"/>
                                          </p:val>
                                        </p:tav>
                                      </p:tavLst>
                                    </p:anim>
                                    <p:anim calcmode="lin" valueType="num">
                                      <p:cBhvr additive="base">
                                        <p:cTn id="166" dur="2000"/>
                                        <p:tgtEl>
                                          <p:spTgt spid="8"/>
                                        </p:tgtEl>
                                        <p:attrNameLst>
                                          <p:attrName>ppt_y</p:attrName>
                                        </p:attrNameLst>
                                      </p:cBhvr>
                                      <p:tavLst>
                                        <p:tav tm="0">
                                          <p:val>
                                            <p:strVal val="ppt_y"/>
                                          </p:val>
                                        </p:tav>
                                        <p:tav tm="100000">
                                          <p:val>
                                            <p:strVal val="1+ppt_h/2"/>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ppt_x"/>
                                          </p:val>
                                        </p:tav>
                                      </p:tavLst>
                                    </p:anim>
                                    <p:anim calcmode="lin" valueType="num">
                                      <p:cBhvr additive="base">
                                        <p:cTn id="170" dur="2000"/>
                                        <p:tgtEl>
                                          <p:spTgt spid="9"/>
                                        </p:tgtEl>
                                        <p:attrNameLst>
                                          <p:attrName>ppt_y</p:attrName>
                                        </p:attrNameLst>
                                      </p:cBhvr>
                                      <p:tavLst>
                                        <p:tav tm="0">
                                          <p:val>
                                            <p:strVal val="ppt_y"/>
                                          </p:val>
                                        </p:tav>
                                        <p:tav tm="100000">
                                          <p:val>
                                            <p:strVal val="1+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ppt_x"/>
                                          </p:val>
                                        </p:tav>
                                      </p:tavLst>
                                    </p:anim>
                                    <p:anim calcmode="lin" valueType="num">
                                      <p:cBhvr additive="base">
                                        <p:cTn id="174" dur="2000"/>
                                        <p:tgtEl>
                                          <p:spTgt spid="10"/>
                                        </p:tgtEl>
                                        <p:attrNameLst>
                                          <p:attrName>ppt_y</p:attrName>
                                        </p:attrNameLst>
                                      </p:cBhvr>
                                      <p:tavLst>
                                        <p:tav tm="0">
                                          <p:val>
                                            <p:strVal val="ppt_y"/>
                                          </p:val>
                                        </p:tav>
                                        <p:tav tm="100000">
                                          <p:val>
                                            <p:strVal val="1+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ppt_x"/>
                                          </p:val>
                                        </p:tav>
                                      </p:tavLst>
                                    </p:anim>
                                    <p:anim calcmode="lin" valueType="num">
                                      <p:cBhvr additive="base">
                                        <p:cTn id="178" dur="2000"/>
                                        <p:tgtEl>
                                          <p:spTgt spid="11"/>
                                        </p:tgtEl>
                                        <p:attrNameLst>
                                          <p:attrName>ppt_y</p:attrName>
                                        </p:attrNameLst>
                                      </p:cBhvr>
                                      <p:tavLst>
                                        <p:tav tm="0">
                                          <p:val>
                                            <p:strVal val="ppt_y"/>
                                          </p:val>
                                        </p:tav>
                                        <p:tav tm="100000">
                                          <p:val>
                                            <p:strVal val="1+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ppt_x"/>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ppt_x"/>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ppt_x"/>
                                          </p:val>
                                        </p:tav>
                                      </p:tavLst>
                                    </p:anim>
                                    <p:anim calcmode="lin" valueType="num">
                                      <p:cBhvr additive="base">
                                        <p:cTn id="190" dur="2000"/>
                                        <p:tgtEl>
                                          <p:spTgt spid="14"/>
                                        </p:tgtEl>
                                        <p:attrNameLst>
                                          <p:attrName>ppt_y</p:attrName>
                                        </p:attrNameLst>
                                      </p:cBhvr>
                                      <p:tavLst>
                                        <p:tav tm="0">
                                          <p:val>
                                            <p:strVal val="ppt_y"/>
                                          </p:val>
                                        </p:tav>
                                        <p:tav tm="100000">
                                          <p:val>
                                            <p:strVal val="1+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ppt_x"/>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ppt_x"/>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ppt_x"/>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ppt_x"/>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ppt_x"/>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ppt_x"/>
                                          </p:val>
                                        </p:tav>
                                      </p:tavLst>
                                    </p:anim>
                                    <p:anim calcmode="lin" valueType="num">
                                      <p:cBhvr additive="base">
                                        <p:cTn id="214" dur="2000"/>
                                        <p:tgtEl>
                                          <p:spTgt spid="20"/>
                                        </p:tgtEl>
                                        <p:attrNameLst>
                                          <p:attrName>ppt_y</p:attrName>
                                        </p:attrNameLst>
                                      </p:cBhvr>
                                      <p:tavLst>
                                        <p:tav tm="0">
                                          <p:val>
                                            <p:strVal val="ppt_y"/>
                                          </p:val>
                                        </p:tav>
                                        <p:tav tm="100000">
                                          <p:val>
                                            <p:strVal val="1+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ppt_x"/>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ppt_x"/>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ppt_x"/>
                                          </p:val>
                                        </p:tav>
                                      </p:tavLst>
                                    </p:anim>
                                    <p:anim calcmode="lin" valueType="num">
                                      <p:cBhvr additive="base">
                                        <p:cTn id="226" dur="2000"/>
                                        <p:tgtEl>
                                          <p:spTgt spid="23"/>
                                        </p:tgtEl>
                                        <p:attrNameLst>
                                          <p:attrName>ppt_y</p:attrName>
                                        </p:attrNameLst>
                                      </p:cBhvr>
                                      <p:tavLst>
                                        <p:tav tm="0">
                                          <p:val>
                                            <p:strVal val="ppt_y"/>
                                          </p:val>
                                        </p:tav>
                                        <p:tav tm="100000">
                                          <p:val>
                                            <p:strVal val="1+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ppt_x"/>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ppt_x"/>
                                          </p:val>
                                        </p:tav>
                                      </p:tavLst>
                                    </p:anim>
                                    <p:anim calcmode="lin" valueType="num">
                                      <p:cBhvr additive="base">
                                        <p:cTn id="234" dur="2000"/>
                                        <p:tgtEl>
                                          <p:spTgt spid="25"/>
                                        </p:tgtEl>
                                        <p:attrNameLst>
                                          <p:attrName>ppt_y</p:attrName>
                                        </p:attrNameLst>
                                      </p:cBhvr>
                                      <p:tavLst>
                                        <p:tav tm="0">
                                          <p:val>
                                            <p:strVal val="ppt_y"/>
                                          </p:val>
                                        </p:tav>
                                        <p:tav tm="100000">
                                          <p:val>
                                            <p:strVal val="1+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ppt_x"/>
                                          </p:val>
                                        </p:tav>
                                      </p:tavLst>
                                    </p:anim>
                                    <p:anim calcmode="lin" valueType="num">
                                      <p:cBhvr additive="base">
                                        <p:cTn id="238" dur="2000"/>
                                        <p:tgtEl>
                                          <p:spTgt spid="26"/>
                                        </p:tgtEl>
                                        <p:attrNameLst>
                                          <p:attrName>ppt_y</p:attrName>
                                        </p:attrNameLst>
                                      </p:cBhvr>
                                      <p:tavLst>
                                        <p:tav tm="0">
                                          <p:val>
                                            <p:strVal val="ppt_y"/>
                                          </p:val>
                                        </p:tav>
                                        <p:tav tm="100000">
                                          <p:val>
                                            <p:strVal val="1+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ppt_x"/>
                                          </p:val>
                                        </p:tav>
                                      </p:tavLst>
                                    </p:anim>
                                    <p:anim calcmode="lin" valueType="num">
                                      <p:cBhvr additive="base">
                                        <p:cTn id="242" dur="2000"/>
                                        <p:tgtEl>
                                          <p:spTgt spid="27"/>
                                        </p:tgtEl>
                                        <p:attrNameLst>
                                          <p:attrName>ppt_y</p:attrName>
                                        </p:attrNameLst>
                                      </p:cBhvr>
                                      <p:tavLst>
                                        <p:tav tm="0">
                                          <p:val>
                                            <p:strVal val="ppt_y"/>
                                          </p:val>
                                        </p:tav>
                                        <p:tav tm="100000">
                                          <p:val>
                                            <p:strVal val="1+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ppt_x"/>
                                          </p:val>
                                        </p:tav>
                                      </p:tavLst>
                                    </p:anim>
                                    <p:anim calcmode="lin" valueType="num">
                                      <p:cBhvr additive="base">
                                        <p:cTn id="246" dur="2000"/>
                                        <p:tgtEl>
                                          <p:spTgt spid="28"/>
                                        </p:tgtEl>
                                        <p:attrNameLst>
                                          <p:attrName>ppt_y</p:attrName>
                                        </p:attrNameLst>
                                      </p:cBhvr>
                                      <p:tavLst>
                                        <p:tav tm="0">
                                          <p:val>
                                            <p:strVal val="ppt_y"/>
                                          </p:val>
                                        </p:tav>
                                        <p:tav tm="100000">
                                          <p:val>
                                            <p:strVal val="1+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0"/>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par>
                          <p:cTn id="305" fill="hold">
                            <p:stCondLst>
                              <p:cond delay="6000"/>
                            </p:stCondLst>
                            <p:childTnLst>
                              <p:par>
                                <p:cTn id="306" presetID="29" presetClass="entr" presetSubtype="0" fill="hold" grpId="0" nodeType="afterEffect">
                                  <p:stCondLst>
                                    <p:cond delay="0"/>
                                  </p:stCondLst>
                                  <p:childTnLst>
                                    <p:set>
                                      <p:cBhvr>
                                        <p:cTn id="307" dur="1" fill="hold">
                                          <p:stCondLst>
                                            <p:cond delay="0"/>
                                          </p:stCondLst>
                                        </p:cTn>
                                        <p:tgtEl>
                                          <p:spTgt spid="3"/>
                                        </p:tgtEl>
                                        <p:attrNameLst>
                                          <p:attrName>style.visibility</p:attrName>
                                        </p:attrNameLst>
                                      </p:cBhvr>
                                      <p:to>
                                        <p:strVal val="visible"/>
                                      </p:to>
                                    </p:set>
                                    <p:anim calcmode="lin" valueType="num">
                                      <p:cBhvr>
                                        <p:cTn id="308" dur="2000" fill="hold"/>
                                        <p:tgtEl>
                                          <p:spTgt spid="3"/>
                                        </p:tgtEl>
                                        <p:attrNameLst>
                                          <p:attrName>ppt_x</p:attrName>
                                        </p:attrNameLst>
                                      </p:cBhvr>
                                      <p:tavLst>
                                        <p:tav tm="0">
                                          <p:val>
                                            <p:strVal val="#ppt_x-.2"/>
                                          </p:val>
                                        </p:tav>
                                        <p:tav tm="100000">
                                          <p:val>
                                            <p:strVal val="#ppt_x"/>
                                          </p:val>
                                        </p:tav>
                                      </p:tavLst>
                                    </p:anim>
                                    <p:anim calcmode="lin" valueType="num">
                                      <p:cBhvr>
                                        <p:cTn id="309"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3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6150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rgbClr val="D9C3A5">
                <a:tint val="50000"/>
                <a:satMod val="180000"/>
              </a:srgbClr>
            </a:duotone>
            <a:lum contrast="30000"/>
          </a:blip>
          <a:stretch>
            <a:fillRect/>
          </a:stretch>
        </p:blipFill>
        <p:spPr>
          <a:xfrm>
            <a:off x="571472" y="0"/>
            <a:ext cx="7786742" cy="5143500"/>
          </a:xfrm>
          <a:prstGeom prst="rect">
            <a:avLst/>
          </a:prstGeom>
        </p:spPr>
      </p:pic>
      <p:sp>
        <p:nvSpPr>
          <p:cNvPr id="5" name="4 CuadroTexto"/>
          <p:cNvSpPr txBox="1"/>
          <p:nvPr/>
        </p:nvSpPr>
        <p:spPr>
          <a:xfrm>
            <a:off x="2000232" y="1142990"/>
            <a:ext cx="5072098" cy="2893100"/>
          </a:xfrm>
          <a:prstGeom prst="rect">
            <a:avLst/>
          </a:prstGeom>
          <a:noFill/>
        </p:spPr>
        <p:txBody>
          <a:bodyPr wrap="square" rtlCol="0">
            <a:spAutoFit/>
          </a:bodyPr>
          <a:lstStyle/>
          <a:p>
            <a:r>
              <a:rPr lang="es-PE" sz="1400" dirty="0" smtClean="0"/>
              <a:t>El Puente colgante de </a:t>
            </a:r>
            <a:r>
              <a:rPr lang="es-PE" sz="1400" dirty="0" err="1" smtClean="0"/>
              <a:t>Capilano</a:t>
            </a:r>
            <a:r>
              <a:rPr lang="es-PE" sz="1400" dirty="0" smtClean="0"/>
              <a:t> se encuentra al norte de la ciudad de Vancouver, a las afueras de la ciudad, así que para visitarlo es necesario ir en coche o en transporte público. Hay un autobús que sale justo enfrente de la oficina de turismo y te lleva hasta la entrada del parque. Y es ¡¡ gratis !!. Eso sí, hay bastante cola y cuando el autobús se llena hay que esperar al siguiente. A pesar de que tiene más paradas previstas, te aconsejo que vayas a  la de la oficina de turismo, que es la primera. Aquí se llena, por lo que hasta el parque de </a:t>
            </a:r>
            <a:r>
              <a:rPr lang="es-PE" sz="1400" dirty="0" err="1" smtClean="0"/>
              <a:t>Capilano</a:t>
            </a:r>
            <a:r>
              <a:rPr lang="es-PE" sz="1400" dirty="0" smtClean="0"/>
              <a:t> no vuelve a parar más. A la vuelta si que te puedes bajar en cualquiera de las paradas que tiene. El nombre de </a:t>
            </a:r>
            <a:r>
              <a:rPr lang="es-PE" sz="1400" dirty="0" err="1" smtClean="0"/>
              <a:t>Capilano</a:t>
            </a:r>
            <a:r>
              <a:rPr lang="es-PE" sz="1400" dirty="0" smtClean="0"/>
              <a:t> viene de </a:t>
            </a:r>
            <a:r>
              <a:rPr lang="es-PE" sz="1400" dirty="0" err="1" smtClean="0"/>
              <a:t>Kia'palano</a:t>
            </a:r>
            <a:r>
              <a:rPr lang="es-PE" sz="1400" dirty="0" smtClean="0"/>
              <a:t>, que significa río bonito y era el nombre de un jefe de los indios nativos que vivían en esa zona a principios de 1800. De ahí quedó el nombre para el río y posteriormente para el puente. En 1888, un ingeniero llamado George </a:t>
            </a:r>
            <a:r>
              <a:rPr lang="es-PE" sz="1400" dirty="0" err="1" smtClean="0"/>
              <a:t>Grant</a:t>
            </a:r>
            <a:r>
              <a:rPr lang="es-PE" sz="1400" dirty="0" smtClean="0"/>
              <a:t> </a:t>
            </a:r>
            <a:r>
              <a:rPr lang="es-PE" sz="1400" dirty="0" err="1" smtClean="0"/>
              <a:t>Mackay</a:t>
            </a:r>
            <a:r>
              <a:rPr lang="es-PE" sz="1400" dirty="0" smtClean="0"/>
              <a:t> compró tierras de este bosque, a ambos lados del río </a:t>
            </a:r>
            <a:r>
              <a:rPr lang="es-PE" sz="1400" dirty="0" err="1" smtClean="0"/>
              <a:t>Capilano</a:t>
            </a:r>
            <a:r>
              <a:rPr lang="es-PE" sz="1400" dirty="0" smtClean="0"/>
              <a:t> y decidió construir un puente. El primer puente estaba hecho con cuerdas de cáñamo y tablas de cedro. </a:t>
            </a:r>
            <a:endParaRPr lang="es-PE" sz="1400" dirty="0"/>
          </a:p>
        </p:txBody>
      </p:sp>
      <p:sp>
        <p:nvSpPr>
          <p:cNvPr id="4" name="3 Rectángulo"/>
          <p:cNvSpPr/>
          <p:nvPr/>
        </p:nvSpPr>
        <p:spPr>
          <a:xfrm flipH="1">
            <a:off x="0" y="0"/>
            <a:ext cx="357158" cy="5143500"/>
          </a:xfrm>
          <a:prstGeom prst="rect">
            <a:avLst/>
          </a:prstGeom>
          <a:blipFill dpi="0" rotWithShape="1">
            <a:blip r:embed="rId3">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14332"/>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UENTE COLGANTE Vancouver CANA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0" y="4286262"/>
            <a:ext cx="323582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Colgante  De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Capilano</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Vancouver - Canadá</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pic>
        <p:nvPicPr>
          <p:cNvPr id="4" name="3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a:off x="3571867" y="-214332"/>
            <a:ext cx="1466850" cy="1905000"/>
          </a:xfrm>
          <a:prstGeom prst="rect">
            <a:avLst/>
          </a:prstGeom>
        </p:spPr>
      </p:pic>
      <p:pic>
        <p:nvPicPr>
          <p:cNvPr id="5" name="4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a:off x="3643305" y="3357568"/>
            <a:ext cx="1466850" cy="1905000"/>
          </a:xfrm>
          <a:prstGeom prst="rect">
            <a:avLst/>
          </a:prstGeom>
        </p:spPr>
      </p:pic>
      <p:pic>
        <p:nvPicPr>
          <p:cNvPr id="6" name="5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rot="3593304">
            <a:off x="5673425" y="1445670"/>
            <a:ext cx="1466850" cy="1905000"/>
          </a:xfrm>
          <a:prstGeom prst="rect">
            <a:avLst/>
          </a:prstGeom>
        </p:spPr>
      </p:pic>
      <p:pic>
        <p:nvPicPr>
          <p:cNvPr id="7" name="6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rot="5400000">
            <a:off x="1647802" y="1638295"/>
            <a:ext cx="1466850" cy="1905000"/>
          </a:xfrm>
          <a:prstGeom prst="rect">
            <a:avLst/>
          </a:prstGeom>
        </p:spPr>
      </p:pic>
      <p:pic>
        <p:nvPicPr>
          <p:cNvPr id="8" name="7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a:off x="4929189" y="214296"/>
            <a:ext cx="1466850" cy="1905000"/>
          </a:xfrm>
          <a:prstGeom prst="rect">
            <a:avLst/>
          </a:prstGeom>
        </p:spPr>
      </p:pic>
      <p:pic>
        <p:nvPicPr>
          <p:cNvPr id="9" name="8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rot="17534127">
            <a:off x="5212096" y="2872888"/>
            <a:ext cx="1466850" cy="1905000"/>
          </a:xfrm>
          <a:prstGeom prst="rect">
            <a:avLst/>
          </a:prstGeom>
        </p:spPr>
      </p:pic>
      <p:pic>
        <p:nvPicPr>
          <p:cNvPr id="10" name="9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rot="2342373">
            <a:off x="2293529" y="2963896"/>
            <a:ext cx="1466850" cy="1905000"/>
          </a:xfrm>
          <a:prstGeom prst="rect">
            <a:avLst/>
          </a:prstGeom>
        </p:spPr>
      </p:pic>
      <p:pic>
        <p:nvPicPr>
          <p:cNvPr id="11" name="10 Imagen" descr="9.png"/>
          <p:cNvPicPr>
            <a:picLocks noChangeAspect="1"/>
          </p:cNvPicPr>
          <p:nvPr/>
        </p:nvPicPr>
        <p:blipFill>
          <a:blip r:embed="rId3">
            <a:duotone>
              <a:schemeClr val="accent3">
                <a:shade val="45000"/>
                <a:satMod val="135000"/>
              </a:schemeClr>
              <a:prstClr val="white"/>
            </a:duotone>
            <a:lum contrast="40000"/>
          </a:blip>
          <a:stretch>
            <a:fillRect/>
          </a:stretch>
        </p:blipFill>
        <p:spPr>
          <a:xfrm rot="17499005">
            <a:off x="2351261" y="366332"/>
            <a:ext cx="1466850" cy="1905000"/>
          </a:xfrm>
          <a:prstGeom prst="rect">
            <a:avLst/>
          </a:prstGeom>
        </p:spPr>
      </p:pic>
      <p:sp>
        <p:nvSpPr>
          <p:cNvPr id="12" name="11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6000"/>
                            </p:stCondLst>
                            <p:childTnLst>
                              <p:par>
                                <p:cTn id="144" presetID="29" presetClass="entr" presetSubtype="0" fill="hold" grpId="0" nodeType="afterEffect">
                                  <p:stCondLst>
                                    <p:cond delay="0"/>
                                  </p:stCondLst>
                                  <p:childTnLst>
                                    <p:set>
                                      <p:cBhvr>
                                        <p:cTn id="145" dur="1" fill="hold">
                                          <p:stCondLst>
                                            <p:cond delay="0"/>
                                          </p:stCondLst>
                                        </p:cTn>
                                        <p:tgtEl>
                                          <p:spTgt spid="3"/>
                                        </p:tgtEl>
                                        <p:attrNameLst>
                                          <p:attrName>style.visibility</p:attrName>
                                        </p:attrNameLst>
                                      </p:cBhvr>
                                      <p:to>
                                        <p:strVal val="visible"/>
                                      </p:to>
                                    </p:set>
                                    <p:anim calcmode="lin" valueType="num">
                                      <p:cBhvr>
                                        <p:cTn id="146" dur="2000" fill="hold"/>
                                        <p:tgtEl>
                                          <p:spTgt spid="3"/>
                                        </p:tgtEl>
                                        <p:attrNameLst>
                                          <p:attrName>ppt_x</p:attrName>
                                        </p:attrNameLst>
                                      </p:cBhvr>
                                      <p:tavLst>
                                        <p:tav tm="0">
                                          <p:val>
                                            <p:strVal val="#ppt_x-.2"/>
                                          </p:val>
                                        </p:tav>
                                        <p:tav tm="100000">
                                          <p:val>
                                            <p:strVal val="#ppt_x"/>
                                          </p:val>
                                        </p:tav>
                                      </p:tavLst>
                                    </p:anim>
                                    <p:anim calcmode="lin" valueType="num">
                                      <p:cBhvr>
                                        <p:cTn id="14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832368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71470" y="3929072"/>
            <a:ext cx="323582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Colgante  De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Capilano</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Vancouver - Canadá</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pic>
        <p:nvPicPr>
          <p:cNvPr id="4" name="3 Imagen" descr="Imagen1ui8.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rot="10002515">
            <a:off x="4479137" y="-113428"/>
            <a:ext cx="1646341" cy="1869855"/>
          </a:xfrm>
          <a:prstGeom prst="rect">
            <a:avLst/>
          </a:prstGeom>
        </p:spPr>
      </p:pic>
      <p:pic>
        <p:nvPicPr>
          <p:cNvPr id="5" name="4 Imagen" descr="Imagen1ui8.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2041433" flipH="1">
            <a:off x="2680116" y="-55414"/>
            <a:ext cx="1617479" cy="1717525"/>
          </a:xfrm>
          <a:prstGeom prst="rect">
            <a:avLst/>
          </a:prstGeom>
        </p:spPr>
      </p:pic>
      <p:pic>
        <p:nvPicPr>
          <p:cNvPr id="6" name="5 Imagen" descr="Imagen1ui8.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rot="10002515">
            <a:off x="4407705" y="878563"/>
            <a:ext cx="1646341" cy="1869855"/>
          </a:xfrm>
          <a:prstGeom prst="rect">
            <a:avLst/>
          </a:prstGeom>
        </p:spPr>
      </p:pic>
      <p:pic>
        <p:nvPicPr>
          <p:cNvPr id="7" name="6 Imagen" descr="Imagen1ui8.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2041433" flipH="1">
            <a:off x="2537247" y="1222347"/>
            <a:ext cx="1617479" cy="1717525"/>
          </a:xfrm>
          <a:prstGeom prst="rect">
            <a:avLst/>
          </a:prstGeom>
        </p:spPr>
      </p:pic>
      <p:pic>
        <p:nvPicPr>
          <p:cNvPr id="8" name="7 Imagen" descr="Imagen1ui8.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rot="10002515">
            <a:off x="4407697" y="2029712"/>
            <a:ext cx="1646341" cy="1869855"/>
          </a:xfrm>
          <a:prstGeom prst="rect">
            <a:avLst/>
          </a:prstGeom>
        </p:spPr>
      </p:pic>
      <p:pic>
        <p:nvPicPr>
          <p:cNvPr id="9" name="8 Imagen" descr="Imagen1ui8.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2041433" flipH="1">
            <a:off x="2537239" y="2373496"/>
            <a:ext cx="1617479" cy="1717525"/>
          </a:xfrm>
          <a:prstGeom prst="rect">
            <a:avLst/>
          </a:prstGeom>
        </p:spPr>
      </p:pic>
      <p:pic>
        <p:nvPicPr>
          <p:cNvPr id="10" name="9 Imagen" descr="Imagen1ui8.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rot="10002515">
            <a:off x="4336265" y="3021703"/>
            <a:ext cx="1646341" cy="1869855"/>
          </a:xfrm>
          <a:prstGeom prst="rect">
            <a:avLst/>
          </a:prstGeom>
        </p:spPr>
      </p:pic>
      <p:pic>
        <p:nvPicPr>
          <p:cNvPr id="11" name="10 Imagen" descr="Imagen1ui8.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2041433" flipH="1">
            <a:off x="2465807" y="3365487"/>
            <a:ext cx="1617479" cy="1717525"/>
          </a:xfrm>
          <a:prstGeom prst="rect">
            <a:avLst/>
          </a:prstGeom>
        </p:spPr>
      </p:pic>
      <p:pic>
        <p:nvPicPr>
          <p:cNvPr id="12" name="11 Imagen" descr="Imagen1ui8.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rot="10002515">
            <a:off x="4336265" y="4021841"/>
            <a:ext cx="1646341" cy="1869855"/>
          </a:xfrm>
          <a:prstGeom prst="rect">
            <a:avLst/>
          </a:prstGeom>
        </p:spPr>
      </p:pic>
      <p:pic>
        <p:nvPicPr>
          <p:cNvPr id="13" name="12 Imagen" descr="Imagen1ui8.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2041433" flipH="1">
            <a:off x="2680117" y="4087990"/>
            <a:ext cx="1617479" cy="1717525"/>
          </a:xfrm>
          <a:prstGeom prst="rect">
            <a:avLst/>
          </a:prstGeom>
        </p:spPr>
      </p:pic>
      <p:sp>
        <p:nvSpPr>
          <p:cNvPr id="14" name="13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8" presetClass="emph" presetSubtype="0" autoRev="1" fill="hold" nodeType="withEffect">
                                  <p:stCondLst>
                                    <p:cond delay="0"/>
                                  </p:stCondLst>
                                  <p:childTnLst>
                                    <p:animRot by="21600000">
                                      <p:cBhvr>
                                        <p:cTn id="28" dur="2000" fill="hold"/>
                                        <p:tgtEl>
                                          <p:spTgt spid="5"/>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7"/>
                                        </p:tgtEl>
                                        <p:attrNameLst>
                                          <p:attrName>r</p:attrName>
                                        </p:attrNameLst>
                                      </p:cBhvr>
                                    </p:animRot>
                                  </p:childTnLst>
                                </p:cTn>
                              </p:par>
                              <p:par>
                                <p:cTn id="31" presetID="8" presetClass="emph" presetSubtype="0" autoRev="1" fill="hold" nodeType="withEffect">
                                  <p:stCondLst>
                                    <p:cond delay="0"/>
                                  </p:stCondLst>
                                  <p:childTnLst>
                                    <p:animRot by="21600000">
                                      <p:cBhvr>
                                        <p:cTn id="32" dur="2000" fill="hold"/>
                                        <p:tgtEl>
                                          <p:spTgt spid="9"/>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11"/>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13"/>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000" fill="hold"/>
                                        <p:tgtEl>
                                          <p:spTgt spid="4"/>
                                        </p:tgtEl>
                                        <p:attrNameLst>
                                          <p:attrName>ppt_x</p:attrName>
                                        </p:attrNameLst>
                                      </p:cBhvr>
                                      <p:tavLst>
                                        <p:tav tm="0">
                                          <p:val>
                                            <p:strVal val="#ppt_x"/>
                                          </p:val>
                                        </p:tav>
                                        <p:tav tm="100000">
                                          <p:val>
                                            <p:strVal val="#ppt_x"/>
                                          </p:val>
                                        </p:tav>
                                      </p:tavLst>
                                    </p:anim>
                                    <p:anim calcmode="lin" valueType="num">
                                      <p:cBhvr additive="base">
                                        <p:cTn id="40" dur="2000" fill="hold"/>
                                        <p:tgtEl>
                                          <p:spTgt spid="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ppt_x"/>
                                          </p:val>
                                        </p:tav>
                                        <p:tav tm="100000">
                                          <p:val>
                                            <p:strVal val="#ppt_x"/>
                                          </p:val>
                                        </p:tav>
                                      </p:tavLst>
                                    </p:anim>
                                    <p:anim calcmode="lin" valueType="num">
                                      <p:cBhvr additive="base">
                                        <p:cTn id="44" dur="20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ppt_x"/>
                                          </p:val>
                                        </p:tav>
                                        <p:tav tm="100000">
                                          <p:val>
                                            <p:strVal val="#ppt_x"/>
                                          </p:val>
                                        </p:tav>
                                      </p:tavLst>
                                    </p:anim>
                                    <p:anim calcmode="lin" valueType="num">
                                      <p:cBhvr additive="base">
                                        <p:cTn id="48" dur="20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000" fill="hold"/>
                                        <p:tgtEl>
                                          <p:spTgt spid="10"/>
                                        </p:tgtEl>
                                        <p:attrNameLst>
                                          <p:attrName>ppt_x</p:attrName>
                                        </p:attrNameLst>
                                      </p:cBhvr>
                                      <p:tavLst>
                                        <p:tav tm="0">
                                          <p:val>
                                            <p:strVal val="#ppt_x"/>
                                          </p:val>
                                        </p:tav>
                                        <p:tav tm="100000">
                                          <p:val>
                                            <p:strVal val="#ppt_x"/>
                                          </p:val>
                                        </p:tav>
                                      </p:tavLst>
                                    </p:anim>
                                    <p:anim calcmode="lin" valueType="num">
                                      <p:cBhvr additive="base">
                                        <p:cTn id="52" dur="2000" fill="hold"/>
                                        <p:tgtEl>
                                          <p:spTgt spid="10"/>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ppt_x"/>
                                          </p:val>
                                        </p:tav>
                                        <p:tav tm="100000">
                                          <p:val>
                                            <p:strVal val="#ppt_x"/>
                                          </p:val>
                                        </p:tav>
                                      </p:tavLst>
                                    </p:anim>
                                    <p:anim calcmode="lin" valueType="num">
                                      <p:cBhvr additive="base">
                                        <p:cTn id="56" dur="2000" fill="hold"/>
                                        <p:tgtEl>
                                          <p:spTgt spid="12"/>
                                        </p:tgtEl>
                                        <p:attrNameLst>
                                          <p:attrName>ppt_y</p:attrName>
                                        </p:attrNameLst>
                                      </p:cBhvr>
                                      <p:tavLst>
                                        <p:tav tm="0">
                                          <p:val>
                                            <p:strVal val="1+#ppt_h/2"/>
                                          </p:val>
                                        </p:tav>
                                        <p:tav tm="100000">
                                          <p:val>
                                            <p:strVal val="#ppt_y"/>
                                          </p:val>
                                        </p:tav>
                                      </p:tavLst>
                                    </p:anim>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4"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ppt_x"/>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ppt_x"/>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ppt_x"/>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ppt_x"/>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ppt_x"/>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ppt_x"/>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ppt_x"/>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ppt_x"/>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8000"/>
                            </p:stCondLst>
                            <p:childTnLst>
                              <p:par>
                                <p:cTn id="135" presetID="29" presetClass="entr" presetSubtype="0" fill="hold" grpId="0" nodeType="afterEffect">
                                  <p:stCondLst>
                                    <p:cond delay="0"/>
                                  </p:stCondLst>
                                  <p:childTnLst>
                                    <p:set>
                                      <p:cBhvr>
                                        <p:cTn id="136" dur="1" fill="hold">
                                          <p:stCondLst>
                                            <p:cond delay="0"/>
                                          </p:stCondLst>
                                        </p:cTn>
                                        <p:tgtEl>
                                          <p:spTgt spid="3"/>
                                        </p:tgtEl>
                                        <p:attrNameLst>
                                          <p:attrName>style.visibility</p:attrName>
                                        </p:attrNameLst>
                                      </p:cBhvr>
                                      <p:to>
                                        <p:strVal val="visible"/>
                                      </p:to>
                                    </p:set>
                                    <p:anim calcmode="lin" valueType="num">
                                      <p:cBhvr>
                                        <p:cTn id="137" dur="2000" fill="hold"/>
                                        <p:tgtEl>
                                          <p:spTgt spid="3"/>
                                        </p:tgtEl>
                                        <p:attrNameLst>
                                          <p:attrName>ppt_x</p:attrName>
                                        </p:attrNameLst>
                                      </p:cBhvr>
                                      <p:tavLst>
                                        <p:tav tm="0">
                                          <p:val>
                                            <p:strVal val="#ppt_x-.2"/>
                                          </p:val>
                                        </p:tav>
                                        <p:tav tm="100000">
                                          <p:val>
                                            <p:strVal val="#ppt_x"/>
                                          </p:val>
                                        </p:tav>
                                      </p:tavLst>
                                    </p:anim>
                                    <p:anim calcmode="lin" valueType="num">
                                      <p:cBhvr>
                                        <p:cTn id="138"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3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1"/>
        </a:gradFill>
        <a:effectLst/>
      </p:bgPr>
    </p:bg>
    <p:spTree>
      <p:nvGrpSpPr>
        <p:cNvPr id="1" name=""/>
        <p:cNvGrpSpPr/>
        <p:nvPr/>
      </p:nvGrpSpPr>
      <p:grpSpPr>
        <a:xfrm>
          <a:off x="0" y="0"/>
          <a:ext cx="0" cy="0"/>
          <a:chOff x="0" y="0"/>
          <a:chExt cx="0" cy="0"/>
        </a:xfrm>
      </p:grpSpPr>
      <p:pic>
        <p:nvPicPr>
          <p:cNvPr id="2" name="1 Imagen" descr="stock-photo-2384674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000760" y="4286262"/>
            <a:ext cx="3235822"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Colgante  De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Capilano</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Vancouver - Canadá</a:t>
            </a: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7" name="6 Imagen" descr="Imagen1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21379986">
            <a:off x="4355773" y="-22105"/>
            <a:ext cx="3850789" cy="2297446"/>
          </a:xfrm>
          <a:prstGeom prst="rect">
            <a:avLst/>
          </a:prstGeom>
          <a:effectLst/>
        </p:spPr>
      </p:pic>
      <p:pic>
        <p:nvPicPr>
          <p:cNvPr id="8" name="7 Imagen" descr="Imagen1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205940" flipV="1">
            <a:off x="4356226" y="2577461"/>
            <a:ext cx="3918421" cy="2241888"/>
          </a:xfrm>
          <a:prstGeom prst="rect">
            <a:avLst/>
          </a:prstGeom>
          <a:effectLst/>
        </p:spPr>
      </p:pic>
      <p:pic>
        <p:nvPicPr>
          <p:cNvPr id="9" name="8 Imagen" descr="Imagen1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0800000">
            <a:off x="642910" y="2462175"/>
            <a:ext cx="3857652" cy="2214578"/>
          </a:xfrm>
          <a:prstGeom prst="rect">
            <a:avLst/>
          </a:prstGeom>
          <a:effectLst/>
        </p:spPr>
      </p:pic>
      <p:pic>
        <p:nvPicPr>
          <p:cNvPr id="10" name="9 Imagen" descr="Imagen1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0800000" flipV="1">
            <a:off x="635121" y="0"/>
            <a:ext cx="3918421" cy="2348483"/>
          </a:xfrm>
          <a:prstGeom prst="rect">
            <a:avLst/>
          </a:prstGeom>
          <a:effectLst/>
        </p:spPr>
      </p:pic>
      <p:sp>
        <p:nvSpPr>
          <p:cNvPr id="11" name="10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additive="base">
                                        <p:cTn id="9" dur="2000" fill="hold"/>
                                        <p:tgtEl>
                                          <p:spTgt spid="9"/>
                                        </p:tgtEl>
                                        <p:attrNameLst>
                                          <p:attrName>ppt_x</p:attrName>
                                        </p:attrNameLst>
                                      </p:cBhvr>
                                      <p:tavLst>
                                        <p:tav tm="0">
                                          <p:val>
                                            <p:strVal val="1+#ppt_w/2"/>
                                          </p:val>
                                        </p:tav>
                                        <p:tav tm="100000">
                                          <p:val>
                                            <p:strVal val="#ppt_x"/>
                                          </p:val>
                                        </p:tav>
                                      </p:tavLst>
                                    </p:anim>
                                    <p:anim calcmode="lin" valueType="num">
                                      <p:cBhvr additive="base">
                                        <p:cTn id="10" dur="2000" fill="hold"/>
                                        <p:tgtEl>
                                          <p:spTgt spid="9"/>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8" presetClass="emph" presetSubtype="0" autoRev="1" fill="hold" nodeType="withEffect">
                                  <p:stCondLst>
                                    <p:cond delay="0"/>
                                  </p:stCondLst>
                                  <p:childTnLst>
                                    <p:animRot by="21600000">
                                      <p:cBhvr>
                                        <p:cTn id="24" dur="2000" fill="hold"/>
                                        <p:tgtEl>
                                          <p:spTgt spid="10"/>
                                        </p:tgtEl>
                                        <p:attrNameLst>
                                          <p:attrName>r</p:attrName>
                                        </p:attrNameLst>
                                      </p:cBhvr>
                                    </p:animRot>
                                  </p:childTnLst>
                                </p:cTn>
                              </p:par>
                              <p:par>
                                <p:cTn id="25" presetID="8" presetClass="emph" presetSubtype="0" autoRev="1" fill="hold" nodeType="withEffect">
                                  <p:stCondLst>
                                    <p:cond delay="0"/>
                                  </p:stCondLst>
                                  <p:childTnLst>
                                    <p:animRot by="-21600000">
                                      <p:cBhvr>
                                        <p:cTn id="26" dur="2000" fill="hold"/>
                                        <p:tgtEl>
                                          <p:spTgt spid="9"/>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7"/>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8"/>
                                        </p:tgtEl>
                                        <p:attrNameLst>
                                          <p:attrName>r</p:attrName>
                                        </p:attrNameLst>
                                      </p:cBhvr>
                                    </p:animRot>
                                  </p:childTnLst>
                                </p:cTn>
                              </p:par>
                            </p:childTnLst>
                          </p:cTn>
                        </p:par>
                        <p:par>
                          <p:cTn id="31" fill="hold">
                            <p:stCondLst>
                              <p:cond delay="4000"/>
                            </p:stCondLst>
                            <p:childTnLst>
                              <p:par>
                                <p:cTn id="32" presetID="2" presetClass="exit" presetSubtype="2" fill="hold" nodeType="afterEffect">
                                  <p:stCondLst>
                                    <p:cond delay="0"/>
                                  </p:stCondLst>
                                  <p:childTnLst>
                                    <p:anim calcmode="lin" valueType="num">
                                      <p:cBhvr additive="base">
                                        <p:cTn id="33" dur="2000"/>
                                        <p:tgtEl>
                                          <p:spTgt spid="9"/>
                                        </p:tgtEl>
                                        <p:attrNameLst>
                                          <p:attrName>ppt_x</p:attrName>
                                        </p:attrNameLst>
                                      </p:cBhvr>
                                      <p:tavLst>
                                        <p:tav tm="0">
                                          <p:val>
                                            <p:strVal val="ppt_x"/>
                                          </p:val>
                                        </p:tav>
                                        <p:tav tm="100000">
                                          <p:val>
                                            <p:strVal val="1+ppt_w/2"/>
                                          </p:val>
                                        </p:tav>
                                      </p:tavLst>
                                    </p:anim>
                                    <p:anim calcmode="lin" valueType="num">
                                      <p:cBhvr additive="base">
                                        <p:cTn id="34" dur="2000"/>
                                        <p:tgtEl>
                                          <p:spTgt spid="9"/>
                                        </p:tgtEl>
                                        <p:attrNameLst>
                                          <p:attrName>ppt_y</p:attrName>
                                        </p:attrNameLst>
                                      </p:cBhvr>
                                      <p:tavLst>
                                        <p:tav tm="0">
                                          <p:val>
                                            <p:strVal val="ppt_y"/>
                                          </p:val>
                                        </p:tav>
                                        <p:tav tm="100000">
                                          <p:val>
                                            <p:strVal val="ppt_y"/>
                                          </p:val>
                                        </p:tav>
                                      </p:tavLst>
                                    </p:anim>
                                    <p:set>
                                      <p:cBhvr>
                                        <p:cTn id="35" dur="1" fill="hold">
                                          <p:stCondLst>
                                            <p:cond delay="1999"/>
                                          </p:stCondLst>
                                        </p:cTn>
                                        <p:tgtEl>
                                          <p:spTgt spid="9"/>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10"/>
                                        </p:tgtEl>
                                        <p:attrNameLst>
                                          <p:attrName>ppt_x</p:attrName>
                                        </p:attrNameLst>
                                      </p:cBhvr>
                                      <p:tavLst>
                                        <p:tav tm="0">
                                          <p:val>
                                            <p:strVal val="ppt_x"/>
                                          </p:val>
                                        </p:tav>
                                        <p:tav tm="100000">
                                          <p:val>
                                            <p:strVal val="1+ppt_w/2"/>
                                          </p:val>
                                        </p:tav>
                                      </p:tavLst>
                                    </p:anim>
                                    <p:anim calcmode="lin" valueType="num">
                                      <p:cBhvr additive="base">
                                        <p:cTn id="38" dur="2000"/>
                                        <p:tgtEl>
                                          <p:spTgt spid="10"/>
                                        </p:tgtEl>
                                        <p:attrNameLst>
                                          <p:attrName>ppt_y</p:attrName>
                                        </p:attrNameLst>
                                      </p:cBhvr>
                                      <p:tavLst>
                                        <p:tav tm="0">
                                          <p:val>
                                            <p:strVal val="ppt_y"/>
                                          </p:val>
                                        </p:tav>
                                        <p:tav tm="100000">
                                          <p:val>
                                            <p:strVal val="ppt_y"/>
                                          </p:val>
                                        </p:tav>
                                      </p:tavLst>
                                    </p:anim>
                                    <p:set>
                                      <p:cBhvr>
                                        <p:cTn id="39" dur="1" fill="hold">
                                          <p:stCondLst>
                                            <p:cond delay="1999"/>
                                          </p:stCondLst>
                                        </p:cTn>
                                        <p:tgtEl>
                                          <p:spTgt spid="10"/>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7"/>
                                        </p:tgtEl>
                                        <p:attrNameLst>
                                          <p:attrName>ppt_x</p:attrName>
                                        </p:attrNameLst>
                                      </p:cBhvr>
                                      <p:tavLst>
                                        <p:tav tm="0">
                                          <p:val>
                                            <p:strVal val="ppt_x"/>
                                          </p:val>
                                        </p:tav>
                                        <p:tav tm="100000">
                                          <p:val>
                                            <p:strVal val="0-ppt_w/2"/>
                                          </p:val>
                                        </p:tav>
                                      </p:tavLst>
                                    </p:anim>
                                    <p:anim calcmode="lin" valueType="num">
                                      <p:cBhvr additive="base">
                                        <p:cTn id="42" dur="2000"/>
                                        <p:tgtEl>
                                          <p:spTgt spid="7"/>
                                        </p:tgtEl>
                                        <p:attrNameLst>
                                          <p:attrName>ppt_y</p:attrName>
                                        </p:attrNameLst>
                                      </p:cBhvr>
                                      <p:tavLst>
                                        <p:tav tm="0">
                                          <p:val>
                                            <p:strVal val="ppt_y"/>
                                          </p:val>
                                        </p:tav>
                                        <p:tav tm="100000">
                                          <p:val>
                                            <p:strVal val="ppt_y"/>
                                          </p:val>
                                        </p:tav>
                                      </p:tavLst>
                                    </p:anim>
                                    <p:set>
                                      <p:cBhvr>
                                        <p:cTn id="43" dur="1" fill="hold">
                                          <p:stCondLst>
                                            <p:cond delay="1999"/>
                                          </p:stCondLst>
                                        </p:cTn>
                                        <p:tgtEl>
                                          <p:spTgt spid="7"/>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2000"/>
                                        <p:tgtEl>
                                          <p:spTgt spid="8"/>
                                        </p:tgtEl>
                                        <p:attrNameLst>
                                          <p:attrName>ppt_x</p:attrName>
                                        </p:attrNameLst>
                                      </p:cBhvr>
                                      <p:tavLst>
                                        <p:tav tm="0">
                                          <p:val>
                                            <p:strVal val="ppt_x"/>
                                          </p:val>
                                        </p:tav>
                                        <p:tav tm="100000">
                                          <p:val>
                                            <p:strVal val="0-ppt_w/2"/>
                                          </p:val>
                                        </p:tav>
                                      </p:tavLst>
                                    </p:anim>
                                    <p:anim calcmode="lin" valueType="num">
                                      <p:cBhvr additive="base">
                                        <p:cTn id="46" dur="2000"/>
                                        <p:tgtEl>
                                          <p:spTgt spid="8"/>
                                        </p:tgtEl>
                                        <p:attrNameLst>
                                          <p:attrName>ppt_y</p:attrName>
                                        </p:attrNameLst>
                                      </p:cBhvr>
                                      <p:tavLst>
                                        <p:tav tm="0">
                                          <p:val>
                                            <p:strVal val="ppt_y"/>
                                          </p:val>
                                        </p:tav>
                                        <p:tav tm="100000">
                                          <p:val>
                                            <p:strVal val="ppt_y"/>
                                          </p:val>
                                        </p:tav>
                                      </p:tavLst>
                                    </p:anim>
                                    <p:set>
                                      <p:cBhvr>
                                        <p:cTn id="47" dur="1" fill="hold">
                                          <p:stCondLst>
                                            <p:cond delay="1999"/>
                                          </p:stCondLst>
                                        </p:cTn>
                                        <p:tgtEl>
                                          <p:spTgt spid="8"/>
                                        </p:tgtEl>
                                        <p:attrNameLst>
                                          <p:attrName>style.visibility</p:attrName>
                                        </p:attrNameLst>
                                      </p:cBhvr>
                                      <p:to>
                                        <p:strVal val="hidden"/>
                                      </p:to>
                                    </p:set>
                                  </p:childTnLst>
                                </p:cTn>
                              </p:par>
                              <p:par>
                                <p:cTn id="48" presetID="8" presetClass="emph" presetSubtype="0" autoRev="1" fill="hold"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9"/>
                                        </p:tgtEl>
                                        <p:attrNameLst>
                                          <p:attrName>r</p:attrName>
                                        </p:attrNameLst>
                                      </p:cBhvr>
                                    </p:animRot>
                                  </p:childTnLst>
                                </p:cTn>
                              </p:par>
                              <p:par>
                                <p:cTn id="56" presetID="17" presetClass="entr" presetSubtype="10"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fltVal val="0"/>
                                          </p:val>
                                        </p:tav>
                                        <p:tav tm="100000">
                                          <p:val>
                                            <p:strVal val="#ppt_w"/>
                                          </p:val>
                                        </p:tav>
                                      </p:tavLst>
                                    </p:anim>
                                    <p:anim calcmode="lin" valueType="num">
                                      <p:cBhvr>
                                        <p:cTn id="59" dur="2000" fill="hold"/>
                                        <p:tgtEl>
                                          <p:spTgt spid="2"/>
                                        </p:tgtEl>
                                        <p:attrNameLst>
                                          <p:attrName>ppt_h</p:attrName>
                                        </p:attrNameLst>
                                      </p:cBhvr>
                                      <p:tavLst>
                                        <p:tav tm="0">
                                          <p:val>
                                            <p:strVal val="#ppt_h"/>
                                          </p:val>
                                        </p:tav>
                                        <p:tav tm="100000">
                                          <p:val>
                                            <p:strVal val="#ppt_h"/>
                                          </p:val>
                                        </p:tav>
                                      </p:tavLst>
                                    </p:anim>
                                  </p:childTnLst>
                                </p:cTn>
                              </p:par>
                            </p:childTnLst>
                          </p:cTn>
                        </p:par>
                        <p:par>
                          <p:cTn id="60" fill="hold">
                            <p:stCondLst>
                              <p:cond delay="8000"/>
                            </p:stCondLst>
                            <p:childTnLst>
                              <p:par>
                                <p:cTn id="61" presetID="29" presetClass="entr" presetSubtype="0"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p:cTn id="63" dur="2000" fill="hold"/>
                                        <p:tgtEl>
                                          <p:spTgt spid="3"/>
                                        </p:tgtEl>
                                        <p:attrNameLst>
                                          <p:attrName>ppt_x</p:attrName>
                                        </p:attrNameLst>
                                      </p:cBhvr>
                                      <p:tavLst>
                                        <p:tav tm="0">
                                          <p:val>
                                            <p:strVal val="#ppt_x-.2"/>
                                          </p:val>
                                        </p:tav>
                                        <p:tav tm="100000">
                                          <p:val>
                                            <p:strVal val="#ppt_x"/>
                                          </p:val>
                                        </p:tav>
                                      </p:tavLst>
                                    </p:anim>
                                    <p:anim calcmode="lin" valueType="num">
                                      <p:cBhvr>
                                        <p:cTn id="64"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schemeClr val="accent6">
                <a:shade val="45000"/>
                <a:satMod val="135000"/>
              </a:schemeClr>
              <a:prstClr val="white"/>
            </a:duotone>
            <a:lum bright="-20000" contrast="40000"/>
          </a:blip>
          <a:stretch>
            <a:fillRect/>
          </a:stretch>
        </p:blipFill>
        <p:spPr>
          <a:xfrm>
            <a:off x="642910" y="0"/>
            <a:ext cx="7786742" cy="5143500"/>
          </a:xfrm>
          <a:prstGeom prst="rect">
            <a:avLst/>
          </a:prstGeom>
        </p:spPr>
      </p:pic>
      <p:sp>
        <p:nvSpPr>
          <p:cNvPr id="4" name="3 CuadroTexto"/>
          <p:cNvSpPr txBox="1"/>
          <p:nvPr/>
        </p:nvSpPr>
        <p:spPr>
          <a:xfrm>
            <a:off x="1785918" y="1571618"/>
            <a:ext cx="5643601" cy="2308324"/>
          </a:xfrm>
          <a:prstGeom prst="rect">
            <a:avLst/>
          </a:prstGeom>
          <a:noFill/>
        </p:spPr>
        <p:txBody>
          <a:bodyPr wrap="square" rtlCol="0">
            <a:spAutoFit/>
          </a:bodyPr>
          <a:lstStyle/>
          <a:p>
            <a:r>
              <a:rPr lang="es-PE" sz="1400" dirty="0" smtClean="0"/>
              <a:t>El Puente del Milenio surge de una colaboración creativa entre arquitectura, arte e ingeniería. Desarrollado conjuntamente por Norman Foster, con el escultor Anthony Caro y los ingenieros de </a:t>
            </a:r>
            <a:r>
              <a:rPr lang="es-PE" sz="1400" dirty="0" err="1" smtClean="0"/>
              <a:t>Arup</a:t>
            </a:r>
            <a:r>
              <a:rPr lang="es-PE" sz="1400" dirty="0" smtClean="0"/>
              <a:t>, el encargo fue resultado de un concurso internacional. Se trata del único puente peatonal en Londres y el primer nuevo cruce en esta zona del río Támesis en más de un siglo.</a:t>
            </a:r>
          </a:p>
          <a:p>
            <a:r>
              <a:rPr lang="es-PE" sz="1400" dirty="0" smtClean="0"/>
              <a:t>En 1996, el </a:t>
            </a:r>
            <a:r>
              <a:rPr lang="es-PE" sz="1400" dirty="0" err="1" smtClean="0"/>
              <a:t>Financial</a:t>
            </a:r>
            <a:r>
              <a:rPr lang="es-PE" sz="1400" dirty="0" smtClean="0"/>
              <a:t> Times celebró un concurso internacional conjuntamente con el distrito londinense de </a:t>
            </a:r>
            <a:r>
              <a:rPr lang="es-PE" sz="1400" dirty="0" err="1" smtClean="0"/>
              <a:t>Southwark</a:t>
            </a:r>
            <a:r>
              <a:rPr lang="es-PE" sz="1400" dirty="0" smtClean="0"/>
              <a:t> y el Instituto Real de Arquitectos Británicos para diseñar un puente peatonal que cruzara el Támesis entre </a:t>
            </a:r>
            <a:r>
              <a:rPr lang="es-PE" sz="1400" dirty="0" err="1" smtClean="0"/>
              <a:t>Southwark</a:t>
            </a:r>
            <a:r>
              <a:rPr lang="es-PE" sz="1400" dirty="0" smtClean="0"/>
              <a:t> y </a:t>
            </a:r>
            <a:r>
              <a:rPr lang="es-PE" sz="1400" dirty="0" err="1" smtClean="0"/>
              <a:t>Blackfriars</a:t>
            </a:r>
            <a:r>
              <a:rPr lang="es-PE" sz="1400" dirty="0" smtClean="0"/>
              <a:t>. Surgió una colaboración única, arquitecto, artista e ingeniero, la propuesta ganó el concurso, un diseño minimalista que da a los peatones unas vistas inigualables de Londres, libres de tráfico y a cierta altura sobre el Támesis.</a:t>
            </a:r>
          </a:p>
          <a:p>
            <a:endParaRPr lang="es-PE" sz="1400" dirty="0"/>
          </a:p>
        </p:txBody>
      </p:sp>
      <p:sp>
        <p:nvSpPr>
          <p:cNvPr id="5" name="4 Rectángulo"/>
          <p:cNvSpPr/>
          <p:nvPr/>
        </p:nvSpPr>
        <p:spPr>
          <a:xfrm flipH="1">
            <a:off x="0" y="0"/>
            <a:ext cx="357158" cy="5143500"/>
          </a:xfrm>
          <a:prstGeom prst="rect">
            <a:avLst/>
          </a:prstGeom>
          <a:blipFill dpi="0" rotWithShape="1">
            <a:blip r:embed="rId3">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357222" y="-214332"/>
            <a:ext cx="9929818"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99FF"/>
            </a:gs>
            <a:gs pos="50000">
              <a:srgbClr val="6B134C">
                <a:shade val="67500"/>
                <a:satMod val="115000"/>
              </a:srgbClr>
            </a:gs>
            <a:gs pos="100000">
              <a:srgbClr val="6B134C">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puente del  Milenio 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0" y="4357700"/>
            <a:ext cx="2511841"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Del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Milenium</a:t>
            </a: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Reino  Unido</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pic>
        <p:nvPicPr>
          <p:cNvPr id="5" name="4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283762" y="1000114"/>
            <a:ext cx="1287810" cy="1733278"/>
          </a:xfrm>
          <a:prstGeom prst="rect">
            <a:avLst/>
          </a:prstGeom>
        </p:spPr>
      </p:pic>
      <p:pic>
        <p:nvPicPr>
          <p:cNvPr id="6" name="5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283762" y="2714626"/>
            <a:ext cx="1287810" cy="1733278"/>
          </a:xfrm>
          <a:prstGeom prst="rect">
            <a:avLst/>
          </a:prstGeom>
        </p:spPr>
      </p:pic>
      <p:pic>
        <p:nvPicPr>
          <p:cNvPr id="7" name="6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1569614" y="1000114"/>
            <a:ext cx="1287810" cy="1733278"/>
          </a:xfrm>
          <a:prstGeom prst="rect">
            <a:avLst/>
          </a:prstGeom>
        </p:spPr>
      </p:pic>
      <p:pic>
        <p:nvPicPr>
          <p:cNvPr id="8" name="7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1569614" y="2714626"/>
            <a:ext cx="1287810" cy="1733278"/>
          </a:xfrm>
          <a:prstGeom prst="rect">
            <a:avLst/>
          </a:prstGeom>
        </p:spPr>
      </p:pic>
      <p:pic>
        <p:nvPicPr>
          <p:cNvPr id="9" name="8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2784092" y="1000114"/>
            <a:ext cx="1287810" cy="1733278"/>
          </a:xfrm>
          <a:prstGeom prst="rect">
            <a:avLst/>
          </a:prstGeom>
        </p:spPr>
      </p:pic>
      <p:pic>
        <p:nvPicPr>
          <p:cNvPr id="10" name="9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2784092" y="2714626"/>
            <a:ext cx="1287810" cy="1733278"/>
          </a:xfrm>
          <a:prstGeom prst="rect">
            <a:avLst/>
          </a:prstGeom>
        </p:spPr>
      </p:pic>
      <p:pic>
        <p:nvPicPr>
          <p:cNvPr id="11" name="10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4069944" y="1000114"/>
            <a:ext cx="1287810" cy="1733278"/>
          </a:xfrm>
          <a:prstGeom prst="rect">
            <a:avLst/>
          </a:prstGeom>
        </p:spPr>
      </p:pic>
      <p:pic>
        <p:nvPicPr>
          <p:cNvPr id="12" name="11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4069944" y="2714626"/>
            <a:ext cx="1287810" cy="1733278"/>
          </a:xfrm>
          <a:prstGeom prst="rect">
            <a:avLst/>
          </a:prstGeom>
        </p:spPr>
      </p:pic>
      <p:pic>
        <p:nvPicPr>
          <p:cNvPr id="13" name="12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5355860" y="1000114"/>
            <a:ext cx="1287810" cy="1733278"/>
          </a:xfrm>
          <a:prstGeom prst="rect">
            <a:avLst/>
          </a:prstGeom>
        </p:spPr>
      </p:pic>
      <p:pic>
        <p:nvPicPr>
          <p:cNvPr id="14" name="13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5355860" y="2714626"/>
            <a:ext cx="1287810" cy="1733278"/>
          </a:xfrm>
          <a:prstGeom prst="rect">
            <a:avLst/>
          </a:prstGeom>
        </p:spPr>
      </p:pic>
      <p:pic>
        <p:nvPicPr>
          <p:cNvPr id="15" name="14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6641712" y="1000114"/>
            <a:ext cx="1287810" cy="1733278"/>
          </a:xfrm>
          <a:prstGeom prst="rect">
            <a:avLst/>
          </a:prstGeom>
        </p:spPr>
      </p:pic>
      <p:pic>
        <p:nvPicPr>
          <p:cNvPr id="16" name="15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6641712" y="2714626"/>
            <a:ext cx="1287810" cy="1733278"/>
          </a:xfrm>
          <a:prstGeom prst="rect">
            <a:avLst/>
          </a:prstGeom>
        </p:spPr>
      </p:pic>
      <p:pic>
        <p:nvPicPr>
          <p:cNvPr id="17" name="16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7856190" y="1000114"/>
            <a:ext cx="1287810" cy="1733278"/>
          </a:xfrm>
          <a:prstGeom prst="rect">
            <a:avLst/>
          </a:prstGeom>
        </p:spPr>
      </p:pic>
      <p:pic>
        <p:nvPicPr>
          <p:cNvPr id="18" name="17 Imagen" descr="Imagen2.png"/>
          <p:cNvPicPr>
            <a:picLocks noChangeAspect="1"/>
          </p:cNvPicPr>
          <p:nvPr/>
        </p:nvPicPr>
        <p:blipFill>
          <a:blip r:embed="rId3" cstate="print">
            <a:duotone>
              <a:prstClr val="black"/>
              <a:srgbClr val="FF99FF">
                <a:tint val="45000"/>
                <a:satMod val="400000"/>
              </a:srgbClr>
            </a:duotone>
            <a:lum contrast="40000"/>
          </a:blip>
          <a:stretch>
            <a:fillRect/>
          </a:stretch>
        </p:blipFill>
        <p:spPr>
          <a:xfrm rot="10800000">
            <a:off x="7856190" y="2714626"/>
            <a:ext cx="1287810" cy="1733278"/>
          </a:xfrm>
          <a:prstGeom prst="rect">
            <a:avLst/>
          </a:prstGeom>
        </p:spPr>
      </p:pic>
      <p:sp>
        <p:nvSpPr>
          <p:cNvPr id="19" name="18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7"/>
                                        </p:tgtEl>
                                        <p:attrNameLst>
                                          <p:attrName>r</p:attrName>
                                        </p:attrNameLst>
                                      </p:cBhvr>
                                    </p:animRot>
                                  </p:childTnLst>
                                </p:cTn>
                              </p:par>
                              <p:par>
                                <p:cTn id="49" presetID="2" presetClass="entr" presetSubtype="8"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000" fill="hold"/>
                                        <p:tgtEl>
                                          <p:spTgt spid="6"/>
                                        </p:tgtEl>
                                        <p:attrNameLst>
                                          <p:attrName>ppt_x</p:attrName>
                                        </p:attrNameLst>
                                      </p:cBhvr>
                                      <p:tavLst>
                                        <p:tav tm="0">
                                          <p:val>
                                            <p:strVal val="0-#ppt_w/2"/>
                                          </p:val>
                                        </p:tav>
                                        <p:tav tm="100000">
                                          <p:val>
                                            <p:strVal val="#ppt_x"/>
                                          </p:val>
                                        </p:tav>
                                      </p:tavLst>
                                    </p:anim>
                                    <p:anim calcmode="lin" valueType="num">
                                      <p:cBhvr additive="base">
                                        <p:cTn id="52" dur="2000" fill="hold"/>
                                        <p:tgtEl>
                                          <p:spTgt spid="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2000" fill="hold"/>
                                        <p:tgtEl>
                                          <p:spTgt spid="8"/>
                                        </p:tgtEl>
                                        <p:attrNameLst>
                                          <p:attrName>ppt_x</p:attrName>
                                        </p:attrNameLst>
                                      </p:cBhvr>
                                      <p:tavLst>
                                        <p:tav tm="0">
                                          <p:val>
                                            <p:strVal val="0-#ppt_w/2"/>
                                          </p:val>
                                        </p:tav>
                                        <p:tav tm="100000">
                                          <p:val>
                                            <p:strVal val="#ppt_x"/>
                                          </p:val>
                                        </p:tav>
                                      </p:tavLst>
                                    </p:anim>
                                    <p:anim calcmode="lin" valueType="num">
                                      <p:cBhvr additive="base">
                                        <p:cTn id="56" dur="2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2000" fill="hold"/>
                                        <p:tgtEl>
                                          <p:spTgt spid="10"/>
                                        </p:tgtEl>
                                        <p:attrNameLst>
                                          <p:attrName>ppt_x</p:attrName>
                                        </p:attrNameLst>
                                      </p:cBhvr>
                                      <p:tavLst>
                                        <p:tav tm="0">
                                          <p:val>
                                            <p:strVal val="0-#ppt_w/2"/>
                                          </p:val>
                                        </p:tav>
                                        <p:tav tm="100000">
                                          <p:val>
                                            <p:strVal val="#ppt_x"/>
                                          </p:val>
                                        </p:tav>
                                      </p:tavLst>
                                    </p:anim>
                                    <p:anim calcmode="lin" valueType="num">
                                      <p:cBhvr additive="base">
                                        <p:cTn id="60" dur="20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2000" fill="hold"/>
                                        <p:tgtEl>
                                          <p:spTgt spid="12"/>
                                        </p:tgtEl>
                                        <p:attrNameLst>
                                          <p:attrName>ppt_x</p:attrName>
                                        </p:attrNameLst>
                                      </p:cBhvr>
                                      <p:tavLst>
                                        <p:tav tm="0">
                                          <p:val>
                                            <p:strVal val="0-#ppt_w/2"/>
                                          </p:val>
                                        </p:tav>
                                        <p:tav tm="100000">
                                          <p:val>
                                            <p:strVal val="#ppt_x"/>
                                          </p:val>
                                        </p:tav>
                                      </p:tavLst>
                                    </p:anim>
                                    <p:anim calcmode="lin" valueType="num">
                                      <p:cBhvr additive="base">
                                        <p:cTn id="64" dur="20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2000" fill="hold"/>
                                        <p:tgtEl>
                                          <p:spTgt spid="14"/>
                                        </p:tgtEl>
                                        <p:attrNameLst>
                                          <p:attrName>ppt_x</p:attrName>
                                        </p:attrNameLst>
                                      </p:cBhvr>
                                      <p:tavLst>
                                        <p:tav tm="0">
                                          <p:val>
                                            <p:strVal val="0-#ppt_w/2"/>
                                          </p:val>
                                        </p:tav>
                                        <p:tav tm="100000">
                                          <p:val>
                                            <p:strVal val="#ppt_x"/>
                                          </p:val>
                                        </p:tav>
                                      </p:tavLst>
                                    </p:anim>
                                    <p:anim calcmode="lin" valueType="num">
                                      <p:cBhvr additive="base">
                                        <p:cTn id="68" dur="2000" fill="hold"/>
                                        <p:tgtEl>
                                          <p:spTgt spid="1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0-#ppt_w/2"/>
                                          </p:val>
                                        </p:tav>
                                        <p:tav tm="100000">
                                          <p:val>
                                            <p:strVal val="#ppt_x"/>
                                          </p:val>
                                        </p:tav>
                                      </p:tavLst>
                                    </p:anim>
                                    <p:anim calcmode="lin" valueType="num">
                                      <p:cBhvr additive="base">
                                        <p:cTn id="72" dur="2000" fill="hold"/>
                                        <p:tgtEl>
                                          <p:spTgt spid="16"/>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0-#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ppt_x"/>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ppt_x"/>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ppt_x"/>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ppt_x"/>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5"/>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7"/>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6"/>
                                        </p:tgtEl>
                                        <p:attrNameLst>
                                          <p:attrName>ppt_x</p:attrName>
                                        </p:attrNameLst>
                                      </p:cBhvr>
                                      <p:tavLst>
                                        <p:tav tm="0">
                                          <p:val>
                                            <p:strVal val="ppt_x"/>
                                          </p:val>
                                        </p:tav>
                                        <p:tav tm="100000">
                                          <p:val>
                                            <p:strVal val="ppt_x"/>
                                          </p:val>
                                        </p:tav>
                                      </p:tavLst>
                                    </p:anim>
                                    <p:anim calcmode="lin" valueType="num">
                                      <p:cBhvr additive="base">
                                        <p:cTn id="136" dur="2000"/>
                                        <p:tgtEl>
                                          <p:spTgt spid="6"/>
                                        </p:tgtEl>
                                        <p:attrNameLst>
                                          <p:attrName>ppt_y</p:attrName>
                                        </p:attrNameLst>
                                      </p:cBhvr>
                                      <p:tavLst>
                                        <p:tav tm="0">
                                          <p:val>
                                            <p:strVal val="ppt_y"/>
                                          </p:val>
                                        </p:tav>
                                        <p:tav tm="100000">
                                          <p:val>
                                            <p:strVal val="0-ppt_h/2"/>
                                          </p:val>
                                        </p:tav>
                                      </p:tavLst>
                                    </p:anim>
                                    <p:set>
                                      <p:cBhvr>
                                        <p:cTn id="137" dur="1" fill="hold">
                                          <p:stCondLst>
                                            <p:cond delay="1999"/>
                                          </p:stCondLst>
                                        </p:cTn>
                                        <p:tgtEl>
                                          <p:spTgt spid="6"/>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ppt_x"/>
                                          </p:val>
                                        </p:tav>
                                      </p:tavLst>
                                    </p:anim>
                                    <p:anim calcmode="lin" valueType="num">
                                      <p:cBhvr additive="base">
                                        <p:cTn id="140" dur="2000"/>
                                        <p:tgtEl>
                                          <p:spTgt spid="8"/>
                                        </p:tgtEl>
                                        <p:attrNameLst>
                                          <p:attrName>ppt_y</p:attrName>
                                        </p:attrNameLst>
                                      </p:cBhvr>
                                      <p:tavLst>
                                        <p:tav tm="0">
                                          <p:val>
                                            <p:strVal val="ppt_y"/>
                                          </p:val>
                                        </p:tav>
                                        <p:tav tm="100000">
                                          <p:val>
                                            <p:strVal val="0-ppt_h/2"/>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ppt_x"/>
                                          </p:val>
                                        </p:tav>
                                      </p:tavLst>
                                    </p:anim>
                                    <p:anim calcmode="lin" valueType="num">
                                      <p:cBhvr additive="base">
                                        <p:cTn id="144" dur="2000"/>
                                        <p:tgtEl>
                                          <p:spTgt spid="10"/>
                                        </p:tgtEl>
                                        <p:attrNameLst>
                                          <p:attrName>ppt_y</p:attrName>
                                        </p:attrNameLst>
                                      </p:cBhvr>
                                      <p:tavLst>
                                        <p:tav tm="0">
                                          <p:val>
                                            <p:strVal val="ppt_y"/>
                                          </p:val>
                                        </p:tav>
                                        <p:tav tm="100000">
                                          <p:val>
                                            <p:strVal val="0-ppt_h/2"/>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ppt_x"/>
                                          </p:val>
                                        </p:tav>
                                      </p:tavLst>
                                    </p:anim>
                                    <p:anim calcmode="lin" valueType="num">
                                      <p:cBhvr additive="base">
                                        <p:cTn id="148" dur="2000"/>
                                        <p:tgtEl>
                                          <p:spTgt spid="12"/>
                                        </p:tgtEl>
                                        <p:attrNameLst>
                                          <p:attrName>ppt_y</p:attrName>
                                        </p:attrNameLst>
                                      </p:cBhvr>
                                      <p:tavLst>
                                        <p:tav tm="0">
                                          <p:val>
                                            <p:strVal val="ppt_y"/>
                                          </p:val>
                                        </p:tav>
                                        <p:tav tm="100000">
                                          <p:val>
                                            <p:strVal val="0-ppt_h/2"/>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6"/>
                                        </p:tgtEl>
                                        <p:attrNameLst>
                                          <p:attrName>ppt_x</p:attrName>
                                        </p:attrNameLst>
                                      </p:cBhvr>
                                      <p:tavLst>
                                        <p:tav tm="0">
                                          <p:val>
                                            <p:strVal val="ppt_x"/>
                                          </p:val>
                                        </p:tav>
                                        <p:tav tm="100000">
                                          <p:val>
                                            <p:strVal val="ppt_x"/>
                                          </p:val>
                                        </p:tav>
                                      </p:tavLst>
                                    </p:anim>
                                    <p:anim calcmode="lin" valueType="num">
                                      <p:cBhvr additive="base">
                                        <p:cTn id="156" dur="2000"/>
                                        <p:tgtEl>
                                          <p:spTgt spid="16"/>
                                        </p:tgtEl>
                                        <p:attrNameLst>
                                          <p:attrName>ppt_y</p:attrName>
                                        </p:attrNameLst>
                                      </p:cBhvr>
                                      <p:tavLst>
                                        <p:tav tm="0">
                                          <p:val>
                                            <p:strVal val="ppt_y"/>
                                          </p:val>
                                        </p:tav>
                                        <p:tav tm="100000">
                                          <p:val>
                                            <p:strVal val="0-ppt_h/2"/>
                                          </p:val>
                                        </p:tav>
                                      </p:tavLst>
                                    </p:anim>
                                    <p:set>
                                      <p:cBhvr>
                                        <p:cTn id="157" dur="1" fill="hold">
                                          <p:stCondLst>
                                            <p:cond delay="1999"/>
                                          </p:stCondLst>
                                        </p:cTn>
                                        <p:tgtEl>
                                          <p:spTgt spid="16"/>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0-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8"/>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par>
                          <p:cTn id="183" fill="hold">
                            <p:stCondLst>
                              <p:cond delay="4000"/>
                            </p:stCondLst>
                            <p:childTnLst>
                              <p:par>
                                <p:cTn id="184" presetID="29" presetClass="entr" presetSubtype="0" fill="hold" grpId="0" nodeType="afterEffect">
                                  <p:stCondLst>
                                    <p:cond delay="0"/>
                                  </p:stCondLst>
                                  <p:childTnLst>
                                    <p:set>
                                      <p:cBhvr>
                                        <p:cTn id="185" dur="1" fill="hold">
                                          <p:stCondLst>
                                            <p:cond delay="0"/>
                                          </p:stCondLst>
                                        </p:cTn>
                                        <p:tgtEl>
                                          <p:spTgt spid="3"/>
                                        </p:tgtEl>
                                        <p:attrNameLst>
                                          <p:attrName>style.visibility</p:attrName>
                                        </p:attrNameLst>
                                      </p:cBhvr>
                                      <p:to>
                                        <p:strVal val="visible"/>
                                      </p:to>
                                    </p:set>
                                    <p:anim calcmode="lin" valueType="num">
                                      <p:cBhvr>
                                        <p:cTn id="186" dur="2000" fill="hold"/>
                                        <p:tgtEl>
                                          <p:spTgt spid="3"/>
                                        </p:tgtEl>
                                        <p:attrNameLst>
                                          <p:attrName>ppt_x</p:attrName>
                                        </p:attrNameLst>
                                      </p:cBhvr>
                                      <p:tavLst>
                                        <p:tav tm="0">
                                          <p:val>
                                            <p:strVal val="#ppt_x-.2"/>
                                          </p:val>
                                        </p:tav>
                                        <p:tav tm="100000">
                                          <p:val>
                                            <p:strVal val="#ppt_x"/>
                                          </p:val>
                                        </p:tav>
                                      </p:tavLst>
                                    </p:anim>
                                    <p:anim calcmode="lin" valueType="num">
                                      <p:cBhvr>
                                        <p:cTn id="18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8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puente del Milen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0" y="4071948"/>
            <a:ext cx="2511841"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Del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Milenium</a:t>
            </a: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Reino  Unido</a:t>
            </a: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 name="4 Imagen" descr="Imagen13.png"/>
          <p:cNvPicPr>
            <a:picLocks noChangeAspect="1"/>
          </p:cNvPicPr>
          <p:nvPr/>
        </p:nvPicPr>
        <p:blipFill>
          <a:blip r:embed="rId3">
            <a:duotone>
              <a:prstClr val="black"/>
              <a:srgbClr val="D9C3A5">
                <a:tint val="50000"/>
                <a:satMod val="180000"/>
              </a:srgbClr>
            </a:duotone>
            <a:lum bright="20000" contrast="40000"/>
          </a:blip>
          <a:stretch>
            <a:fillRect/>
          </a:stretch>
        </p:blipFill>
        <p:spPr>
          <a:xfrm rot="5400000">
            <a:off x="4703009" y="-202373"/>
            <a:ext cx="1785858" cy="1905000"/>
          </a:xfrm>
          <a:prstGeom prst="rect">
            <a:avLst/>
          </a:prstGeom>
          <a:effectLst/>
        </p:spPr>
      </p:pic>
      <p:pic>
        <p:nvPicPr>
          <p:cNvPr id="6" name="5 Imagen" descr="Imagen13.png"/>
          <p:cNvPicPr>
            <a:picLocks noChangeAspect="1"/>
          </p:cNvPicPr>
          <p:nvPr/>
        </p:nvPicPr>
        <p:blipFill>
          <a:blip r:embed="rId3">
            <a:duotone>
              <a:prstClr val="black"/>
              <a:srgbClr val="D9C3A5">
                <a:tint val="50000"/>
                <a:satMod val="180000"/>
              </a:srgbClr>
            </a:duotone>
            <a:lum bright="20000" contrast="40000"/>
          </a:blip>
          <a:stretch>
            <a:fillRect/>
          </a:stretch>
        </p:blipFill>
        <p:spPr>
          <a:xfrm rot="5400000" flipV="1">
            <a:off x="2736050" y="-235746"/>
            <a:ext cx="1885950" cy="1928826"/>
          </a:xfrm>
          <a:prstGeom prst="rect">
            <a:avLst/>
          </a:prstGeom>
          <a:effectLst/>
        </p:spPr>
      </p:pic>
      <p:pic>
        <p:nvPicPr>
          <p:cNvPr id="7" name="6 Imagen" descr="Imagen13.png"/>
          <p:cNvPicPr>
            <a:picLocks noChangeAspect="1"/>
          </p:cNvPicPr>
          <p:nvPr/>
        </p:nvPicPr>
        <p:blipFill>
          <a:blip r:embed="rId3">
            <a:duotone>
              <a:prstClr val="black"/>
              <a:srgbClr val="FF9900">
                <a:tint val="45000"/>
                <a:satMod val="400000"/>
              </a:srgbClr>
            </a:duotone>
            <a:lum contrast="30000"/>
          </a:blip>
          <a:stretch>
            <a:fillRect/>
          </a:stretch>
        </p:blipFill>
        <p:spPr>
          <a:xfrm rot="5400000">
            <a:off x="4703009" y="1154857"/>
            <a:ext cx="1785858" cy="1905000"/>
          </a:xfrm>
          <a:prstGeom prst="rect">
            <a:avLst/>
          </a:prstGeom>
          <a:effectLst/>
        </p:spPr>
      </p:pic>
      <p:pic>
        <p:nvPicPr>
          <p:cNvPr id="8" name="7 Imagen" descr="Imagen13.png"/>
          <p:cNvPicPr>
            <a:picLocks noChangeAspect="1"/>
          </p:cNvPicPr>
          <p:nvPr/>
        </p:nvPicPr>
        <p:blipFill>
          <a:blip r:embed="rId3">
            <a:duotone>
              <a:prstClr val="black"/>
              <a:srgbClr val="FF9900">
                <a:tint val="45000"/>
                <a:satMod val="400000"/>
              </a:srgbClr>
            </a:duotone>
            <a:lum contrast="30000"/>
          </a:blip>
          <a:stretch>
            <a:fillRect/>
          </a:stretch>
        </p:blipFill>
        <p:spPr>
          <a:xfrm rot="5400000" flipV="1">
            <a:off x="2736050" y="1121484"/>
            <a:ext cx="1885950" cy="1928826"/>
          </a:xfrm>
          <a:prstGeom prst="rect">
            <a:avLst/>
          </a:prstGeom>
          <a:effectLst/>
        </p:spPr>
      </p:pic>
      <p:pic>
        <p:nvPicPr>
          <p:cNvPr id="9" name="8 Imagen" descr="Imagen13.png"/>
          <p:cNvPicPr>
            <a:picLocks noChangeAspect="1"/>
          </p:cNvPicPr>
          <p:nvPr/>
        </p:nvPicPr>
        <p:blipFill>
          <a:blip r:embed="rId3">
            <a:duotone>
              <a:prstClr val="black"/>
              <a:srgbClr val="D9C3A5">
                <a:tint val="50000"/>
                <a:satMod val="180000"/>
              </a:srgbClr>
            </a:duotone>
            <a:lum bright="20000" contrast="40000"/>
          </a:blip>
          <a:stretch>
            <a:fillRect/>
          </a:stretch>
        </p:blipFill>
        <p:spPr>
          <a:xfrm rot="5400000">
            <a:off x="4631571" y="2369395"/>
            <a:ext cx="1785858" cy="1905000"/>
          </a:xfrm>
          <a:prstGeom prst="rect">
            <a:avLst/>
          </a:prstGeom>
          <a:effectLst/>
        </p:spPr>
      </p:pic>
      <p:pic>
        <p:nvPicPr>
          <p:cNvPr id="10" name="9 Imagen" descr="Imagen13.png"/>
          <p:cNvPicPr>
            <a:picLocks noChangeAspect="1"/>
          </p:cNvPicPr>
          <p:nvPr/>
        </p:nvPicPr>
        <p:blipFill>
          <a:blip r:embed="rId3">
            <a:duotone>
              <a:prstClr val="black"/>
              <a:srgbClr val="D9C3A5">
                <a:tint val="50000"/>
                <a:satMod val="180000"/>
              </a:srgbClr>
            </a:duotone>
            <a:lum bright="20000" contrast="40000"/>
          </a:blip>
          <a:stretch>
            <a:fillRect/>
          </a:stretch>
        </p:blipFill>
        <p:spPr>
          <a:xfrm rot="5400000" flipV="1">
            <a:off x="2664612" y="2336022"/>
            <a:ext cx="1885950" cy="1928826"/>
          </a:xfrm>
          <a:prstGeom prst="rect">
            <a:avLst/>
          </a:prstGeom>
          <a:effectLst/>
        </p:spPr>
      </p:pic>
      <p:pic>
        <p:nvPicPr>
          <p:cNvPr id="11" name="10 Imagen" descr="Imagen13.png"/>
          <p:cNvPicPr>
            <a:picLocks noChangeAspect="1"/>
          </p:cNvPicPr>
          <p:nvPr/>
        </p:nvPicPr>
        <p:blipFill>
          <a:blip r:embed="rId3">
            <a:duotone>
              <a:prstClr val="black"/>
              <a:srgbClr val="FF9900">
                <a:tint val="45000"/>
                <a:satMod val="400000"/>
              </a:srgbClr>
            </a:duotone>
            <a:lum contrast="30000"/>
          </a:blip>
          <a:stretch>
            <a:fillRect/>
          </a:stretch>
        </p:blipFill>
        <p:spPr>
          <a:xfrm rot="5400000">
            <a:off x="4631571" y="3726625"/>
            <a:ext cx="1785858" cy="1905000"/>
          </a:xfrm>
          <a:prstGeom prst="rect">
            <a:avLst/>
          </a:prstGeom>
          <a:effectLst/>
        </p:spPr>
      </p:pic>
      <p:pic>
        <p:nvPicPr>
          <p:cNvPr id="12" name="11 Imagen" descr="Imagen13.png"/>
          <p:cNvPicPr>
            <a:picLocks noChangeAspect="1"/>
          </p:cNvPicPr>
          <p:nvPr/>
        </p:nvPicPr>
        <p:blipFill>
          <a:blip r:embed="rId3">
            <a:duotone>
              <a:prstClr val="black"/>
              <a:srgbClr val="FF9900">
                <a:tint val="45000"/>
                <a:satMod val="400000"/>
              </a:srgbClr>
            </a:duotone>
            <a:lum contrast="30000"/>
          </a:blip>
          <a:stretch>
            <a:fillRect/>
          </a:stretch>
        </p:blipFill>
        <p:spPr>
          <a:xfrm rot="5400000" flipV="1">
            <a:off x="2664612" y="3693252"/>
            <a:ext cx="1885950" cy="1928826"/>
          </a:xfrm>
          <a:prstGeom prst="rect">
            <a:avLst/>
          </a:prstGeom>
          <a:effectLst/>
        </p:spPr>
      </p:pic>
      <p:sp>
        <p:nvSpPr>
          <p:cNvPr id="13" name="12 Rectángulo"/>
          <p:cNvSpPr/>
          <p:nvPr/>
        </p:nvSpPr>
        <p:spPr>
          <a:xfrm>
            <a:off x="0" y="-285770"/>
            <a:ext cx="9144000" cy="592935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2"/>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ppt_y"/>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8"/>
                                        </p:tgtEl>
                                        <p:attrNameLst>
                                          <p:attrName>ppt_x</p:attrName>
                                        </p:attrNameLst>
                                      </p:cBhvr>
                                      <p:tavLst>
                                        <p:tav tm="0">
                                          <p:val>
                                            <p:strVal val="ppt_x"/>
                                          </p:val>
                                        </p:tav>
                                        <p:tav tm="100000">
                                          <p:val>
                                            <p:strVal val="1+ppt_w/2"/>
                                          </p:val>
                                        </p:tav>
                                      </p:tavLst>
                                    </p:anim>
                                    <p:anim calcmode="lin" valueType="num">
                                      <p:cBhvr additive="base">
                                        <p:cTn id="62" dur="2000"/>
                                        <p:tgtEl>
                                          <p:spTgt spid="8"/>
                                        </p:tgtEl>
                                        <p:attrNameLst>
                                          <p:attrName>ppt_y</p:attrName>
                                        </p:attrNameLst>
                                      </p:cBhvr>
                                      <p:tavLst>
                                        <p:tav tm="0">
                                          <p:val>
                                            <p:strVal val="ppt_y"/>
                                          </p:val>
                                        </p:tav>
                                        <p:tav tm="100000">
                                          <p:val>
                                            <p:strVal val="ppt_y"/>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10"/>
                                        </p:tgtEl>
                                        <p:attrNameLst>
                                          <p:attrName>ppt_x</p:attrName>
                                        </p:attrNameLst>
                                      </p:cBhvr>
                                      <p:tavLst>
                                        <p:tav tm="0">
                                          <p:val>
                                            <p:strVal val="ppt_x"/>
                                          </p:val>
                                        </p:tav>
                                        <p:tav tm="100000">
                                          <p:val>
                                            <p:strVal val="1+ppt_w/2"/>
                                          </p:val>
                                        </p:tav>
                                      </p:tavLst>
                                    </p:anim>
                                    <p:anim calcmode="lin" valueType="num">
                                      <p:cBhvr additive="base">
                                        <p:cTn id="66" dur="2000"/>
                                        <p:tgtEl>
                                          <p:spTgt spid="10"/>
                                        </p:tgtEl>
                                        <p:attrNameLst>
                                          <p:attrName>ppt_y</p:attrName>
                                        </p:attrNameLst>
                                      </p:cBhvr>
                                      <p:tavLst>
                                        <p:tav tm="0">
                                          <p:val>
                                            <p:strVal val="ppt_y"/>
                                          </p:val>
                                        </p:tav>
                                        <p:tav tm="100000">
                                          <p:val>
                                            <p:strVal val="ppt_y"/>
                                          </p:val>
                                        </p:tav>
                                      </p:tavLst>
                                    </p:anim>
                                    <p:set>
                                      <p:cBhvr>
                                        <p:cTn id="67" dur="1" fill="hold">
                                          <p:stCondLst>
                                            <p:cond delay="1999"/>
                                          </p:stCondLst>
                                        </p:cTn>
                                        <p:tgtEl>
                                          <p:spTgt spid="10"/>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2"/>
                                        </p:tgtEl>
                                        <p:attrNameLst>
                                          <p:attrName>ppt_x</p:attrName>
                                        </p:attrNameLst>
                                      </p:cBhvr>
                                      <p:tavLst>
                                        <p:tav tm="0">
                                          <p:val>
                                            <p:strVal val="ppt_x"/>
                                          </p:val>
                                        </p:tav>
                                        <p:tav tm="100000">
                                          <p:val>
                                            <p:strVal val="1+ppt_w/2"/>
                                          </p:val>
                                        </p:tav>
                                      </p:tavLst>
                                    </p:anim>
                                    <p:anim calcmode="lin" valueType="num">
                                      <p:cBhvr additive="base">
                                        <p:cTn id="70" dur="2000"/>
                                        <p:tgtEl>
                                          <p:spTgt spid="12"/>
                                        </p:tgtEl>
                                        <p:attrNameLst>
                                          <p:attrName>ppt_y</p:attrName>
                                        </p:attrNameLst>
                                      </p:cBhvr>
                                      <p:tavLst>
                                        <p:tav tm="0">
                                          <p:val>
                                            <p:strVal val="ppt_y"/>
                                          </p:val>
                                        </p:tav>
                                        <p:tav tm="100000">
                                          <p:val>
                                            <p:strVal val="ppt_y"/>
                                          </p:val>
                                        </p:tav>
                                      </p:tavLst>
                                    </p:anim>
                                    <p:set>
                                      <p:cBhvr>
                                        <p:cTn id="71" dur="1" fill="hold">
                                          <p:stCondLst>
                                            <p:cond delay="1999"/>
                                          </p:stCondLst>
                                        </p:cTn>
                                        <p:tgtEl>
                                          <p:spTgt spid="12"/>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autoRev="1" fill="hold"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2"/>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1"/>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par>
                          <p:cTn id="111" fill="hold">
                            <p:stCondLst>
                              <p:cond delay="8000"/>
                            </p:stCondLst>
                            <p:childTnLst>
                              <p:par>
                                <p:cTn id="112" presetID="29" presetClass="entr" presetSubtype="0" fill="hold" grpId="0" nodeType="afterEffect">
                                  <p:stCondLst>
                                    <p:cond delay="0"/>
                                  </p:stCondLst>
                                  <p:childTnLst>
                                    <p:set>
                                      <p:cBhvr>
                                        <p:cTn id="113" dur="1" fill="hold">
                                          <p:stCondLst>
                                            <p:cond delay="0"/>
                                          </p:stCondLst>
                                        </p:cTn>
                                        <p:tgtEl>
                                          <p:spTgt spid="3"/>
                                        </p:tgtEl>
                                        <p:attrNameLst>
                                          <p:attrName>style.visibility</p:attrName>
                                        </p:attrNameLst>
                                      </p:cBhvr>
                                      <p:to>
                                        <p:strVal val="visible"/>
                                      </p:to>
                                    </p:set>
                                    <p:anim calcmode="lin" valueType="num">
                                      <p:cBhvr>
                                        <p:cTn id="114" dur="2000" fill="hold"/>
                                        <p:tgtEl>
                                          <p:spTgt spid="3"/>
                                        </p:tgtEl>
                                        <p:attrNameLst>
                                          <p:attrName>ppt_x</p:attrName>
                                        </p:attrNameLst>
                                      </p:cBhvr>
                                      <p:tavLst>
                                        <p:tav tm="0">
                                          <p:val>
                                            <p:strVal val="#ppt_x-.2"/>
                                          </p:val>
                                        </p:tav>
                                        <p:tav tm="100000">
                                          <p:val>
                                            <p:strVal val="#ppt_x"/>
                                          </p:val>
                                        </p:tav>
                                      </p:tavLst>
                                    </p:anim>
                                    <p:anim calcmode="lin" valueType="num">
                                      <p:cBhvr>
                                        <p:cTn id="115"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UENTE DEL MILENIUM REINO UNID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357950" y="4143386"/>
            <a:ext cx="2511841" cy="80021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Del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Milenium</a:t>
            </a: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Reino  Unido</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 name="4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a:off x="3571868" y="-285771"/>
            <a:ext cx="2224020" cy="2786082"/>
          </a:xfrm>
          <a:prstGeom prst="rect">
            <a:avLst/>
          </a:prstGeom>
        </p:spPr>
      </p:pic>
      <p:pic>
        <p:nvPicPr>
          <p:cNvPr id="6" name="5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12239386">
            <a:off x="3184928" y="2474901"/>
            <a:ext cx="2224020" cy="2786082"/>
          </a:xfrm>
          <a:prstGeom prst="rect">
            <a:avLst/>
          </a:prstGeom>
        </p:spPr>
      </p:pic>
      <p:pic>
        <p:nvPicPr>
          <p:cNvPr id="7" name="6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6429205">
            <a:off x="5047594" y="1509098"/>
            <a:ext cx="2224020" cy="2786082"/>
          </a:xfrm>
          <a:prstGeom prst="rect">
            <a:avLst/>
          </a:prstGeom>
        </p:spPr>
      </p:pic>
      <p:pic>
        <p:nvPicPr>
          <p:cNvPr id="8" name="7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16874405">
            <a:off x="2328420" y="897847"/>
            <a:ext cx="2224020" cy="2786082"/>
          </a:xfrm>
          <a:prstGeom prst="rect">
            <a:avLst/>
          </a:prstGeom>
        </p:spPr>
      </p:pic>
      <p:pic>
        <p:nvPicPr>
          <p:cNvPr id="9" name="8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3652518">
            <a:off x="5003813" y="542112"/>
            <a:ext cx="2224020" cy="2786082"/>
          </a:xfrm>
          <a:prstGeom prst="rect">
            <a:avLst/>
          </a:prstGeom>
        </p:spPr>
      </p:pic>
      <p:pic>
        <p:nvPicPr>
          <p:cNvPr id="10" name="9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9515282">
            <a:off x="4146552" y="2761976"/>
            <a:ext cx="2224020" cy="2786082"/>
          </a:xfrm>
          <a:prstGeom prst="rect">
            <a:avLst/>
          </a:prstGeom>
        </p:spPr>
      </p:pic>
      <p:pic>
        <p:nvPicPr>
          <p:cNvPr id="11" name="10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13786432">
            <a:off x="2027012" y="2141546"/>
            <a:ext cx="2224020" cy="2786082"/>
          </a:xfrm>
          <a:prstGeom prst="rect">
            <a:avLst/>
          </a:prstGeom>
        </p:spPr>
      </p:pic>
      <p:pic>
        <p:nvPicPr>
          <p:cNvPr id="12" name="11 Imagen" descr="Imagen1ui8.png"/>
          <p:cNvPicPr>
            <a:picLocks noChangeAspect="1"/>
          </p:cNvPicPr>
          <p:nvPr/>
        </p:nvPicPr>
        <p:blipFill>
          <a:blip r:embed="rId3">
            <a:duotone>
              <a:prstClr val="black"/>
              <a:schemeClr val="accent3">
                <a:tint val="45000"/>
                <a:satMod val="400000"/>
              </a:schemeClr>
            </a:duotone>
            <a:lum contrast="20000"/>
          </a:blip>
          <a:stretch>
            <a:fillRect/>
          </a:stretch>
        </p:blipFill>
        <p:spPr>
          <a:xfrm rot="17842372">
            <a:off x="2136502" y="163495"/>
            <a:ext cx="2224020" cy="2786082"/>
          </a:xfrm>
          <a:prstGeom prst="rect">
            <a:avLst/>
          </a:prstGeom>
        </p:spPr>
      </p:pic>
      <p:sp>
        <p:nvSpPr>
          <p:cNvPr id="13" name="12 Rectángulo"/>
          <p:cNvSpPr/>
          <p:nvPr/>
        </p:nvSpPr>
        <p:spPr>
          <a:xfrm>
            <a:off x="0" y="-214332"/>
            <a:ext cx="9144000" cy="5857916"/>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2"/>
                                        </p:tgtEl>
                                        <p:attrNameLst>
                                          <p:attrName>ppt_w</p:attrName>
                                        </p:attrNameLst>
                                      </p:cBhvr>
                                      <p:tavLst>
                                        <p:tav tm="0">
                                          <p:val>
                                            <p:strVal val="ppt_w"/>
                                          </p:val>
                                        </p:tav>
                                        <p:tav tm="100000">
                                          <p:val>
                                            <p:fltVal val="0"/>
                                          </p:val>
                                        </p:tav>
                                      </p:tavLst>
                                    </p:anim>
                                    <p:anim calcmode="lin" valueType="num">
                                      <p:cBhvr>
                                        <p:cTn id="116" dur="2000"/>
                                        <p:tgtEl>
                                          <p:spTgt spid="12"/>
                                        </p:tgtEl>
                                        <p:attrNameLst>
                                          <p:attrName>ppt_h</p:attrName>
                                        </p:attrNameLst>
                                      </p:cBhvr>
                                      <p:tavLst>
                                        <p:tav tm="0">
                                          <p:val>
                                            <p:strVal val="ppt_h"/>
                                          </p:val>
                                        </p:tav>
                                        <p:tav tm="100000">
                                          <p:val>
                                            <p:fltVal val="0"/>
                                          </p:val>
                                        </p:tav>
                                      </p:tavLst>
                                    </p:anim>
                                    <p:anim calcmode="lin" valueType="num">
                                      <p:cBhvr>
                                        <p:cTn id="117" dur="2000"/>
                                        <p:tgtEl>
                                          <p:spTgt spid="12"/>
                                        </p:tgtEl>
                                        <p:attrNameLst>
                                          <p:attrName>ppt_x</p:attrName>
                                        </p:attrNameLst>
                                      </p:cBhvr>
                                      <p:tavLst>
                                        <p:tav tm="0">
                                          <p:val>
                                            <p:strVal val="ppt_x"/>
                                          </p:val>
                                        </p:tav>
                                        <p:tav tm="100000">
                                          <p:val>
                                            <p:fltVal val="0.5"/>
                                          </p:val>
                                        </p:tav>
                                      </p:tavLst>
                                    </p:anim>
                                    <p:anim calcmode="lin" valueType="num">
                                      <p:cBhvr>
                                        <p:cTn id="118" dur="2000"/>
                                        <p:tgtEl>
                                          <p:spTgt spid="12"/>
                                        </p:tgtEl>
                                        <p:attrNameLst>
                                          <p:attrName>ppt_y</p:attrName>
                                        </p:attrNameLst>
                                      </p:cBhvr>
                                      <p:tavLst>
                                        <p:tav tm="0">
                                          <p:val>
                                            <p:strVal val="ppt_y"/>
                                          </p:val>
                                        </p:tav>
                                        <p:tav tm="100000">
                                          <p:val>
                                            <p:fltVal val="0.5"/>
                                          </p:val>
                                        </p:tav>
                                      </p:tavLst>
                                    </p:anim>
                                    <p:set>
                                      <p:cBhvr>
                                        <p:cTn id="119" dur="1" fill="hold">
                                          <p:stCondLst>
                                            <p:cond delay="1999"/>
                                          </p:stCondLst>
                                        </p:cTn>
                                        <p:tgtEl>
                                          <p:spTgt spid="12"/>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29" presetClass="entr" presetSubtype="0" fill="hold" grpId="0" nodeType="afterEffect">
                                  <p:stCondLst>
                                    <p:cond delay="0"/>
                                  </p:stCondLst>
                                  <p:childTnLst>
                                    <p:set>
                                      <p:cBhvr>
                                        <p:cTn id="145" dur="1" fill="hold">
                                          <p:stCondLst>
                                            <p:cond delay="0"/>
                                          </p:stCondLst>
                                        </p:cTn>
                                        <p:tgtEl>
                                          <p:spTgt spid="3"/>
                                        </p:tgtEl>
                                        <p:attrNameLst>
                                          <p:attrName>style.visibility</p:attrName>
                                        </p:attrNameLst>
                                      </p:cBhvr>
                                      <p:to>
                                        <p:strVal val="visible"/>
                                      </p:to>
                                    </p:set>
                                    <p:anim calcmode="lin" valueType="num">
                                      <p:cBhvr>
                                        <p:cTn id="146" dur="2000" fill="hold"/>
                                        <p:tgtEl>
                                          <p:spTgt spid="3"/>
                                        </p:tgtEl>
                                        <p:attrNameLst>
                                          <p:attrName>ppt_x</p:attrName>
                                        </p:attrNameLst>
                                      </p:cBhvr>
                                      <p:tavLst>
                                        <p:tav tm="0">
                                          <p:val>
                                            <p:strVal val="#ppt_x-.2"/>
                                          </p:val>
                                        </p:tav>
                                        <p:tav tm="100000">
                                          <p:val>
                                            <p:strVal val="#ppt_x"/>
                                          </p:val>
                                        </p:tav>
                                      </p:tavLst>
                                    </p:anim>
                                    <p:anim calcmode="lin" valueType="num">
                                      <p:cBhvr>
                                        <p:cTn id="14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rgbClr val="FF0000">
                <a:tint val="45000"/>
                <a:satMod val="400000"/>
              </a:srgbClr>
            </a:duotone>
            <a:lum contrast="40000"/>
          </a:blip>
          <a:stretch>
            <a:fillRect/>
          </a:stretch>
        </p:blipFill>
        <p:spPr>
          <a:xfrm>
            <a:off x="642910" y="0"/>
            <a:ext cx="7786742" cy="5143500"/>
          </a:xfrm>
          <a:prstGeom prst="rect">
            <a:avLst/>
          </a:prstGeom>
        </p:spPr>
      </p:pic>
      <p:sp>
        <p:nvSpPr>
          <p:cNvPr id="5" name="4 CuadroTexto"/>
          <p:cNvSpPr txBox="1"/>
          <p:nvPr/>
        </p:nvSpPr>
        <p:spPr>
          <a:xfrm>
            <a:off x="1714480" y="1142990"/>
            <a:ext cx="5857916" cy="3400931"/>
          </a:xfrm>
          <a:prstGeom prst="rect">
            <a:avLst/>
          </a:prstGeom>
          <a:noFill/>
        </p:spPr>
        <p:txBody>
          <a:bodyPr wrap="square" rtlCol="0">
            <a:spAutoFit/>
          </a:bodyPr>
          <a:lstStyle/>
          <a:p>
            <a:r>
              <a:rPr lang="es-PE" sz="1200" dirty="0" smtClean="0"/>
              <a:t>El puente de cristal más largo del mundo, de 488 metros de longitud y suspendido a 218 metros sobre un valle, se inauguró este fin de semana en la provincia septentrional china de Hebei.</a:t>
            </a:r>
          </a:p>
          <a:p>
            <a:r>
              <a:rPr lang="es-PE" sz="1200" dirty="0" smtClean="0"/>
              <a:t>La estructura, construida por la firma </a:t>
            </a:r>
            <a:r>
              <a:rPr lang="es-PE" sz="1200" dirty="0" err="1" smtClean="0"/>
              <a:t>Bailu</a:t>
            </a:r>
            <a:r>
              <a:rPr lang="es-PE" sz="1200" dirty="0" smtClean="0"/>
              <a:t> </a:t>
            </a:r>
            <a:r>
              <a:rPr lang="es-PE" sz="1200" dirty="0" err="1" smtClean="0"/>
              <a:t>Group</a:t>
            </a:r>
            <a:r>
              <a:rPr lang="es-PE" sz="1200" dirty="0" smtClean="0"/>
              <a:t>. se inauguró el domingo en una ceremonia a la que asistieron unos 3.000 turistas, que pudieron comprobar en primera persona la vertiginosa sensación de pasar por un puente de suelo transparente entre dos acantilados, en el parque natural de </a:t>
            </a:r>
            <a:r>
              <a:rPr lang="es-PE" sz="1200" dirty="0" err="1" smtClean="0"/>
              <a:t>Hongyagu</a:t>
            </a:r>
            <a:r>
              <a:rPr lang="es-PE" sz="1200" dirty="0" smtClean="0"/>
              <a:t>. El puente de cristal más largo del mundo, de 488 metros de longitud y suspendido a 218 metros sobre un valle, se inauguró este fin de semana en la provincia septentrional china de Hebei.</a:t>
            </a:r>
          </a:p>
          <a:p>
            <a:r>
              <a:rPr lang="es-PE" sz="1200" dirty="0" smtClean="0"/>
              <a:t>La estructura, construida por la firma </a:t>
            </a:r>
            <a:r>
              <a:rPr lang="es-PE" sz="1200" dirty="0" err="1" smtClean="0"/>
              <a:t>Bailu</a:t>
            </a:r>
            <a:r>
              <a:rPr lang="es-PE" sz="1200" dirty="0" smtClean="0"/>
              <a:t> </a:t>
            </a:r>
            <a:r>
              <a:rPr lang="es-PE" sz="1200" dirty="0" err="1" smtClean="0"/>
              <a:t>Group</a:t>
            </a:r>
            <a:r>
              <a:rPr lang="es-PE" sz="1200" dirty="0" smtClean="0"/>
              <a:t>. se inauguró el domingo en una ceremonia a la que asistieron unos 3.000 turistas, que pudieron comprobar en primera persona la vertiginosa sensación de pasar por un puente de suelo transparente entre dos acantilados, en el parque natural de </a:t>
            </a:r>
            <a:r>
              <a:rPr lang="es-PE" sz="1200" dirty="0" err="1" smtClean="0"/>
              <a:t>Hongyagu</a:t>
            </a:r>
            <a:r>
              <a:rPr lang="es-PE" sz="1200" dirty="0" smtClean="0"/>
              <a:t>.</a:t>
            </a:r>
          </a:p>
          <a:p>
            <a:r>
              <a:rPr lang="es-PE" sz="1200" dirty="0" smtClean="0"/>
              <a:t>El suelo del puente está formado por 1.077 placas de cristal de sólo cuatro centímetros de grosor, que cuelgan de una estructura reforzada por 12 cables de vanadio con un peso de 126 toneladas, capaces de soportar terremotos de hasta 6 grados de magnitud y huracanes de fuerza 12 (la máxima en la escala de </a:t>
            </a:r>
            <a:r>
              <a:rPr lang="es-PE" sz="1200" dirty="0" err="1" smtClean="0"/>
              <a:t>Beaufort</a:t>
            </a:r>
            <a:r>
              <a:rPr lang="es-PE" sz="1200" dirty="0" smtClean="0"/>
              <a:t>).</a:t>
            </a:r>
          </a:p>
          <a:p>
            <a:r>
              <a:rPr lang="es-PE" sz="1200" dirty="0" smtClean="0"/>
              <a:t>“Nuestro puente ha sido diseñado para aguantar a más de 3.000 personas, pero para garantizar la seguridad de todos los turistas sólo aceptamos a 600 a la vez”, destacó a la local CCTV Yang </a:t>
            </a:r>
            <a:r>
              <a:rPr lang="es-PE" sz="1200" dirty="0" err="1" smtClean="0"/>
              <a:t>Shaobo</a:t>
            </a:r>
            <a:r>
              <a:rPr lang="es-PE" sz="1200" dirty="0" smtClean="0"/>
              <a:t>, directivo de la firma responsable de la construcción del puente.</a:t>
            </a:r>
          </a:p>
          <a:p>
            <a:endParaRPr lang="es-PE" sz="1200" dirty="0" smtClean="0"/>
          </a:p>
          <a:p>
            <a:endParaRPr lang="es-PE" sz="1100" dirty="0"/>
          </a:p>
        </p:txBody>
      </p:sp>
      <p:sp>
        <p:nvSpPr>
          <p:cNvPr id="4" name="3 Rectángulo"/>
          <p:cNvSpPr/>
          <p:nvPr/>
        </p:nvSpPr>
        <p:spPr>
          <a:xfrm flipH="1">
            <a:off x="0" y="0"/>
            <a:ext cx="357158"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PUENTE DE CRISTAL CHI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85720" y="4357700"/>
            <a:ext cx="2151551"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DE CRISTAL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CHINA</a:t>
            </a:r>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4" name="3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0"/>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5" name="4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0"/>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6" name="5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428604"/>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7" name="6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428604"/>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8" name="7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857256"/>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9" name="8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857256"/>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0" name="9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1285860"/>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1" name="10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1285860"/>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2" name="11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171451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3" name="12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171451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4" name="13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2143116"/>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5" name="14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2143116"/>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6" name="15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2571768"/>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7" name="16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2571768"/>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8" name="17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429124" y="300037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19" name="18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71670" y="300037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0" name="19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357686" y="342901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1" name="20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00232" y="342901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2" name="21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357686" y="3857616"/>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3" name="22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00232" y="3857616"/>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4" name="23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357686" y="4286268"/>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5" name="24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00232" y="4286268"/>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6" name="25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a:off x="4357686" y="4714872"/>
            <a:ext cx="271464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pic>
        <p:nvPicPr>
          <p:cNvPr id="27" name="26 Imagen" descr="Imagen18.png"/>
          <p:cNvPicPr>
            <a:picLocks noChangeAspect="1"/>
          </p:cNvPicPr>
          <p:nvPr/>
        </p:nvPicPr>
        <p:blipFill>
          <a:blip r:embed="rId3">
            <a:duotone>
              <a:schemeClr val="accent3">
                <a:shade val="45000"/>
                <a:satMod val="135000"/>
              </a:schemeClr>
              <a:prstClr val="white"/>
            </a:duotone>
            <a:lum contrast="30000"/>
          </a:blip>
          <a:srcRect t="12384" r="-18750" b="13315"/>
          <a:stretch>
            <a:fillRect/>
          </a:stretch>
        </p:blipFill>
        <p:spPr>
          <a:xfrm flipH="1">
            <a:off x="2000232" y="4714872"/>
            <a:ext cx="2643174" cy="857232"/>
          </a:xfrm>
          <a:prstGeom prst="rect">
            <a:avLst/>
          </a:prstGeom>
          <a:effectLst>
            <a:reflection blurRad="6350" stA="50000" endA="295" endPos="92000" dist="101600" dir="5400000" sy="-100000" algn="bl" rotWithShape="0"/>
          </a:effectLst>
          <a:scene3d>
            <a:camera prst="orthographicFront"/>
            <a:lightRig rig="threePt" dir="t"/>
          </a:scene3d>
          <a:sp3d>
            <a:bevelT w="152400" h="50800" prst="softRound"/>
          </a:sp3d>
        </p:spPr>
      </p:pic>
      <p:sp>
        <p:nvSpPr>
          <p:cNvPr id="29" name="28 Rectángulo"/>
          <p:cNvSpPr/>
          <p:nvPr/>
        </p:nvSpPr>
        <p:spPr>
          <a:xfrm>
            <a:off x="0" y="0"/>
            <a:ext cx="9144000" cy="6286526"/>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2000"/>
                            </p:stCondLst>
                            <p:childTnLst>
                              <p:par>
                                <p:cTn id="152" presetID="2" presetClass="exit" presetSubtype="4"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ppt_x"/>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ppt_x"/>
                                          </p:val>
                                        </p:tav>
                                      </p:tavLst>
                                    </p:anim>
                                    <p:anim calcmode="lin" valueType="num">
                                      <p:cBhvr additive="base">
                                        <p:cTn id="162" dur="2000"/>
                                        <p:tgtEl>
                                          <p:spTgt spid="6"/>
                                        </p:tgtEl>
                                        <p:attrNameLst>
                                          <p:attrName>ppt_y</p:attrName>
                                        </p:attrNameLst>
                                      </p:cBhvr>
                                      <p:tavLst>
                                        <p:tav tm="0">
                                          <p:val>
                                            <p:strVal val="ppt_y"/>
                                          </p:val>
                                        </p:tav>
                                        <p:tav tm="100000">
                                          <p:val>
                                            <p:strVal val="1+ppt_h/2"/>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ppt_x"/>
                                          </p:val>
                                        </p:tav>
                                      </p:tavLst>
                                    </p:anim>
                                    <p:anim calcmode="lin" valueType="num">
                                      <p:cBhvr additive="base">
                                        <p:cTn id="166" dur="2000"/>
                                        <p:tgtEl>
                                          <p:spTgt spid="7"/>
                                        </p:tgtEl>
                                        <p:attrNameLst>
                                          <p:attrName>ppt_y</p:attrName>
                                        </p:attrNameLst>
                                      </p:cBhvr>
                                      <p:tavLst>
                                        <p:tav tm="0">
                                          <p:val>
                                            <p:strVal val="ppt_y"/>
                                          </p:val>
                                        </p:tav>
                                        <p:tav tm="100000">
                                          <p:val>
                                            <p:strVal val="1+ppt_h/2"/>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ppt_x"/>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ppt_x"/>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ppt_x"/>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ppt_x"/>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ppt_x"/>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ppt_x"/>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ppt_x"/>
                                          </p:val>
                                        </p:tav>
                                      </p:tavLst>
                                    </p:anim>
                                    <p:anim calcmode="lin" valueType="num">
                                      <p:cBhvr additive="base">
                                        <p:cTn id="194" dur="2000"/>
                                        <p:tgtEl>
                                          <p:spTgt spid="14"/>
                                        </p:tgtEl>
                                        <p:attrNameLst>
                                          <p:attrName>ppt_y</p:attrName>
                                        </p:attrNameLst>
                                      </p:cBhvr>
                                      <p:tavLst>
                                        <p:tav tm="0">
                                          <p:val>
                                            <p:strVal val="ppt_y"/>
                                          </p:val>
                                        </p:tav>
                                        <p:tav tm="100000">
                                          <p:val>
                                            <p:strVal val="1+ppt_h/2"/>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ppt_x"/>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ppt_x"/>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ppt_x"/>
                                          </p:val>
                                        </p:tav>
                                      </p:tavLst>
                                    </p:anim>
                                    <p:anim calcmode="lin" valueType="num">
                                      <p:cBhvr additive="base">
                                        <p:cTn id="210" dur="2000"/>
                                        <p:tgtEl>
                                          <p:spTgt spid="18"/>
                                        </p:tgtEl>
                                        <p:attrNameLst>
                                          <p:attrName>ppt_y</p:attrName>
                                        </p:attrNameLst>
                                      </p:cBhvr>
                                      <p:tavLst>
                                        <p:tav tm="0">
                                          <p:val>
                                            <p:strVal val="ppt_y"/>
                                          </p:val>
                                        </p:tav>
                                        <p:tav tm="100000">
                                          <p:val>
                                            <p:strVal val="1+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ppt_x"/>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ppt_x"/>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ppt_x"/>
                                          </p:val>
                                        </p:tav>
                                      </p:tavLst>
                                    </p:anim>
                                    <p:anim calcmode="lin" valueType="num">
                                      <p:cBhvr additive="base">
                                        <p:cTn id="222" dur="2000"/>
                                        <p:tgtEl>
                                          <p:spTgt spid="21"/>
                                        </p:tgtEl>
                                        <p:attrNameLst>
                                          <p:attrName>ppt_y</p:attrName>
                                        </p:attrNameLst>
                                      </p:cBhvr>
                                      <p:tavLst>
                                        <p:tav tm="0">
                                          <p:val>
                                            <p:strVal val="ppt_y"/>
                                          </p:val>
                                        </p:tav>
                                        <p:tav tm="100000">
                                          <p:val>
                                            <p:strVal val="1+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ppt_x"/>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ppt_x"/>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ppt_x"/>
                                          </p:val>
                                        </p:tav>
                                      </p:tavLst>
                                    </p:anim>
                                    <p:anim calcmode="lin" valueType="num">
                                      <p:cBhvr additive="base">
                                        <p:cTn id="234" dur="2000"/>
                                        <p:tgtEl>
                                          <p:spTgt spid="24"/>
                                        </p:tgtEl>
                                        <p:attrNameLst>
                                          <p:attrName>ppt_y</p:attrName>
                                        </p:attrNameLst>
                                      </p:cBhvr>
                                      <p:tavLst>
                                        <p:tav tm="0">
                                          <p:val>
                                            <p:strVal val="ppt_y"/>
                                          </p:val>
                                        </p:tav>
                                        <p:tav tm="100000">
                                          <p:val>
                                            <p:strVal val="1+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ppt_x"/>
                                          </p:val>
                                        </p:tav>
                                      </p:tavLst>
                                    </p:anim>
                                    <p:anim calcmode="lin" valueType="num">
                                      <p:cBhvr additive="base">
                                        <p:cTn id="238" dur="2000"/>
                                        <p:tgtEl>
                                          <p:spTgt spid="25"/>
                                        </p:tgtEl>
                                        <p:attrNameLst>
                                          <p:attrName>ppt_y</p:attrName>
                                        </p:attrNameLst>
                                      </p:cBhvr>
                                      <p:tavLst>
                                        <p:tav tm="0">
                                          <p:val>
                                            <p:strVal val="ppt_y"/>
                                          </p:val>
                                        </p:tav>
                                        <p:tav tm="100000">
                                          <p:val>
                                            <p:strVal val="1+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ppt_x"/>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ppt_x"/>
                                          </p:val>
                                        </p:tav>
                                      </p:tavLst>
                                    </p:anim>
                                    <p:anim calcmode="lin" valueType="num">
                                      <p:cBhvr additive="base">
                                        <p:cTn id="246" dur="2000"/>
                                        <p:tgtEl>
                                          <p:spTgt spid="27"/>
                                        </p:tgtEl>
                                        <p:attrNameLst>
                                          <p:attrName>ppt_y</p:attrName>
                                        </p:attrNameLst>
                                      </p:cBhvr>
                                      <p:tavLst>
                                        <p:tav tm="0">
                                          <p:val>
                                            <p:strVal val="ppt_y"/>
                                          </p:val>
                                        </p:tav>
                                        <p:tav tm="100000">
                                          <p:val>
                                            <p:strVal val="1+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9"/>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childTnLst>
                          </p:cTn>
                        </p:par>
                        <p:par>
                          <p:cTn id="302" fill="hold">
                            <p:stCondLst>
                              <p:cond delay="6000"/>
                            </p:stCondLst>
                            <p:childTnLst>
                              <p:par>
                                <p:cTn id="303" presetID="29" presetClass="entr" presetSubtype="0" fill="hold" grpId="0" nodeType="afterEffect">
                                  <p:stCondLst>
                                    <p:cond delay="0"/>
                                  </p:stCondLst>
                                  <p:childTnLst>
                                    <p:set>
                                      <p:cBhvr>
                                        <p:cTn id="304" dur="1" fill="hold">
                                          <p:stCondLst>
                                            <p:cond delay="0"/>
                                          </p:stCondLst>
                                        </p:cTn>
                                        <p:tgtEl>
                                          <p:spTgt spid="3"/>
                                        </p:tgtEl>
                                        <p:attrNameLst>
                                          <p:attrName>style.visibility</p:attrName>
                                        </p:attrNameLst>
                                      </p:cBhvr>
                                      <p:to>
                                        <p:strVal val="visible"/>
                                      </p:to>
                                    </p:set>
                                    <p:anim calcmode="lin" valueType="num">
                                      <p:cBhvr>
                                        <p:cTn id="305" dur="2000" fill="hold"/>
                                        <p:tgtEl>
                                          <p:spTgt spid="3"/>
                                        </p:tgtEl>
                                        <p:attrNameLst>
                                          <p:attrName>ppt_x</p:attrName>
                                        </p:attrNameLst>
                                      </p:cBhvr>
                                      <p:tavLst>
                                        <p:tav tm="0">
                                          <p:val>
                                            <p:strVal val="#ppt_x-.2"/>
                                          </p:val>
                                        </p:tav>
                                        <p:tav tm="100000">
                                          <p:val>
                                            <p:strVal val="#ppt_x"/>
                                          </p:val>
                                        </p:tav>
                                      </p:tavLst>
                                    </p:anim>
                                    <p:anim calcmode="lin" valueType="num">
                                      <p:cBhvr>
                                        <p:cTn id="30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30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1"/>
        </a:gradFill>
        <a:effectLst/>
      </p:bgPr>
    </p:bg>
    <p:spTree>
      <p:nvGrpSpPr>
        <p:cNvPr id="1" name=""/>
        <p:cNvGrpSpPr/>
        <p:nvPr/>
      </p:nvGrpSpPr>
      <p:grpSpPr>
        <a:xfrm>
          <a:off x="0" y="0"/>
          <a:ext cx="0" cy="0"/>
          <a:chOff x="0" y="0"/>
          <a:chExt cx="0" cy="0"/>
        </a:xfrm>
      </p:grpSpPr>
      <p:pic>
        <p:nvPicPr>
          <p:cNvPr id="2" name="1 Imagen" descr="PUENTE DE CRISTAL CHIN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85720" y="4429138"/>
            <a:ext cx="2154757" cy="73866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DE CRISTAL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CHINA</a:t>
            </a:r>
          </a:p>
          <a:p>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4" name="3 Luna"/>
          <p:cNvSpPr/>
          <p:nvPr/>
        </p:nvSpPr>
        <p:spPr>
          <a:xfrm>
            <a:off x="4714876"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5143504"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572132"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000760"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215206"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643834"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8001024"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8429652" y="1143008"/>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4643438"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5072034"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5500662"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5929290"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6286480"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6715108"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7143736"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7572364"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7929554"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8358182"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0"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0"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28596"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428596"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857256"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857256"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1285852"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1285852"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0800000">
            <a:off x="1714512"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0800000">
            <a:off x="1714512"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0800000">
            <a:off x="2143108"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0800000">
            <a:off x="2143108"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10800000">
            <a:off x="2571768"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0800000">
            <a:off x="2571768"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0800000">
            <a:off x="3000364"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0800000">
            <a:off x="3000364"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10800000">
            <a:off x="3429024"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0800000">
            <a:off x="3429024"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10800000">
            <a:off x="3857620" y="114299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10800000">
            <a:off x="3857620" y="2571750"/>
            <a:ext cx="785818" cy="1428742"/>
          </a:xfrm>
          <a:prstGeom prst="moon">
            <a:avLst>
              <a:gd name="adj" fmla="val 30606"/>
            </a:avLst>
          </a:prstGeom>
          <a:gradFill flip="none" rotWithShape="1">
            <a:gsLst>
              <a:gs pos="77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additive="base">
                                        <p:cTn id="9" dur="2000" fill="hold"/>
                                        <p:tgtEl>
                                          <p:spTgt spid="24"/>
                                        </p:tgtEl>
                                        <p:attrNameLst>
                                          <p:attrName>ppt_x</p:attrName>
                                        </p:attrNameLst>
                                      </p:cBhvr>
                                      <p:tavLst>
                                        <p:tav tm="0">
                                          <p:val>
                                            <p:strVal val="1+#ppt_w/2"/>
                                          </p:val>
                                        </p:tav>
                                        <p:tav tm="100000">
                                          <p:val>
                                            <p:strVal val="#ppt_x"/>
                                          </p:val>
                                        </p:tav>
                                      </p:tavLst>
                                    </p:anim>
                                    <p:anim calcmode="lin" valueType="num">
                                      <p:cBhvr additive="base">
                                        <p:cTn id="10" dur="2000" fill="hold"/>
                                        <p:tgtEl>
                                          <p:spTgt spid="2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2000" fill="hold"/>
                                        <p:tgtEl>
                                          <p:spTgt spid="25"/>
                                        </p:tgtEl>
                                        <p:attrNameLst>
                                          <p:attrName>ppt_x</p:attrName>
                                        </p:attrNameLst>
                                      </p:cBhvr>
                                      <p:tavLst>
                                        <p:tav tm="0">
                                          <p:val>
                                            <p:strVal val="1+#ppt_w/2"/>
                                          </p:val>
                                        </p:tav>
                                        <p:tav tm="100000">
                                          <p:val>
                                            <p:strVal val="#ppt_x"/>
                                          </p:val>
                                        </p:tav>
                                      </p:tavLst>
                                    </p:anim>
                                    <p:anim calcmode="lin" valueType="num">
                                      <p:cBhvr additive="base">
                                        <p:cTn id="14" dur="2000" fill="hold"/>
                                        <p:tgtEl>
                                          <p:spTgt spid="2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1+#ppt_w/2"/>
                                          </p:val>
                                        </p:tav>
                                        <p:tav tm="100000">
                                          <p:val>
                                            <p:strVal val="#ppt_x"/>
                                          </p:val>
                                        </p:tav>
                                      </p:tavLst>
                                    </p:anim>
                                    <p:anim calcmode="lin" valueType="num">
                                      <p:cBhvr additive="base">
                                        <p:cTn id="18" dur="2000" fill="hold"/>
                                        <p:tgtEl>
                                          <p:spTgt spid="2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1+#ppt_w/2"/>
                                          </p:val>
                                        </p:tav>
                                        <p:tav tm="100000">
                                          <p:val>
                                            <p:strVal val="#ppt_x"/>
                                          </p:val>
                                        </p:tav>
                                      </p:tavLst>
                                    </p:anim>
                                    <p:anim calcmode="lin" valueType="num">
                                      <p:cBhvr additive="base">
                                        <p:cTn id="22" dur="2000" fill="hold"/>
                                        <p:tgtEl>
                                          <p:spTgt spid="2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2000" fill="hold"/>
                                        <p:tgtEl>
                                          <p:spTgt spid="28"/>
                                        </p:tgtEl>
                                        <p:attrNameLst>
                                          <p:attrName>ppt_x</p:attrName>
                                        </p:attrNameLst>
                                      </p:cBhvr>
                                      <p:tavLst>
                                        <p:tav tm="0">
                                          <p:val>
                                            <p:strVal val="1+#ppt_w/2"/>
                                          </p:val>
                                        </p:tav>
                                        <p:tav tm="100000">
                                          <p:val>
                                            <p:strVal val="#ppt_x"/>
                                          </p:val>
                                        </p:tav>
                                      </p:tavLst>
                                    </p:anim>
                                    <p:anim calcmode="lin" valueType="num">
                                      <p:cBhvr additive="base">
                                        <p:cTn id="26" dur="2000" fill="hold"/>
                                        <p:tgtEl>
                                          <p:spTgt spid="2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1+#ppt_w/2"/>
                                          </p:val>
                                        </p:tav>
                                        <p:tav tm="100000">
                                          <p:val>
                                            <p:strVal val="#ppt_x"/>
                                          </p:val>
                                        </p:tav>
                                      </p:tavLst>
                                    </p:anim>
                                    <p:anim calcmode="lin" valueType="num">
                                      <p:cBhvr additive="base">
                                        <p:cTn id="30" dur="2000" fill="hold"/>
                                        <p:tgtEl>
                                          <p:spTgt spid="2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2000" fill="hold"/>
                                        <p:tgtEl>
                                          <p:spTgt spid="30"/>
                                        </p:tgtEl>
                                        <p:attrNameLst>
                                          <p:attrName>ppt_x</p:attrName>
                                        </p:attrNameLst>
                                      </p:cBhvr>
                                      <p:tavLst>
                                        <p:tav tm="0">
                                          <p:val>
                                            <p:strVal val="1+#ppt_w/2"/>
                                          </p:val>
                                        </p:tav>
                                        <p:tav tm="100000">
                                          <p:val>
                                            <p:strVal val="#ppt_x"/>
                                          </p:val>
                                        </p:tav>
                                      </p:tavLst>
                                    </p:anim>
                                    <p:anim calcmode="lin" valueType="num">
                                      <p:cBhvr additive="base">
                                        <p:cTn id="34" dur="2000" fill="hold"/>
                                        <p:tgtEl>
                                          <p:spTgt spid="3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2000" fill="hold"/>
                                        <p:tgtEl>
                                          <p:spTgt spid="31"/>
                                        </p:tgtEl>
                                        <p:attrNameLst>
                                          <p:attrName>ppt_x</p:attrName>
                                        </p:attrNameLst>
                                      </p:cBhvr>
                                      <p:tavLst>
                                        <p:tav tm="0">
                                          <p:val>
                                            <p:strVal val="1+#ppt_w/2"/>
                                          </p:val>
                                        </p:tav>
                                        <p:tav tm="100000">
                                          <p:val>
                                            <p:strVal val="#ppt_x"/>
                                          </p:val>
                                        </p:tav>
                                      </p:tavLst>
                                    </p:anim>
                                    <p:anim calcmode="lin" valueType="num">
                                      <p:cBhvr additive="base">
                                        <p:cTn id="38" dur="2000" fill="hold"/>
                                        <p:tgtEl>
                                          <p:spTgt spid="3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0" fill="hold"/>
                                        <p:tgtEl>
                                          <p:spTgt spid="32"/>
                                        </p:tgtEl>
                                        <p:attrNameLst>
                                          <p:attrName>ppt_x</p:attrName>
                                        </p:attrNameLst>
                                      </p:cBhvr>
                                      <p:tavLst>
                                        <p:tav tm="0">
                                          <p:val>
                                            <p:strVal val="1+#ppt_w/2"/>
                                          </p:val>
                                        </p:tav>
                                        <p:tav tm="100000">
                                          <p:val>
                                            <p:strVal val="#ppt_x"/>
                                          </p:val>
                                        </p:tav>
                                      </p:tavLst>
                                    </p:anim>
                                    <p:anim calcmode="lin" valueType="num">
                                      <p:cBhvr additive="base">
                                        <p:cTn id="42" dur="20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000" fill="hold"/>
                                        <p:tgtEl>
                                          <p:spTgt spid="33"/>
                                        </p:tgtEl>
                                        <p:attrNameLst>
                                          <p:attrName>ppt_x</p:attrName>
                                        </p:attrNameLst>
                                      </p:cBhvr>
                                      <p:tavLst>
                                        <p:tav tm="0">
                                          <p:val>
                                            <p:strVal val="1+#ppt_w/2"/>
                                          </p:val>
                                        </p:tav>
                                        <p:tav tm="100000">
                                          <p:val>
                                            <p:strVal val="#ppt_x"/>
                                          </p:val>
                                        </p:tav>
                                      </p:tavLst>
                                    </p:anim>
                                    <p:anim calcmode="lin" valueType="num">
                                      <p:cBhvr additive="base">
                                        <p:cTn id="46" dur="2000" fill="hold"/>
                                        <p:tgtEl>
                                          <p:spTgt spid="3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2000" fill="hold"/>
                                        <p:tgtEl>
                                          <p:spTgt spid="34"/>
                                        </p:tgtEl>
                                        <p:attrNameLst>
                                          <p:attrName>ppt_x</p:attrName>
                                        </p:attrNameLst>
                                      </p:cBhvr>
                                      <p:tavLst>
                                        <p:tav tm="0">
                                          <p:val>
                                            <p:strVal val="1+#ppt_w/2"/>
                                          </p:val>
                                        </p:tav>
                                        <p:tav tm="100000">
                                          <p:val>
                                            <p:strVal val="#ppt_x"/>
                                          </p:val>
                                        </p:tav>
                                      </p:tavLst>
                                    </p:anim>
                                    <p:anim calcmode="lin" valueType="num">
                                      <p:cBhvr additive="base">
                                        <p:cTn id="50" dur="20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2000" fill="hold"/>
                                        <p:tgtEl>
                                          <p:spTgt spid="35"/>
                                        </p:tgtEl>
                                        <p:attrNameLst>
                                          <p:attrName>ppt_x</p:attrName>
                                        </p:attrNameLst>
                                      </p:cBhvr>
                                      <p:tavLst>
                                        <p:tav tm="0">
                                          <p:val>
                                            <p:strVal val="1+#ppt_w/2"/>
                                          </p:val>
                                        </p:tav>
                                        <p:tav tm="100000">
                                          <p:val>
                                            <p:strVal val="#ppt_x"/>
                                          </p:val>
                                        </p:tav>
                                      </p:tavLst>
                                    </p:anim>
                                    <p:anim calcmode="lin" valueType="num">
                                      <p:cBhvr additive="base">
                                        <p:cTn id="54" dur="2000" fill="hold"/>
                                        <p:tgtEl>
                                          <p:spTgt spid="3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2000" fill="hold"/>
                                        <p:tgtEl>
                                          <p:spTgt spid="36"/>
                                        </p:tgtEl>
                                        <p:attrNameLst>
                                          <p:attrName>ppt_x</p:attrName>
                                        </p:attrNameLst>
                                      </p:cBhvr>
                                      <p:tavLst>
                                        <p:tav tm="0">
                                          <p:val>
                                            <p:strVal val="1+#ppt_w/2"/>
                                          </p:val>
                                        </p:tav>
                                        <p:tav tm="100000">
                                          <p:val>
                                            <p:strVal val="#ppt_x"/>
                                          </p:val>
                                        </p:tav>
                                      </p:tavLst>
                                    </p:anim>
                                    <p:anim calcmode="lin" valueType="num">
                                      <p:cBhvr additive="base">
                                        <p:cTn id="58" dur="2000" fill="hold"/>
                                        <p:tgtEl>
                                          <p:spTgt spid="3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2000" fill="hold"/>
                                        <p:tgtEl>
                                          <p:spTgt spid="37"/>
                                        </p:tgtEl>
                                        <p:attrNameLst>
                                          <p:attrName>ppt_x</p:attrName>
                                        </p:attrNameLst>
                                      </p:cBhvr>
                                      <p:tavLst>
                                        <p:tav tm="0">
                                          <p:val>
                                            <p:strVal val="1+#ppt_w/2"/>
                                          </p:val>
                                        </p:tav>
                                        <p:tav tm="100000">
                                          <p:val>
                                            <p:strVal val="#ppt_x"/>
                                          </p:val>
                                        </p:tav>
                                      </p:tavLst>
                                    </p:anim>
                                    <p:anim calcmode="lin" valueType="num">
                                      <p:cBhvr additive="base">
                                        <p:cTn id="62" dur="2000" fill="hold"/>
                                        <p:tgtEl>
                                          <p:spTgt spid="3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additive="base">
                                        <p:cTn id="65" dur="2000" fill="hold"/>
                                        <p:tgtEl>
                                          <p:spTgt spid="38"/>
                                        </p:tgtEl>
                                        <p:attrNameLst>
                                          <p:attrName>ppt_x</p:attrName>
                                        </p:attrNameLst>
                                      </p:cBhvr>
                                      <p:tavLst>
                                        <p:tav tm="0">
                                          <p:val>
                                            <p:strVal val="1+#ppt_w/2"/>
                                          </p:val>
                                        </p:tav>
                                        <p:tav tm="100000">
                                          <p:val>
                                            <p:strVal val="#ppt_x"/>
                                          </p:val>
                                        </p:tav>
                                      </p:tavLst>
                                    </p:anim>
                                    <p:anim calcmode="lin" valueType="num">
                                      <p:cBhvr additive="base">
                                        <p:cTn id="66" dur="2000" fill="hold"/>
                                        <p:tgtEl>
                                          <p:spTgt spid="3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39"/>
                                        </p:tgtEl>
                                        <p:attrNameLst>
                                          <p:attrName>style.visibility</p:attrName>
                                        </p:attrNameLst>
                                      </p:cBhvr>
                                      <p:to>
                                        <p:strVal val="visible"/>
                                      </p:to>
                                    </p:set>
                                    <p:anim calcmode="lin" valueType="num">
                                      <p:cBhvr additive="base">
                                        <p:cTn id="69" dur="2000" fill="hold"/>
                                        <p:tgtEl>
                                          <p:spTgt spid="39"/>
                                        </p:tgtEl>
                                        <p:attrNameLst>
                                          <p:attrName>ppt_x</p:attrName>
                                        </p:attrNameLst>
                                      </p:cBhvr>
                                      <p:tavLst>
                                        <p:tav tm="0">
                                          <p:val>
                                            <p:strVal val="1+#ppt_w/2"/>
                                          </p:val>
                                        </p:tav>
                                        <p:tav tm="100000">
                                          <p:val>
                                            <p:strVal val="#ppt_x"/>
                                          </p:val>
                                        </p:tav>
                                      </p:tavLst>
                                    </p:anim>
                                    <p:anim calcmode="lin" valueType="num">
                                      <p:cBhvr additive="base">
                                        <p:cTn id="70" dur="2000" fill="hold"/>
                                        <p:tgtEl>
                                          <p:spTgt spid="3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2000" fill="hold"/>
                                        <p:tgtEl>
                                          <p:spTgt spid="40"/>
                                        </p:tgtEl>
                                        <p:attrNameLst>
                                          <p:attrName>ppt_x</p:attrName>
                                        </p:attrNameLst>
                                      </p:cBhvr>
                                      <p:tavLst>
                                        <p:tav tm="0">
                                          <p:val>
                                            <p:strVal val="1+#ppt_w/2"/>
                                          </p:val>
                                        </p:tav>
                                        <p:tav tm="100000">
                                          <p:val>
                                            <p:strVal val="#ppt_x"/>
                                          </p:val>
                                        </p:tav>
                                      </p:tavLst>
                                    </p:anim>
                                    <p:anim calcmode="lin" valueType="num">
                                      <p:cBhvr additive="base">
                                        <p:cTn id="74" dur="2000" fill="hold"/>
                                        <p:tgtEl>
                                          <p:spTgt spid="4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2000" fill="hold"/>
                                        <p:tgtEl>
                                          <p:spTgt spid="41"/>
                                        </p:tgtEl>
                                        <p:attrNameLst>
                                          <p:attrName>ppt_x</p:attrName>
                                        </p:attrNameLst>
                                      </p:cBhvr>
                                      <p:tavLst>
                                        <p:tav tm="0">
                                          <p:val>
                                            <p:strVal val="1+#ppt_w/2"/>
                                          </p:val>
                                        </p:tav>
                                        <p:tav tm="100000">
                                          <p:val>
                                            <p:strVal val="#ppt_x"/>
                                          </p:val>
                                        </p:tav>
                                      </p:tavLst>
                                    </p:anim>
                                    <p:anim calcmode="lin" valueType="num">
                                      <p:cBhvr additive="base">
                                        <p:cTn id="78" dur="2000" fill="hold"/>
                                        <p:tgtEl>
                                          <p:spTgt spid="4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0" fill="hold"/>
                                        <p:tgtEl>
                                          <p:spTgt spid="42"/>
                                        </p:tgtEl>
                                        <p:attrNameLst>
                                          <p:attrName>ppt_x</p:attrName>
                                        </p:attrNameLst>
                                      </p:cBhvr>
                                      <p:tavLst>
                                        <p:tav tm="0">
                                          <p:val>
                                            <p:strVal val="1+#ppt_w/2"/>
                                          </p:val>
                                        </p:tav>
                                        <p:tav tm="100000">
                                          <p:val>
                                            <p:strVal val="#ppt_x"/>
                                          </p:val>
                                        </p:tav>
                                      </p:tavLst>
                                    </p:anim>
                                    <p:anim calcmode="lin" valueType="num">
                                      <p:cBhvr additive="base">
                                        <p:cTn id="82" dur="2000" fill="hold"/>
                                        <p:tgtEl>
                                          <p:spTgt spid="4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2000" fill="hold"/>
                                        <p:tgtEl>
                                          <p:spTgt spid="43"/>
                                        </p:tgtEl>
                                        <p:attrNameLst>
                                          <p:attrName>ppt_x</p:attrName>
                                        </p:attrNameLst>
                                      </p:cBhvr>
                                      <p:tavLst>
                                        <p:tav tm="0">
                                          <p:val>
                                            <p:strVal val="1+#ppt_w/2"/>
                                          </p:val>
                                        </p:tav>
                                        <p:tav tm="100000">
                                          <p:val>
                                            <p:strVal val="#ppt_x"/>
                                          </p:val>
                                        </p:tav>
                                      </p:tavLst>
                                    </p:anim>
                                    <p:anim calcmode="lin" valueType="num">
                                      <p:cBhvr additive="base">
                                        <p:cTn id="86" dur="2000" fill="hold"/>
                                        <p:tgtEl>
                                          <p:spTgt spid="4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0-#ppt_w/2"/>
                                          </p:val>
                                        </p:tav>
                                        <p:tav tm="100000">
                                          <p:val>
                                            <p:strVal val="#ppt_x"/>
                                          </p:val>
                                        </p:tav>
                                      </p:tavLst>
                                    </p:anim>
                                    <p:anim calcmode="lin" valueType="num">
                                      <p:cBhvr additive="base">
                                        <p:cTn id="90" dur="2000" fill="hold"/>
                                        <p:tgtEl>
                                          <p:spTgt spid="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additive="base">
                                        <p:cTn id="93" dur="2000" fill="hold"/>
                                        <p:tgtEl>
                                          <p:spTgt spid="5"/>
                                        </p:tgtEl>
                                        <p:attrNameLst>
                                          <p:attrName>ppt_x</p:attrName>
                                        </p:attrNameLst>
                                      </p:cBhvr>
                                      <p:tavLst>
                                        <p:tav tm="0">
                                          <p:val>
                                            <p:strVal val="0-#ppt_w/2"/>
                                          </p:val>
                                        </p:tav>
                                        <p:tav tm="100000">
                                          <p:val>
                                            <p:strVal val="#ppt_x"/>
                                          </p:val>
                                        </p:tav>
                                      </p:tavLst>
                                    </p:anim>
                                    <p:anim calcmode="lin" valueType="num">
                                      <p:cBhvr additive="base">
                                        <p:cTn id="94" dur="2000" fill="hold"/>
                                        <p:tgtEl>
                                          <p:spTgt spid="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0-#ppt_w/2"/>
                                          </p:val>
                                        </p:tav>
                                        <p:tav tm="100000">
                                          <p:val>
                                            <p:strVal val="#ppt_x"/>
                                          </p:val>
                                        </p:tav>
                                      </p:tavLst>
                                    </p:anim>
                                    <p:anim calcmode="lin" valueType="num">
                                      <p:cBhvr additive="base">
                                        <p:cTn id="98" dur="2000" fill="hold"/>
                                        <p:tgtEl>
                                          <p:spTgt spid="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 calcmode="lin" valueType="num">
                                      <p:cBhvr additive="base">
                                        <p:cTn id="101" dur="2000" fill="hold"/>
                                        <p:tgtEl>
                                          <p:spTgt spid="7"/>
                                        </p:tgtEl>
                                        <p:attrNameLst>
                                          <p:attrName>ppt_x</p:attrName>
                                        </p:attrNameLst>
                                      </p:cBhvr>
                                      <p:tavLst>
                                        <p:tav tm="0">
                                          <p:val>
                                            <p:strVal val="0-#ppt_w/2"/>
                                          </p:val>
                                        </p:tav>
                                        <p:tav tm="100000">
                                          <p:val>
                                            <p:strVal val="#ppt_x"/>
                                          </p:val>
                                        </p:tav>
                                      </p:tavLst>
                                    </p:anim>
                                    <p:anim calcmode="lin" valueType="num">
                                      <p:cBhvr additive="base">
                                        <p:cTn id="102" dur="2000" fill="hold"/>
                                        <p:tgtEl>
                                          <p:spTgt spid="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additive="base">
                                        <p:cTn id="105" dur="2000" fill="hold"/>
                                        <p:tgtEl>
                                          <p:spTgt spid="8"/>
                                        </p:tgtEl>
                                        <p:attrNameLst>
                                          <p:attrName>ppt_x</p:attrName>
                                        </p:attrNameLst>
                                      </p:cBhvr>
                                      <p:tavLst>
                                        <p:tav tm="0">
                                          <p:val>
                                            <p:strVal val="0-#ppt_w/2"/>
                                          </p:val>
                                        </p:tav>
                                        <p:tav tm="100000">
                                          <p:val>
                                            <p:strVal val="#ppt_x"/>
                                          </p:val>
                                        </p:tav>
                                      </p:tavLst>
                                    </p:anim>
                                    <p:anim calcmode="lin" valueType="num">
                                      <p:cBhvr additive="base">
                                        <p:cTn id="106" dur="2000" fill="hold"/>
                                        <p:tgtEl>
                                          <p:spTgt spid="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additive="base">
                                        <p:cTn id="109" dur="2000" fill="hold"/>
                                        <p:tgtEl>
                                          <p:spTgt spid="9"/>
                                        </p:tgtEl>
                                        <p:attrNameLst>
                                          <p:attrName>ppt_x</p:attrName>
                                        </p:attrNameLst>
                                      </p:cBhvr>
                                      <p:tavLst>
                                        <p:tav tm="0">
                                          <p:val>
                                            <p:strVal val="0-#ppt_w/2"/>
                                          </p:val>
                                        </p:tav>
                                        <p:tav tm="100000">
                                          <p:val>
                                            <p:strVal val="#ppt_x"/>
                                          </p:val>
                                        </p:tav>
                                      </p:tavLst>
                                    </p:anim>
                                    <p:anim calcmode="lin" valueType="num">
                                      <p:cBhvr additive="base">
                                        <p:cTn id="110" dur="2000" fill="hold"/>
                                        <p:tgtEl>
                                          <p:spTgt spid="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additive="base">
                                        <p:cTn id="113" dur="2000" fill="hold"/>
                                        <p:tgtEl>
                                          <p:spTgt spid="10"/>
                                        </p:tgtEl>
                                        <p:attrNameLst>
                                          <p:attrName>ppt_x</p:attrName>
                                        </p:attrNameLst>
                                      </p:cBhvr>
                                      <p:tavLst>
                                        <p:tav tm="0">
                                          <p:val>
                                            <p:strVal val="0-#ppt_w/2"/>
                                          </p:val>
                                        </p:tav>
                                        <p:tav tm="100000">
                                          <p:val>
                                            <p:strVal val="#ppt_x"/>
                                          </p:val>
                                        </p:tav>
                                      </p:tavLst>
                                    </p:anim>
                                    <p:anim calcmode="lin" valueType="num">
                                      <p:cBhvr additive="base">
                                        <p:cTn id="114" dur="2000" fill="hold"/>
                                        <p:tgtEl>
                                          <p:spTgt spid="1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additive="base">
                                        <p:cTn id="117" dur="2000" fill="hold"/>
                                        <p:tgtEl>
                                          <p:spTgt spid="11"/>
                                        </p:tgtEl>
                                        <p:attrNameLst>
                                          <p:attrName>ppt_x</p:attrName>
                                        </p:attrNameLst>
                                      </p:cBhvr>
                                      <p:tavLst>
                                        <p:tav tm="0">
                                          <p:val>
                                            <p:strVal val="0-#ppt_w/2"/>
                                          </p:val>
                                        </p:tav>
                                        <p:tav tm="100000">
                                          <p:val>
                                            <p:strVal val="#ppt_x"/>
                                          </p:val>
                                        </p:tav>
                                      </p:tavLst>
                                    </p:anim>
                                    <p:anim calcmode="lin" valueType="num">
                                      <p:cBhvr additive="base">
                                        <p:cTn id="118" dur="2000" fill="hold"/>
                                        <p:tgtEl>
                                          <p:spTgt spid="1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0-#ppt_w/2"/>
                                          </p:val>
                                        </p:tav>
                                        <p:tav tm="100000">
                                          <p:val>
                                            <p:strVal val="#ppt_x"/>
                                          </p:val>
                                        </p:tav>
                                      </p:tavLst>
                                    </p:anim>
                                    <p:anim calcmode="lin" valueType="num">
                                      <p:cBhvr additive="base">
                                        <p:cTn id="122" dur="2000" fill="hold"/>
                                        <p:tgtEl>
                                          <p:spTgt spid="1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0-#ppt_w/2"/>
                                          </p:val>
                                        </p:tav>
                                        <p:tav tm="100000">
                                          <p:val>
                                            <p:strVal val="#ppt_x"/>
                                          </p:val>
                                        </p:tav>
                                      </p:tavLst>
                                    </p:anim>
                                    <p:anim calcmode="lin" valueType="num">
                                      <p:cBhvr additive="base">
                                        <p:cTn id="126" dur="2000" fill="hold"/>
                                        <p:tgtEl>
                                          <p:spTgt spid="1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2000" fill="hold"/>
                                        <p:tgtEl>
                                          <p:spTgt spid="14"/>
                                        </p:tgtEl>
                                        <p:attrNameLst>
                                          <p:attrName>ppt_x</p:attrName>
                                        </p:attrNameLst>
                                      </p:cBhvr>
                                      <p:tavLst>
                                        <p:tav tm="0">
                                          <p:val>
                                            <p:strVal val="0-#ppt_w/2"/>
                                          </p:val>
                                        </p:tav>
                                        <p:tav tm="100000">
                                          <p:val>
                                            <p:strVal val="#ppt_x"/>
                                          </p:val>
                                        </p:tav>
                                      </p:tavLst>
                                    </p:anim>
                                    <p:anim calcmode="lin" valueType="num">
                                      <p:cBhvr additive="base">
                                        <p:cTn id="130" dur="2000" fill="hold"/>
                                        <p:tgtEl>
                                          <p:spTgt spid="1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2000" fill="hold"/>
                                        <p:tgtEl>
                                          <p:spTgt spid="15"/>
                                        </p:tgtEl>
                                        <p:attrNameLst>
                                          <p:attrName>ppt_x</p:attrName>
                                        </p:attrNameLst>
                                      </p:cBhvr>
                                      <p:tavLst>
                                        <p:tav tm="0">
                                          <p:val>
                                            <p:strVal val="0-#ppt_w/2"/>
                                          </p:val>
                                        </p:tav>
                                        <p:tav tm="100000">
                                          <p:val>
                                            <p:strVal val="#ppt_x"/>
                                          </p:val>
                                        </p:tav>
                                      </p:tavLst>
                                    </p:anim>
                                    <p:anim calcmode="lin" valueType="num">
                                      <p:cBhvr additive="base">
                                        <p:cTn id="134" dur="2000" fill="hold"/>
                                        <p:tgtEl>
                                          <p:spTgt spid="15"/>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16"/>
                                        </p:tgtEl>
                                        <p:attrNameLst>
                                          <p:attrName>style.visibility</p:attrName>
                                        </p:attrNameLst>
                                      </p:cBhvr>
                                      <p:to>
                                        <p:strVal val="visible"/>
                                      </p:to>
                                    </p:set>
                                    <p:anim calcmode="lin" valueType="num">
                                      <p:cBhvr additive="base">
                                        <p:cTn id="137" dur="2000" fill="hold"/>
                                        <p:tgtEl>
                                          <p:spTgt spid="16"/>
                                        </p:tgtEl>
                                        <p:attrNameLst>
                                          <p:attrName>ppt_x</p:attrName>
                                        </p:attrNameLst>
                                      </p:cBhvr>
                                      <p:tavLst>
                                        <p:tav tm="0">
                                          <p:val>
                                            <p:strVal val="0-#ppt_w/2"/>
                                          </p:val>
                                        </p:tav>
                                        <p:tav tm="100000">
                                          <p:val>
                                            <p:strVal val="#ppt_x"/>
                                          </p:val>
                                        </p:tav>
                                      </p:tavLst>
                                    </p:anim>
                                    <p:anim calcmode="lin" valueType="num">
                                      <p:cBhvr additive="base">
                                        <p:cTn id="138" dur="2000" fill="hold"/>
                                        <p:tgtEl>
                                          <p:spTgt spid="16"/>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2000" fill="hold"/>
                                        <p:tgtEl>
                                          <p:spTgt spid="18"/>
                                        </p:tgtEl>
                                        <p:attrNameLst>
                                          <p:attrName>ppt_x</p:attrName>
                                        </p:attrNameLst>
                                      </p:cBhvr>
                                      <p:tavLst>
                                        <p:tav tm="0">
                                          <p:val>
                                            <p:strVal val="0-#ppt_w/2"/>
                                          </p:val>
                                        </p:tav>
                                        <p:tav tm="100000">
                                          <p:val>
                                            <p:strVal val="#ppt_x"/>
                                          </p:val>
                                        </p:tav>
                                      </p:tavLst>
                                    </p:anim>
                                    <p:anim calcmode="lin" valueType="num">
                                      <p:cBhvr additive="base">
                                        <p:cTn id="146" dur="2000" fill="hold"/>
                                        <p:tgtEl>
                                          <p:spTgt spid="18"/>
                                        </p:tgtEl>
                                        <p:attrNameLst>
                                          <p:attrName>ppt_y</p:attrName>
                                        </p:attrNameLst>
                                      </p:cBhvr>
                                      <p:tavLst>
                                        <p:tav tm="0">
                                          <p:val>
                                            <p:strVal val="#ppt_y"/>
                                          </p:val>
                                        </p:tav>
                                        <p:tav tm="100000">
                                          <p:val>
                                            <p:strVal val="#ppt_y"/>
                                          </p:val>
                                        </p:tav>
                                      </p:tavLst>
                                    </p:anim>
                                  </p:childTnLst>
                                </p:cTn>
                              </p:par>
                              <p:par>
                                <p:cTn id="147" presetID="2" presetClass="entr" presetSubtype="8"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2000" fill="hold"/>
                                        <p:tgtEl>
                                          <p:spTgt spid="19"/>
                                        </p:tgtEl>
                                        <p:attrNameLst>
                                          <p:attrName>ppt_x</p:attrName>
                                        </p:attrNameLst>
                                      </p:cBhvr>
                                      <p:tavLst>
                                        <p:tav tm="0">
                                          <p:val>
                                            <p:strVal val="0-#ppt_w/2"/>
                                          </p:val>
                                        </p:tav>
                                        <p:tav tm="100000">
                                          <p:val>
                                            <p:strVal val="#ppt_x"/>
                                          </p:val>
                                        </p:tav>
                                      </p:tavLst>
                                    </p:anim>
                                    <p:anim calcmode="lin" valueType="num">
                                      <p:cBhvr additive="base">
                                        <p:cTn id="150" dur="2000" fill="hold"/>
                                        <p:tgtEl>
                                          <p:spTgt spid="19"/>
                                        </p:tgtEl>
                                        <p:attrNameLst>
                                          <p:attrName>ppt_y</p:attrName>
                                        </p:attrNameLst>
                                      </p:cBhvr>
                                      <p:tavLst>
                                        <p:tav tm="0">
                                          <p:val>
                                            <p:strVal val="#ppt_y"/>
                                          </p:val>
                                        </p:tav>
                                        <p:tav tm="100000">
                                          <p:val>
                                            <p:strVal val="#ppt_y"/>
                                          </p:val>
                                        </p:tav>
                                      </p:tavLst>
                                    </p:anim>
                                  </p:childTnLst>
                                </p:cTn>
                              </p:par>
                              <p:par>
                                <p:cTn id="151" presetID="2" presetClass="entr" presetSubtype="8"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2000" fill="hold"/>
                                        <p:tgtEl>
                                          <p:spTgt spid="20"/>
                                        </p:tgtEl>
                                        <p:attrNameLst>
                                          <p:attrName>ppt_x</p:attrName>
                                        </p:attrNameLst>
                                      </p:cBhvr>
                                      <p:tavLst>
                                        <p:tav tm="0">
                                          <p:val>
                                            <p:strVal val="0-#ppt_w/2"/>
                                          </p:val>
                                        </p:tav>
                                        <p:tav tm="100000">
                                          <p:val>
                                            <p:strVal val="#ppt_x"/>
                                          </p:val>
                                        </p:tav>
                                      </p:tavLst>
                                    </p:anim>
                                    <p:anim calcmode="lin" valueType="num">
                                      <p:cBhvr additive="base">
                                        <p:cTn id="154" dur="2000" fill="hold"/>
                                        <p:tgtEl>
                                          <p:spTgt spid="20"/>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2000" fill="hold"/>
                                        <p:tgtEl>
                                          <p:spTgt spid="21"/>
                                        </p:tgtEl>
                                        <p:attrNameLst>
                                          <p:attrName>ppt_x</p:attrName>
                                        </p:attrNameLst>
                                      </p:cBhvr>
                                      <p:tavLst>
                                        <p:tav tm="0">
                                          <p:val>
                                            <p:strVal val="0-#ppt_w/2"/>
                                          </p:val>
                                        </p:tav>
                                        <p:tav tm="100000">
                                          <p:val>
                                            <p:strVal val="#ppt_x"/>
                                          </p:val>
                                        </p:tav>
                                      </p:tavLst>
                                    </p:anim>
                                    <p:anim calcmode="lin" valueType="num">
                                      <p:cBhvr additive="base">
                                        <p:cTn id="158" dur="2000" fill="hold"/>
                                        <p:tgtEl>
                                          <p:spTgt spid="21"/>
                                        </p:tgtEl>
                                        <p:attrNameLst>
                                          <p:attrName>ppt_y</p:attrName>
                                        </p:attrNameLst>
                                      </p:cBhvr>
                                      <p:tavLst>
                                        <p:tav tm="0">
                                          <p:val>
                                            <p:strVal val="#ppt_y"/>
                                          </p:val>
                                        </p:tav>
                                        <p:tav tm="100000">
                                          <p:val>
                                            <p:strVal val="#ppt_y"/>
                                          </p:val>
                                        </p:tav>
                                      </p:tavLst>
                                    </p:anim>
                                  </p:childTnLst>
                                </p:cTn>
                              </p:par>
                              <p:par>
                                <p:cTn id="159" presetID="2" presetClass="entr" presetSubtype="8" fill="hold" grpId="0" nodeType="withEffect">
                                  <p:stCondLst>
                                    <p:cond delay="0"/>
                                  </p:stCondLst>
                                  <p:childTnLst>
                                    <p:set>
                                      <p:cBhvr>
                                        <p:cTn id="160" dur="1" fill="hold">
                                          <p:stCondLst>
                                            <p:cond delay="0"/>
                                          </p:stCondLst>
                                        </p:cTn>
                                        <p:tgtEl>
                                          <p:spTgt spid="22"/>
                                        </p:tgtEl>
                                        <p:attrNameLst>
                                          <p:attrName>style.visibility</p:attrName>
                                        </p:attrNameLst>
                                      </p:cBhvr>
                                      <p:to>
                                        <p:strVal val="visible"/>
                                      </p:to>
                                    </p:set>
                                    <p:anim calcmode="lin" valueType="num">
                                      <p:cBhvr additive="base">
                                        <p:cTn id="161" dur="2000" fill="hold"/>
                                        <p:tgtEl>
                                          <p:spTgt spid="22"/>
                                        </p:tgtEl>
                                        <p:attrNameLst>
                                          <p:attrName>ppt_x</p:attrName>
                                        </p:attrNameLst>
                                      </p:cBhvr>
                                      <p:tavLst>
                                        <p:tav tm="0">
                                          <p:val>
                                            <p:strVal val="0-#ppt_w/2"/>
                                          </p:val>
                                        </p:tav>
                                        <p:tav tm="100000">
                                          <p:val>
                                            <p:strVal val="#ppt_x"/>
                                          </p:val>
                                        </p:tav>
                                      </p:tavLst>
                                    </p:anim>
                                    <p:anim calcmode="lin" valueType="num">
                                      <p:cBhvr additive="base">
                                        <p:cTn id="162" dur="2000" fill="hold"/>
                                        <p:tgtEl>
                                          <p:spTgt spid="22"/>
                                        </p:tgtEl>
                                        <p:attrNameLst>
                                          <p:attrName>ppt_y</p:attrName>
                                        </p:attrNameLst>
                                      </p:cBhvr>
                                      <p:tavLst>
                                        <p:tav tm="0">
                                          <p:val>
                                            <p:strVal val="#ppt_y"/>
                                          </p:val>
                                        </p:tav>
                                        <p:tav tm="100000">
                                          <p:val>
                                            <p:strVal val="#ppt_y"/>
                                          </p:val>
                                        </p:tav>
                                      </p:tavLst>
                                    </p:anim>
                                  </p:childTnLst>
                                </p:cTn>
                              </p:par>
                              <p:par>
                                <p:cTn id="163" presetID="2" presetClass="entr" presetSubtype="8" fill="hold" grpId="0"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2000" fill="hold"/>
                                        <p:tgtEl>
                                          <p:spTgt spid="23"/>
                                        </p:tgtEl>
                                        <p:attrNameLst>
                                          <p:attrName>ppt_x</p:attrName>
                                        </p:attrNameLst>
                                      </p:cBhvr>
                                      <p:tavLst>
                                        <p:tav tm="0">
                                          <p:val>
                                            <p:strVal val="0-#ppt_w/2"/>
                                          </p:val>
                                        </p:tav>
                                        <p:tav tm="100000">
                                          <p:val>
                                            <p:strVal val="#ppt_x"/>
                                          </p:val>
                                        </p:tav>
                                      </p:tavLst>
                                    </p:anim>
                                    <p:anim calcmode="lin" valueType="num">
                                      <p:cBhvr additive="base">
                                        <p:cTn id="166" dur="2000" fill="hold"/>
                                        <p:tgtEl>
                                          <p:spTgt spid="23"/>
                                        </p:tgtEl>
                                        <p:attrNameLst>
                                          <p:attrName>ppt_y</p:attrName>
                                        </p:attrNameLst>
                                      </p:cBhvr>
                                      <p:tavLst>
                                        <p:tav tm="0">
                                          <p:val>
                                            <p:strVal val="#ppt_y"/>
                                          </p:val>
                                        </p:tav>
                                        <p:tav tm="100000">
                                          <p:val>
                                            <p:strVal val="#ppt_y"/>
                                          </p:val>
                                        </p:tav>
                                      </p:tavLst>
                                    </p:anim>
                                  </p:childTnLst>
                                </p:cTn>
                              </p:par>
                              <p:par>
                                <p:cTn id="167" presetID="8" presetClass="emph" presetSubtype="0" fill="hold" grpId="1" nodeType="withEffect">
                                  <p:stCondLst>
                                    <p:cond delay="0"/>
                                  </p:stCondLst>
                                  <p:childTnLst>
                                    <p:animRot by="-21600000">
                                      <p:cBhvr>
                                        <p:cTn id="168" dur="2000" fill="hold"/>
                                        <p:tgtEl>
                                          <p:spTgt spid="24"/>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2"/>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4"/>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6"/>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0"/>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2"/>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1"/>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7"/>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9"/>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41"/>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43"/>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5"/>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9"/>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1"/>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2"/>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5"/>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8"/>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9"/>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1"/>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2"/>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3"/>
                                        </p:tgtEl>
                                        <p:attrNameLst>
                                          <p:attrName>r</p:attrName>
                                        </p:attrNameLst>
                                      </p:cBhvr>
                                    </p:animRot>
                                  </p:childTnLst>
                                </p:cTn>
                              </p:par>
                            </p:childTnLst>
                          </p:cTn>
                        </p:par>
                        <p:par>
                          <p:cTn id="247" fill="hold">
                            <p:stCondLst>
                              <p:cond delay="2000"/>
                            </p:stCondLst>
                            <p:childTnLst>
                              <p:par>
                                <p:cTn id="248" presetID="2" presetClass="exit" presetSubtype="2" fill="hold" grpId="2" nodeType="after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1+ppt_w/2"/>
                                          </p:val>
                                        </p:tav>
                                      </p:tavLst>
                                    </p:anim>
                                    <p:anim calcmode="lin" valueType="num">
                                      <p:cBhvr additive="base">
                                        <p:cTn id="250" dur="2000"/>
                                        <p:tgtEl>
                                          <p:spTgt spid="24"/>
                                        </p:tgtEl>
                                        <p:attrNameLst>
                                          <p:attrName>ppt_y</p:attrName>
                                        </p:attrNameLst>
                                      </p:cBhvr>
                                      <p:tavLst>
                                        <p:tav tm="0">
                                          <p:val>
                                            <p:strVal val="ppt_y"/>
                                          </p:val>
                                        </p:tav>
                                        <p:tav tm="100000">
                                          <p:val>
                                            <p:strVal val="ppt_y"/>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5"/>
                                        </p:tgtEl>
                                        <p:attrNameLst>
                                          <p:attrName>ppt_x</p:attrName>
                                        </p:attrNameLst>
                                      </p:cBhvr>
                                      <p:tavLst>
                                        <p:tav tm="0">
                                          <p:val>
                                            <p:strVal val="ppt_x"/>
                                          </p:val>
                                        </p:tav>
                                        <p:tav tm="100000">
                                          <p:val>
                                            <p:strVal val="1+ppt_w/2"/>
                                          </p:val>
                                        </p:tav>
                                      </p:tavLst>
                                    </p:anim>
                                    <p:anim calcmode="lin" valueType="num">
                                      <p:cBhvr additive="base">
                                        <p:cTn id="254" dur="2000"/>
                                        <p:tgtEl>
                                          <p:spTgt spid="25"/>
                                        </p:tgtEl>
                                        <p:attrNameLst>
                                          <p:attrName>ppt_y</p:attrName>
                                        </p:attrNameLst>
                                      </p:cBhvr>
                                      <p:tavLst>
                                        <p:tav tm="0">
                                          <p:val>
                                            <p:strVal val="ppt_y"/>
                                          </p:val>
                                        </p:tav>
                                        <p:tav tm="100000">
                                          <p:val>
                                            <p:strVal val="ppt_y"/>
                                          </p:val>
                                        </p:tav>
                                      </p:tavLst>
                                    </p:anim>
                                    <p:set>
                                      <p:cBhvr>
                                        <p:cTn id="255" dur="1" fill="hold">
                                          <p:stCondLst>
                                            <p:cond delay="1999"/>
                                          </p:stCondLst>
                                        </p:cTn>
                                        <p:tgtEl>
                                          <p:spTgt spid="25"/>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ppt_y"/>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ppt_y"/>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1+ppt_w/2"/>
                                          </p:val>
                                        </p:tav>
                                      </p:tavLst>
                                    </p:anim>
                                    <p:anim calcmode="lin" valueType="num">
                                      <p:cBhvr additive="base">
                                        <p:cTn id="266" dur="2000"/>
                                        <p:tgtEl>
                                          <p:spTgt spid="28"/>
                                        </p:tgtEl>
                                        <p:attrNameLst>
                                          <p:attrName>ppt_y</p:attrName>
                                        </p:attrNameLst>
                                      </p:cBhvr>
                                      <p:tavLst>
                                        <p:tav tm="0">
                                          <p:val>
                                            <p:strVal val="ppt_y"/>
                                          </p:val>
                                        </p:tav>
                                        <p:tav tm="100000">
                                          <p:val>
                                            <p:strVal val="ppt_y"/>
                                          </p:val>
                                        </p:tav>
                                      </p:tavLst>
                                    </p:anim>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9"/>
                                        </p:tgtEl>
                                        <p:attrNameLst>
                                          <p:attrName>ppt_x</p:attrName>
                                        </p:attrNameLst>
                                      </p:cBhvr>
                                      <p:tavLst>
                                        <p:tav tm="0">
                                          <p:val>
                                            <p:strVal val="ppt_x"/>
                                          </p:val>
                                        </p:tav>
                                        <p:tav tm="100000">
                                          <p:val>
                                            <p:strVal val="1+ppt_w/2"/>
                                          </p:val>
                                        </p:tav>
                                      </p:tavLst>
                                    </p:anim>
                                    <p:anim calcmode="lin" valueType="num">
                                      <p:cBhvr additive="base">
                                        <p:cTn id="270" dur="2000"/>
                                        <p:tgtEl>
                                          <p:spTgt spid="29"/>
                                        </p:tgtEl>
                                        <p:attrNameLst>
                                          <p:attrName>ppt_y</p:attrName>
                                        </p:attrNameLst>
                                      </p:cBhvr>
                                      <p:tavLst>
                                        <p:tav tm="0">
                                          <p:val>
                                            <p:strVal val="ppt_y"/>
                                          </p:val>
                                        </p:tav>
                                        <p:tav tm="100000">
                                          <p:val>
                                            <p:strVal val="ppt_y"/>
                                          </p:val>
                                        </p:tav>
                                      </p:tavLst>
                                    </p:anim>
                                    <p:set>
                                      <p:cBhvr>
                                        <p:cTn id="271" dur="1" fill="hold">
                                          <p:stCondLst>
                                            <p:cond delay="1999"/>
                                          </p:stCondLst>
                                        </p:cTn>
                                        <p:tgtEl>
                                          <p:spTgt spid="29"/>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1+ppt_w/2"/>
                                          </p:val>
                                        </p:tav>
                                      </p:tavLst>
                                    </p:anim>
                                    <p:anim calcmode="lin" valueType="num">
                                      <p:cBhvr additive="base">
                                        <p:cTn id="274" dur="2000"/>
                                        <p:tgtEl>
                                          <p:spTgt spid="30"/>
                                        </p:tgtEl>
                                        <p:attrNameLst>
                                          <p:attrName>ppt_y</p:attrName>
                                        </p:attrNameLst>
                                      </p:cBhvr>
                                      <p:tavLst>
                                        <p:tav tm="0">
                                          <p:val>
                                            <p:strVal val="ppt_y"/>
                                          </p:val>
                                        </p:tav>
                                        <p:tav tm="100000">
                                          <p:val>
                                            <p:strVal val="ppt_y"/>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1+ppt_w/2"/>
                                          </p:val>
                                        </p:tav>
                                      </p:tavLst>
                                    </p:anim>
                                    <p:anim calcmode="lin" valueType="num">
                                      <p:cBhvr additive="base">
                                        <p:cTn id="278" dur="2000"/>
                                        <p:tgtEl>
                                          <p:spTgt spid="31"/>
                                        </p:tgtEl>
                                        <p:attrNameLst>
                                          <p:attrName>ppt_y</p:attrName>
                                        </p:attrNameLst>
                                      </p:cBhvr>
                                      <p:tavLst>
                                        <p:tav tm="0">
                                          <p:val>
                                            <p:strVal val="ppt_y"/>
                                          </p:val>
                                        </p:tav>
                                        <p:tav tm="100000">
                                          <p:val>
                                            <p:strVal val="ppt_y"/>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1+ppt_w/2"/>
                                          </p:val>
                                        </p:tav>
                                      </p:tavLst>
                                    </p:anim>
                                    <p:anim calcmode="lin" valueType="num">
                                      <p:cBhvr additive="base">
                                        <p:cTn id="282" dur="2000"/>
                                        <p:tgtEl>
                                          <p:spTgt spid="32"/>
                                        </p:tgtEl>
                                        <p:attrNameLst>
                                          <p:attrName>ppt_y</p:attrName>
                                        </p:attrNameLst>
                                      </p:cBhvr>
                                      <p:tavLst>
                                        <p:tav tm="0">
                                          <p:val>
                                            <p:strVal val="ppt_y"/>
                                          </p:val>
                                        </p:tav>
                                        <p:tav tm="100000">
                                          <p:val>
                                            <p:strVal val="ppt_y"/>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1+ppt_w/2"/>
                                          </p:val>
                                        </p:tav>
                                      </p:tavLst>
                                    </p:anim>
                                    <p:anim calcmode="lin" valueType="num">
                                      <p:cBhvr additive="base">
                                        <p:cTn id="286" dur="2000"/>
                                        <p:tgtEl>
                                          <p:spTgt spid="33"/>
                                        </p:tgtEl>
                                        <p:attrNameLst>
                                          <p:attrName>ppt_y</p:attrName>
                                        </p:attrNameLst>
                                      </p:cBhvr>
                                      <p:tavLst>
                                        <p:tav tm="0">
                                          <p:val>
                                            <p:strVal val="ppt_y"/>
                                          </p:val>
                                        </p:tav>
                                        <p:tav tm="100000">
                                          <p:val>
                                            <p:strVal val="ppt_y"/>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34"/>
                                        </p:tgtEl>
                                        <p:attrNameLst>
                                          <p:attrName>ppt_x</p:attrName>
                                        </p:attrNameLst>
                                      </p:cBhvr>
                                      <p:tavLst>
                                        <p:tav tm="0">
                                          <p:val>
                                            <p:strVal val="ppt_x"/>
                                          </p:val>
                                        </p:tav>
                                        <p:tav tm="100000">
                                          <p:val>
                                            <p:strVal val="1+ppt_w/2"/>
                                          </p:val>
                                        </p:tav>
                                      </p:tavLst>
                                    </p:anim>
                                    <p:anim calcmode="lin" valueType="num">
                                      <p:cBhvr additive="base">
                                        <p:cTn id="290" dur="2000"/>
                                        <p:tgtEl>
                                          <p:spTgt spid="34"/>
                                        </p:tgtEl>
                                        <p:attrNameLst>
                                          <p:attrName>ppt_y</p:attrName>
                                        </p:attrNameLst>
                                      </p:cBhvr>
                                      <p:tavLst>
                                        <p:tav tm="0">
                                          <p:val>
                                            <p:strVal val="ppt_y"/>
                                          </p:val>
                                        </p:tav>
                                        <p:tav tm="100000">
                                          <p:val>
                                            <p:strVal val="ppt_y"/>
                                          </p:val>
                                        </p:tav>
                                      </p:tavLst>
                                    </p:anim>
                                    <p:set>
                                      <p:cBhvr>
                                        <p:cTn id="291" dur="1" fill="hold">
                                          <p:stCondLst>
                                            <p:cond delay="1999"/>
                                          </p:stCondLst>
                                        </p:cTn>
                                        <p:tgtEl>
                                          <p:spTgt spid="34"/>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35"/>
                                        </p:tgtEl>
                                        <p:attrNameLst>
                                          <p:attrName>ppt_x</p:attrName>
                                        </p:attrNameLst>
                                      </p:cBhvr>
                                      <p:tavLst>
                                        <p:tav tm="0">
                                          <p:val>
                                            <p:strVal val="ppt_x"/>
                                          </p:val>
                                        </p:tav>
                                        <p:tav tm="100000">
                                          <p:val>
                                            <p:strVal val="1+ppt_w/2"/>
                                          </p:val>
                                        </p:tav>
                                      </p:tavLst>
                                    </p:anim>
                                    <p:anim calcmode="lin" valueType="num">
                                      <p:cBhvr additive="base">
                                        <p:cTn id="294" dur="2000"/>
                                        <p:tgtEl>
                                          <p:spTgt spid="35"/>
                                        </p:tgtEl>
                                        <p:attrNameLst>
                                          <p:attrName>ppt_y</p:attrName>
                                        </p:attrNameLst>
                                      </p:cBhvr>
                                      <p:tavLst>
                                        <p:tav tm="0">
                                          <p:val>
                                            <p:strVal val="ppt_y"/>
                                          </p:val>
                                        </p:tav>
                                        <p:tav tm="100000">
                                          <p:val>
                                            <p:strVal val="ppt_y"/>
                                          </p:val>
                                        </p:tav>
                                      </p:tavLst>
                                    </p:anim>
                                    <p:set>
                                      <p:cBhvr>
                                        <p:cTn id="295" dur="1" fill="hold">
                                          <p:stCondLst>
                                            <p:cond delay="1999"/>
                                          </p:stCondLst>
                                        </p:cTn>
                                        <p:tgtEl>
                                          <p:spTgt spid="35"/>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36"/>
                                        </p:tgtEl>
                                        <p:attrNameLst>
                                          <p:attrName>ppt_x</p:attrName>
                                        </p:attrNameLst>
                                      </p:cBhvr>
                                      <p:tavLst>
                                        <p:tav tm="0">
                                          <p:val>
                                            <p:strVal val="ppt_x"/>
                                          </p:val>
                                        </p:tav>
                                        <p:tav tm="100000">
                                          <p:val>
                                            <p:strVal val="1+ppt_w/2"/>
                                          </p:val>
                                        </p:tav>
                                      </p:tavLst>
                                    </p:anim>
                                    <p:anim calcmode="lin" valueType="num">
                                      <p:cBhvr additive="base">
                                        <p:cTn id="298" dur="2000"/>
                                        <p:tgtEl>
                                          <p:spTgt spid="36"/>
                                        </p:tgtEl>
                                        <p:attrNameLst>
                                          <p:attrName>ppt_y</p:attrName>
                                        </p:attrNameLst>
                                      </p:cBhvr>
                                      <p:tavLst>
                                        <p:tav tm="0">
                                          <p:val>
                                            <p:strVal val="ppt_y"/>
                                          </p:val>
                                        </p:tav>
                                        <p:tav tm="100000">
                                          <p:val>
                                            <p:strVal val="ppt_y"/>
                                          </p:val>
                                        </p:tav>
                                      </p:tavLst>
                                    </p:anim>
                                    <p:set>
                                      <p:cBhvr>
                                        <p:cTn id="299" dur="1" fill="hold">
                                          <p:stCondLst>
                                            <p:cond delay="1999"/>
                                          </p:stCondLst>
                                        </p:cTn>
                                        <p:tgtEl>
                                          <p:spTgt spid="36"/>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37"/>
                                        </p:tgtEl>
                                        <p:attrNameLst>
                                          <p:attrName>ppt_x</p:attrName>
                                        </p:attrNameLst>
                                      </p:cBhvr>
                                      <p:tavLst>
                                        <p:tav tm="0">
                                          <p:val>
                                            <p:strVal val="ppt_x"/>
                                          </p:val>
                                        </p:tav>
                                        <p:tav tm="100000">
                                          <p:val>
                                            <p:strVal val="1+ppt_w/2"/>
                                          </p:val>
                                        </p:tav>
                                      </p:tavLst>
                                    </p:anim>
                                    <p:anim calcmode="lin" valueType="num">
                                      <p:cBhvr additive="base">
                                        <p:cTn id="302" dur="2000"/>
                                        <p:tgtEl>
                                          <p:spTgt spid="37"/>
                                        </p:tgtEl>
                                        <p:attrNameLst>
                                          <p:attrName>ppt_y</p:attrName>
                                        </p:attrNameLst>
                                      </p:cBhvr>
                                      <p:tavLst>
                                        <p:tav tm="0">
                                          <p:val>
                                            <p:strVal val="ppt_y"/>
                                          </p:val>
                                        </p:tav>
                                        <p:tav tm="100000">
                                          <p:val>
                                            <p:strVal val="ppt_y"/>
                                          </p:val>
                                        </p:tav>
                                      </p:tavLst>
                                    </p:anim>
                                    <p:set>
                                      <p:cBhvr>
                                        <p:cTn id="303" dur="1" fill="hold">
                                          <p:stCondLst>
                                            <p:cond delay="1999"/>
                                          </p:stCondLst>
                                        </p:cTn>
                                        <p:tgtEl>
                                          <p:spTgt spid="37"/>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38"/>
                                        </p:tgtEl>
                                        <p:attrNameLst>
                                          <p:attrName>ppt_x</p:attrName>
                                        </p:attrNameLst>
                                      </p:cBhvr>
                                      <p:tavLst>
                                        <p:tav tm="0">
                                          <p:val>
                                            <p:strVal val="ppt_x"/>
                                          </p:val>
                                        </p:tav>
                                        <p:tav tm="100000">
                                          <p:val>
                                            <p:strVal val="1+ppt_w/2"/>
                                          </p:val>
                                        </p:tav>
                                      </p:tavLst>
                                    </p:anim>
                                    <p:anim calcmode="lin" valueType="num">
                                      <p:cBhvr additive="base">
                                        <p:cTn id="306" dur="2000"/>
                                        <p:tgtEl>
                                          <p:spTgt spid="38"/>
                                        </p:tgtEl>
                                        <p:attrNameLst>
                                          <p:attrName>ppt_y</p:attrName>
                                        </p:attrNameLst>
                                      </p:cBhvr>
                                      <p:tavLst>
                                        <p:tav tm="0">
                                          <p:val>
                                            <p:strVal val="ppt_y"/>
                                          </p:val>
                                        </p:tav>
                                        <p:tav tm="100000">
                                          <p:val>
                                            <p:strVal val="ppt_y"/>
                                          </p:val>
                                        </p:tav>
                                      </p:tavLst>
                                    </p:anim>
                                    <p:set>
                                      <p:cBhvr>
                                        <p:cTn id="307" dur="1" fill="hold">
                                          <p:stCondLst>
                                            <p:cond delay="1999"/>
                                          </p:stCondLst>
                                        </p:cTn>
                                        <p:tgtEl>
                                          <p:spTgt spid="38"/>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39"/>
                                        </p:tgtEl>
                                        <p:attrNameLst>
                                          <p:attrName>ppt_x</p:attrName>
                                        </p:attrNameLst>
                                      </p:cBhvr>
                                      <p:tavLst>
                                        <p:tav tm="0">
                                          <p:val>
                                            <p:strVal val="ppt_x"/>
                                          </p:val>
                                        </p:tav>
                                        <p:tav tm="100000">
                                          <p:val>
                                            <p:strVal val="1+ppt_w/2"/>
                                          </p:val>
                                        </p:tav>
                                      </p:tavLst>
                                    </p:anim>
                                    <p:anim calcmode="lin" valueType="num">
                                      <p:cBhvr additive="base">
                                        <p:cTn id="310" dur="2000"/>
                                        <p:tgtEl>
                                          <p:spTgt spid="39"/>
                                        </p:tgtEl>
                                        <p:attrNameLst>
                                          <p:attrName>ppt_y</p:attrName>
                                        </p:attrNameLst>
                                      </p:cBhvr>
                                      <p:tavLst>
                                        <p:tav tm="0">
                                          <p:val>
                                            <p:strVal val="ppt_y"/>
                                          </p:val>
                                        </p:tav>
                                        <p:tav tm="100000">
                                          <p:val>
                                            <p:strVal val="ppt_y"/>
                                          </p:val>
                                        </p:tav>
                                      </p:tavLst>
                                    </p:anim>
                                    <p:set>
                                      <p:cBhvr>
                                        <p:cTn id="311" dur="1" fill="hold">
                                          <p:stCondLst>
                                            <p:cond delay="1999"/>
                                          </p:stCondLst>
                                        </p:cTn>
                                        <p:tgtEl>
                                          <p:spTgt spid="39"/>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40"/>
                                        </p:tgtEl>
                                        <p:attrNameLst>
                                          <p:attrName>ppt_x</p:attrName>
                                        </p:attrNameLst>
                                      </p:cBhvr>
                                      <p:tavLst>
                                        <p:tav tm="0">
                                          <p:val>
                                            <p:strVal val="ppt_x"/>
                                          </p:val>
                                        </p:tav>
                                        <p:tav tm="100000">
                                          <p:val>
                                            <p:strVal val="1+ppt_w/2"/>
                                          </p:val>
                                        </p:tav>
                                      </p:tavLst>
                                    </p:anim>
                                    <p:anim calcmode="lin" valueType="num">
                                      <p:cBhvr additive="base">
                                        <p:cTn id="314" dur="2000"/>
                                        <p:tgtEl>
                                          <p:spTgt spid="40"/>
                                        </p:tgtEl>
                                        <p:attrNameLst>
                                          <p:attrName>ppt_y</p:attrName>
                                        </p:attrNameLst>
                                      </p:cBhvr>
                                      <p:tavLst>
                                        <p:tav tm="0">
                                          <p:val>
                                            <p:strVal val="ppt_y"/>
                                          </p:val>
                                        </p:tav>
                                        <p:tav tm="100000">
                                          <p:val>
                                            <p:strVal val="ppt_y"/>
                                          </p:val>
                                        </p:tav>
                                      </p:tavLst>
                                    </p:anim>
                                    <p:set>
                                      <p:cBhvr>
                                        <p:cTn id="315" dur="1" fill="hold">
                                          <p:stCondLst>
                                            <p:cond delay="1999"/>
                                          </p:stCondLst>
                                        </p:cTn>
                                        <p:tgtEl>
                                          <p:spTgt spid="40"/>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41"/>
                                        </p:tgtEl>
                                        <p:attrNameLst>
                                          <p:attrName>ppt_x</p:attrName>
                                        </p:attrNameLst>
                                      </p:cBhvr>
                                      <p:tavLst>
                                        <p:tav tm="0">
                                          <p:val>
                                            <p:strVal val="ppt_x"/>
                                          </p:val>
                                        </p:tav>
                                        <p:tav tm="100000">
                                          <p:val>
                                            <p:strVal val="1+ppt_w/2"/>
                                          </p:val>
                                        </p:tav>
                                      </p:tavLst>
                                    </p:anim>
                                    <p:anim calcmode="lin" valueType="num">
                                      <p:cBhvr additive="base">
                                        <p:cTn id="318" dur="2000"/>
                                        <p:tgtEl>
                                          <p:spTgt spid="41"/>
                                        </p:tgtEl>
                                        <p:attrNameLst>
                                          <p:attrName>ppt_y</p:attrName>
                                        </p:attrNameLst>
                                      </p:cBhvr>
                                      <p:tavLst>
                                        <p:tav tm="0">
                                          <p:val>
                                            <p:strVal val="ppt_y"/>
                                          </p:val>
                                        </p:tav>
                                        <p:tav tm="100000">
                                          <p:val>
                                            <p:strVal val="ppt_y"/>
                                          </p:val>
                                        </p:tav>
                                      </p:tavLst>
                                    </p:anim>
                                    <p:set>
                                      <p:cBhvr>
                                        <p:cTn id="319" dur="1" fill="hold">
                                          <p:stCondLst>
                                            <p:cond delay="1999"/>
                                          </p:stCondLst>
                                        </p:cTn>
                                        <p:tgtEl>
                                          <p:spTgt spid="41"/>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42"/>
                                        </p:tgtEl>
                                        <p:attrNameLst>
                                          <p:attrName>ppt_x</p:attrName>
                                        </p:attrNameLst>
                                      </p:cBhvr>
                                      <p:tavLst>
                                        <p:tav tm="0">
                                          <p:val>
                                            <p:strVal val="ppt_x"/>
                                          </p:val>
                                        </p:tav>
                                        <p:tav tm="100000">
                                          <p:val>
                                            <p:strVal val="1+ppt_w/2"/>
                                          </p:val>
                                        </p:tav>
                                      </p:tavLst>
                                    </p:anim>
                                    <p:anim calcmode="lin" valueType="num">
                                      <p:cBhvr additive="base">
                                        <p:cTn id="322" dur="2000"/>
                                        <p:tgtEl>
                                          <p:spTgt spid="42"/>
                                        </p:tgtEl>
                                        <p:attrNameLst>
                                          <p:attrName>ppt_y</p:attrName>
                                        </p:attrNameLst>
                                      </p:cBhvr>
                                      <p:tavLst>
                                        <p:tav tm="0">
                                          <p:val>
                                            <p:strVal val="ppt_y"/>
                                          </p:val>
                                        </p:tav>
                                        <p:tav tm="100000">
                                          <p:val>
                                            <p:strVal val="ppt_y"/>
                                          </p:val>
                                        </p:tav>
                                      </p:tavLst>
                                    </p:anim>
                                    <p:set>
                                      <p:cBhvr>
                                        <p:cTn id="323" dur="1" fill="hold">
                                          <p:stCondLst>
                                            <p:cond delay="1999"/>
                                          </p:stCondLst>
                                        </p:cTn>
                                        <p:tgtEl>
                                          <p:spTgt spid="42"/>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43"/>
                                        </p:tgtEl>
                                        <p:attrNameLst>
                                          <p:attrName>ppt_x</p:attrName>
                                        </p:attrNameLst>
                                      </p:cBhvr>
                                      <p:tavLst>
                                        <p:tav tm="0">
                                          <p:val>
                                            <p:strVal val="ppt_x"/>
                                          </p:val>
                                        </p:tav>
                                        <p:tav tm="100000">
                                          <p:val>
                                            <p:strVal val="1+ppt_w/2"/>
                                          </p:val>
                                        </p:tav>
                                      </p:tavLst>
                                    </p:anim>
                                    <p:anim calcmode="lin" valueType="num">
                                      <p:cBhvr additive="base">
                                        <p:cTn id="326" dur="2000"/>
                                        <p:tgtEl>
                                          <p:spTgt spid="43"/>
                                        </p:tgtEl>
                                        <p:attrNameLst>
                                          <p:attrName>ppt_y</p:attrName>
                                        </p:attrNameLst>
                                      </p:cBhvr>
                                      <p:tavLst>
                                        <p:tav tm="0">
                                          <p:val>
                                            <p:strVal val="ppt_y"/>
                                          </p:val>
                                        </p:tav>
                                        <p:tav tm="100000">
                                          <p:val>
                                            <p:strVal val="ppt_y"/>
                                          </p:val>
                                        </p:tav>
                                      </p:tavLst>
                                    </p:anim>
                                    <p:set>
                                      <p:cBhvr>
                                        <p:cTn id="327" dur="1" fill="hold">
                                          <p:stCondLst>
                                            <p:cond delay="1999"/>
                                          </p:stCondLst>
                                        </p:cTn>
                                        <p:tgtEl>
                                          <p:spTgt spid="43"/>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4"/>
                                        </p:tgtEl>
                                        <p:attrNameLst>
                                          <p:attrName>ppt_x</p:attrName>
                                        </p:attrNameLst>
                                      </p:cBhvr>
                                      <p:tavLst>
                                        <p:tav tm="0">
                                          <p:val>
                                            <p:strVal val="ppt_x"/>
                                          </p:val>
                                        </p:tav>
                                        <p:tav tm="100000">
                                          <p:val>
                                            <p:strVal val="0-ppt_w/2"/>
                                          </p:val>
                                        </p:tav>
                                      </p:tavLst>
                                    </p:anim>
                                    <p:anim calcmode="lin" valueType="num">
                                      <p:cBhvr additive="base">
                                        <p:cTn id="330" dur="2000"/>
                                        <p:tgtEl>
                                          <p:spTgt spid="4"/>
                                        </p:tgtEl>
                                        <p:attrNameLst>
                                          <p:attrName>ppt_y</p:attrName>
                                        </p:attrNameLst>
                                      </p:cBhvr>
                                      <p:tavLst>
                                        <p:tav tm="0">
                                          <p:val>
                                            <p:strVal val="ppt_y"/>
                                          </p:val>
                                        </p:tav>
                                        <p:tav tm="100000">
                                          <p:val>
                                            <p:strVal val="ppt_y"/>
                                          </p:val>
                                        </p:tav>
                                      </p:tavLst>
                                    </p:anim>
                                    <p:set>
                                      <p:cBhvr>
                                        <p:cTn id="331" dur="1" fill="hold">
                                          <p:stCondLst>
                                            <p:cond delay="1999"/>
                                          </p:stCondLst>
                                        </p:cTn>
                                        <p:tgtEl>
                                          <p:spTgt spid="4"/>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0-ppt_w/2"/>
                                          </p:val>
                                        </p:tav>
                                      </p:tavLst>
                                    </p:anim>
                                    <p:anim calcmode="lin" valueType="num">
                                      <p:cBhvr additive="base">
                                        <p:cTn id="334" dur="2000"/>
                                        <p:tgtEl>
                                          <p:spTgt spid="5"/>
                                        </p:tgtEl>
                                        <p:attrNameLst>
                                          <p:attrName>ppt_y</p:attrName>
                                        </p:attrNameLst>
                                      </p:cBhvr>
                                      <p:tavLst>
                                        <p:tav tm="0">
                                          <p:val>
                                            <p:strVal val="ppt_y"/>
                                          </p:val>
                                        </p:tav>
                                        <p:tav tm="100000">
                                          <p:val>
                                            <p:strVal val="ppt_y"/>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0-ppt_w/2"/>
                                          </p:val>
                                        </p:tav>
                                      </p:tavLst>
                                    </p:anim>
                                    <p:anim calcmode="lin" valueType="num">
                                      <p:cBhvr additive="base">
                                        <p:cTn id="338" dur="2000"/>
                                        <p:tgtEl>
                                          <p:spTgt spid="6"/>
                                        </p:tgtEl>
                                        <p:attrNameLst>
                                          <p:attrName>ppt_y</p:attrName>
                                        </p:attrNameLst>
                                      </p:cBhvr>
                                      <p:tavLst>
                                        <p:tav tm="0">
                                          <p:val>
                                            <p:strVal val="ppt_y"/>
                                          </p:val>
                                        </p:tav>
                                        <p:tav tm="100000">
                                          <p:val>
                                            <p:strVal val="ppt_y"/>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0-ppt_w/2"/>
                                          </p:val>
                                        </p:tav>
                                      </p:tavLst>
                                    </p:anim>
                                    <p:anim calcmode="lin" valueType="num">
                                      <p:cBhvr additive="base">
                                        <p:cTn id="342" dur="2000"/>
                                        <p:tgtEl>
                                          <p:spTgt spid="7"/>
                                        </p:tgtEl>
                                        <p:attrNameLst>
                                          <p:attrName>ppt_y</p:attrName>
                                        </p:attrNameLst>
                                      </p:cBhvr>
                                      <p:tavLst>
                                        <p:tav tm="0">
                                          <p:val>
                                            <p:strVal val="ppt_y"/>
                                          </p:val>
                                        </p:tav>
                                        <p:tav tm="100000">
                                          <p:val>
                                            <p:strVal val="ppt_y"/>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8"/>
                                        </p:tgtEl>
                                        <p:attrNameLst>
                                          <p:attrName>ppt_x</p:attrName>
                                        </p:attrNameLst>
                                      </p:cBhvr>
                                      <p:tavLst>
                                        <p:tav tm="0">
                                          <p:val>
                                            <p:strVal val="ppt_x"/>
                                          </p:val>
                                        </p:tav>
                                        <p:tav tm="100000">
                                          <p:val>
                                            <p:strVal val="0-ppt_w/2"/>
                                          </p:val>
                                        </p:tav>
                                      </p:tavLst>
                                    </p:anim>
                                    <p:anim calcmode="lin" valueType="num">
                                      <p:cBhvr additive="base">
                                        <p:cTn id="346" dur="2000"/>
                                        <p:tgtEl>
                                          <p:spTgt spid="8"/>
                                        </p:tgtEl>
                                        <p:attrNameLst>
                                          <p:attrName>ppt_y</p:attrName>
                                        </p:attrNameLst>
                                      </p:cBhvr>
                                      <p:tavLst>
                                        <p:tav tm="0">
                                          <p:val>
                                            <p:strVal val="ppt_y"/>
                                          </p:val>
                                        </p:tav>
                                        <p:tav tm="100000">
                                          <p:val>
                                            <p:strVal val="ppt_y"/>
                                          </p:val>
                                        </p:tav>
                                      </p:tavLst>
                                    </p:anim>
                                    <p:set>
                                      <p:cBhvr>
                                        <p:cTn id="347" dur="1" fill="hold">
                                          <p:stCondLst>
                                            <p:cond delay="1999"/>
                                          </p:stCondLst>
                                        </p:cTn>
                                        <p:tgtEl>
                                          <p:spTgt spid="8"/>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9"/>
                                        </p:tgtEl>
                                        <p:attrNameLst>
                                          <p:attrName>ppt_x</p:attrName>
                                        </p:attrNameLst>
                                      </p:cBhvr>
                                      <p:tavLst>
                                        <p:tav tm="0">
                                          <p:val>
                                            <p:strVal val="ppt_x"/>
                                          </p:val>
                                        </p:tav>
                                        <p:tav tm="100000">
                                          <p:val>
                                            <p:strVal val="0-ppt_w/2"/>
                                          </p:val>
                                        </p:tav>
                                      </p:tavLst>
                                    </p:anim>
                                    <p:anim calcmode="lin" valueType="num">
                                      <p:cBhvr additive="base">
                                        <p:cTn id="350" dur="2000"/>
                                        <p:tgtEl>
                                          <p:spTgt spid="9"/>
                                        </p:tgtEl>
                                        <p:attrNameLst>
                                          <p:attrName>ppt_y</p:attrName>
                                        </p:attrNameLst>
                                      </p:cBhvr>
                                      <p:tavLst>
                                        <p:tav tm="0">
                                          <p:val>
                                            <p:strVal val="ppt_y"/>
                                          </p:val>
                                        </p:tav>
                                        <p:tav tm="100000">
                                          <p:val>
                                            <p:strVal val="ppt_y"/>
                                          </p:val>
                                        </p:tav>
                                      </p:tavLst>
                                    </p:anim>
                                    <p:set>
                                      <p:cBhvr>
                                        <p:cTn id="351" dur="1" fill="hold">
                                          <p:stCondLst>
                                            <p:cond delay="1999"/>
                                          </p:stCondLst>
                                        </p:cTn>
                                        <p:tgtEl>
                                          <p:spTgt spid="9"/>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0"/>
                                        </p:tgtEl>
                                        <p:attrNameLst>
                                          <p:attrName>ppt_x</p:attrName>
                                        </p:attrNameLst>
                                      </p:cBhvr>
                                      <p:tavLst>
                                        <p:tav tm="0">
                                          <p:val>
                                            <p:strVal val="ppt_x"/>
                                          </p:val>
                                        </p:tav>
                                        <p:tav tm="100000">
                                          <p:val>
                                            <p:strVal val="0-ppt_w/2"/>
                                          </p:val>
                                        </p:tav>
                                      </p:tavLst>
                                    </p:anim>
                                    <p:anim calcmode="lin" valueType="num">
                                      <p:cBhvr additive="base">
                                        <p:cTn id="354" dur="2000"/>
                                        <p:tgtEl>
                                          <p:spTgt spid="10"/>
                                        </p:tgtEl>
                                        <p:attrNameLst>
                                          <p:attrName>ppt_y</p:attrName>
                                        </p:attrNameLst>
                                      </p:cBhvr>
                                      <p:tavLst>
                                        <p:tav tm="0">
                                          <p:val>
                                            <p:strVal val="ppt_y"/>
                                          </p:val>
                                        </p:tav>
                                        <p:tav tm="100000">
                                          <p:val>
                                            <p:strVal val="ppt_y"/>
                                          </p:val>
                                        </p:tav>
                                      </p:tavLst>
                                    </p:anim>
                                    <p:set>
                                      <p:cBhvr>
                                        <p:cTn id="355" dur="1" fill="hold">
                                          <p:stCondLst>
                                            <p:cond delay="1999"/>
                                          </p:stCondLst>
                                        </p:cTn>
                                        <p:tgtEl>
                                          <p:spTgt spid="10"/>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11"/>
                                        </p:tgtEl>
                                        <p:attrNameLst>
                                          <p:attrName>ppt_x</p:attrName>
                                        </p:attrNameLst>
                                      </p:cBhvr>
                                      <p:tavLst>
                                        <p:tav tm="0">
                                          <p:val>
                                            <p:strVal val="ppt_x"/>
                                          </p:val>
                                        </p:tav>
                                        <p:tav tm="100000">
                                          <p:val>
                                            <p:strVal val="0-ppt_w/2"/>
                                          </p:val>
                                        </p:tav>
                                      </p:tavLst>
                                    </p:anim>
                                    <p:anim calcmode="lin" valueType="num">
                                      <p:cBhvr additive="base">
                                        <p:cTn id="358" dur="2000"/>
                                        <p:tgtEl>
                                          <p:spTgt spid="11"/>
                                        </p:tgtEl>
                                        <p:attrNameLst>
                                          <p:attrName>ppt_y</p:attrName>
                                        </p:attrNameLst>
                                      </p:cBhvr>
                                      <p:tavLst>
                                        <p:tav tm="0">
                                          <p:val>
                                            <p:strVal val="ppt_y"/>
                                          </p:val>
                                        </p:tav>
                                        <p:tav tm="100000">
                                          <p:val>
                                            <p:strVal val="ppt_y"/>
                                          </p:val>
                                        </p:tav>
                                      </p:tavLst>
                                    </p:anim>
                                    <p:set>
                                      <p:cBhvr>
                                        <p:cTn id="359" dur="1" fill="hold">
                                          <p:stCondLst>
                                            <p:cond delay="1999"/>
                                          </p:stCondLst>
                                        </p:cTn>
                                        <p:tgtEl>
                                          <p:spTgt spid="11"/>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0-ppt_w/2"/>
                                          </p:val>
                                        </p:tav>
                                      </p:tavLst>
                                    </p:anim>
                                    <p:anim calcmode="lin" valueType="num">
                                      <p:cBhvr additive="base">
                                        <p:cTn id="362" dur="2000"/>
                                        <p:tgtEl>
                                          <p:spTgt spid="12"/>
                                        </p:tgtEl>
                                        <p:attrNameLst>
                                          <p:attrName>ppt_y</p:attrName>
                                        </p:attrNameLst>
                                      </p:cBhvr>
                                      <p:tavLst>
                                        <p:tav tm="0">
                                          <p:val>
                                            <p:strVal val="ppt_y"/>
                                          </p:val>
                                        </p:tav>
                                        <p:tav tm="100000">
                                          <p:val>
                                            <p:strVal val="ppt_y"/>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0-ppt_w/2"/>
                                          </p:val>
                                        </p:tav>
                                      </p:tavLst>
                                    </p:anim>
                                    <p:anim calcmode="lin" valueType="num">
                                      <p:cBhvr additive="base">
                                        <p:cTn id="366" dur="2000"/>
                                        <p:tgtEl>
                                          <p:spTgt spid="13"/>
                                        </p:tgtEl>
                                        <p:attrNameLst>
                                          <p:attrName>ppt_y</p:attrName>
                                        </p:attrNameLst>
                                      </p:cBhvr>
                                      <p:tavLst>
                                        <p:tav tm="0">
                                          <p:val>
                                            <p:strVal val="ppt_y"/>
                                          </p:val>
                                        </p:tav>
                                        <p:tav tm="100000">
                                          <p:val>
                                            <p:strVal val="ppt_y"/>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14"/>
                                        </p:tgtEl>
                                        <p:attrNameLst>
                                          <p:attrName>ppt_x</p:attrName>
                                        </p:attrNameLst>
                                      </p:cBhvr>
                                      <p:tavLst>
                                        <p:tav tm="0">
                                          <p:val>
                                            <p:strVal val="ppt_x"/>
                                          </p:val>
                                        </p:tav>
                                        <p:tav tm="100000">
                                          <p:val>
                                            <p:strVal val="0-ppt_w/2"/>
                                          </p:val>
                                        </p:tav>
                                      </p:tavLst>
                                    </p:anim>
                                    <p:anim calcmode="lin" valueType="num">
                                      <p:cBhvr additive="base">
                                        <p:cTn id="370" dur="2000"/>
                                        <p:tgtEl>
                                          <p:spTgt spid="14"/>
                                        </p:tgtEl>
                                        <p:attrNameLst>
                                          <p:attrName>ppt_y</p:attrName>
                                        </p:attrNameLst>
                                      </p:cBhvr>
                                      <p:tavLst>
                                        <p:tav tm="0">
                                          <p:val>
                                            <p:strVal val="ppt_y"/>
                                          </p:val>
                                        </p:tav>
                                        <p:tav tm="100000">
                                          <p:val>
                                            <p:strVal val="ppt_y"/>
                                          </p:val>
                                        </p:tav>
                                      </p:tavLst>
                                    </p:anim>
                                    <p:set>
                                      <p:cBhvr>
                                        <p:cTn id="371" dur="1" fill="hold">
                                          <p:stCondLst>
                                            <p:cond delay="1999"/>
                                          </p:stCondLst>
                                        </p:cTn>
                                        <p:tgtEl>
                                          <p:spTgt spid="14"/>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15"/>
                                        </p:tgtEl>
                                        <p:attrNameLst>
                                          <p:attrName>ppt_x</p:attrName>
                                        </p:attrNameLst>
                                      </p:cBhvr>
                                      <p:tavLst>
                                        <p:tav tm="0">
                                          <p:val>
                                            <p:strVal val="ppt_x"/>
                                          </p:val>
                                        </p:tav>
                                        <p:tav tm="100000">
                                          <p:val>
                                            <p:strVal val="0-ppt_w/2"/>
                                          </p:val>
                                        </p:tav>
                                      </p:tavLst>
                                    </p:anim>
                                    <p:anim calcmode="lin" valueType="num">
                                      <p:cBhvr additive="base">
                                        <p:cTn id="374" dur="2000"/>
                                        <p:tgtEl>
                                          <p:spTgt spid="15"/>
                                        </p:tgtEl>
                                        <p:attrNameLst>
                                          <p:attrName>ppt_y</p:attrName>
                                        </p:attrNameLst>
                                      </p:cBhvr>
                                      <p:tavLst>
                                        <p:tav tm="0">
                                          <p:val>
                                            <p:strVal val="ppt_y"/>
                                          </p:val>
                                        </p:tav>
                                        <p:tav tm="100000">
                                          <p:val>
                                            <p:strVal val="ppt_y"/>
                                          </p:val>
                                        </p:tav>
                                      </p:tavLst>
                                    </p:anim>
                                    <p:set>
                                      <p:cBhvr>
                                        <p:cTn id="375" dur="1" fill="hold">
                                          <p:stCondLst>
                                            <p:cond delay="1999"/>
                                          </p:stCondLst>
                                        </p:cTn>
                                        <p:tgtEl>
                                          <p:spTgt spid="15"/>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16"/>
                                        </p:tgtEl>
                                        <p:attrNameLst>
                                          <p:attrName>ppt_x</p:attrName>
                                        </p:attrNameLst>
                                      </p:cBhvr>
                                      <p:tavLst>
                                        <p:tav tm="0">
                                          <p:val>
                                            <p:strVal val="ppt_x"/>
                                          </p:val>
                                        </p:tav>
                                        <p:tav tm="100000">
                                          <p:val>
                                            <p:strVal val="0-ppt_w/2"/>
                                          </p:val>
                                        </p:tav>
                                      </p:tavLst>
                                    </p:anim>
                                    <p:anim calcmode="lin" valueType="num">
                                      <p:cBhvr additive="base">
                                        <p:cTn id="378" dur="2000"/>
                                        <p:tgtEl>
                                          <p:spTgt spid="16"/>
                                        </p:tgtEl>
                                        <p:attrNameLst>
                                          <p:attrName>ppt_y</p:attrName>
                                        </p:attrNameLst>
                                      </p:cBhvr>
                                      <p:tavLst>
                                        <p:tav tm="0">
                                          <p:val>
                                            <p:strVal val="ppt_y"/>
                                          </p:val>
                                        </p:tav>
                                        <p:tav tm="100000">
                                          <p:val>
                                            <p:strVal val="ppt_y"/>
                                          </p:val>
                                        </p:tav>
                                      </p:tavLst>
                                    </p:anim>
                                    <p:set>
                                      <p:cBhvr>
                                        <p:cTn id="379" dur="1" fill="hold">
                                          <p:stCondLst>
                                            <p:cond delay="1999"/>
                                          </p:stCondLst>
                                        </p:cTn>
                                        <p:tgtEl>
                                          <p:spTgt spid="16"/>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17"/>
                                        </p:tgtEl>
                                        <p:attrNameLst>
                                          <p:attrName>ppt_x</p:attrName>
                                        </p:attrNameLst>
                                      </p:cBhvr>
                                      <p:tavLst>
                                        <p:tav tm="0">
                                          <p:val>
                                            <p:strVal val="ppt_x"/>
                                          </p:val>
                                        </p:tav>
                                        <p:tav tm="100000">
                                          <p:val>
                                            <p:strVal val="0-ppt_w/2"/>
                                          </p:val>
                                        </p:tav>
                                      </p:tavLst>
                                    </p:anim>
                                    <p:anim calcmode="lin" valueType="num">
                                      <p:cBhvr additive="base">
                                        <p:cTn id="382" dur="2000"/>
                                        <p:tgtEl>
                                          <p:spTgt spid="17"/>
                                        </p:tgtEl>
                                        <p:attrNameLst>
                                          <p:attrName>ppt_y</p:attrName>
                                        </p:attrNameLst>
                                      </p:cBhvr>
                                      <p:tavLst>
                                        <p:tav tm="0">
                                          <p:val>
                                            <p:strVal val="ppt_y"/>
                                          </p:val>
                                        </p:tav>
                                        <p:tav tm="100000">
                                          <p:val>
                                            <p:strVal val="ppt_y"/>
                                          </p:val>
                                        </p:tav>
                                      </p:tavLst>
                                    </p:anim>
                                    <p:set>
                                      <p:cBhvr>
                                        <p:cTn id="383" dur="1" fill="hold">
                                          <p:stCondLst>
                                            <p:cond delay="1999"/>
                                          </p:stCondLst>
                                        </p:cTn>
                                        <p:tgtEl>
                                          <p:spTgt spid="17"/>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18"/>
                                        </p:tgtEl>
                                        <p:attrNameLst>
                                          <p:attrName>ppt_x</p:attrName>
                                        </p:attrNameLst>
                                      </p:cBhvr>
                                      <p:tavLst>
                                        <p:tav tm="0">
                                          <p:val>
                                            <p:strVal val="ppt_x"/>
                                          </p:val>
                                        </p:tav>
                                        <p:tav tm="100000">
                                          <p:val>
                                            <p:strVal val="0-ppt_w/2"/>
                                          </p:val>
                                        </p:tav>
                                      </p:tavLst>
                                    </p:anim>
                                    <p:anim calcmode="lin" valueType="num">
                                      <p:cBhvr additive="base">
                                        <p:cTn id="386" dur="2000"/>
                                        <p:tgtEl>
                                          <p:spTgt spid="18"/>
                                        </p:tgtEl>
                                        <p:attrNameLst>
                                          <p:attrName>ppt_y</p:attrName>
                                        </p:attrNameLst>
                                      </p:cBhvr>
                                      <p:tavLst>
                                        <p:tav tm="0">
                                          <p:val>
                                            <p:strVal val="ppt_y"/>
                                          </p:val>
                                        </p:tav>
                                        <p:tav tm="100000">
                                          <p:val>
                                            <p:strVal val="ppt_y"/>
                                          </p:val>
                                        </p:tav>
                                      </p:tavLst>
                                    </p:anim>
                                    <p:set>
                                      <p:cBhvr>
                                        <p:cTn id="387" dur="1" fill="hold">
                                          <p:stCondLst>
                                            <p:cond delay="1999"/>
                                          </p:stCondLst>
                                        </p:cTn>
                                        <p:tgtEl>
                                          <p:spTgt spid="18"/>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19"/>
                                        </p:tgtEl>
                                        <p:attrNameLst>
                                          <p:attrName>ppt_x</p:attrName>
                                        </p:attrNameLst>
                                      </p:cBhvr>
                                      <p:tavLst>
                                        <p:tav tm="0">
                                          <p:val>
                                            <p:strVal val="ppt_x"/>
                                          </p:val>
                                        </p:tav>
                                        <p:tav tm="100000">
                                          <p:val>
                                            <p:strVal val="0-ppt_w/2"/>
                                          </p:val>
                                        </p:tav>
                                      </p:tavLst>
                                    </p:anim>
                                    <p:anim calcmode="lin" valueType="num">
                                      <p:cBhvr additive="base">
                                        <p:cTn id="390" dur="2000"/>
                                        <p:tgtEl>
                                          <p:spTgt spid="19"/>
                                        </p:tgtEl>
                                        <p:attrNameLst>
                                          <p:attrName>ppt_y</p:attrName>
                                        </p:attrNameLst>
                                      </p:cBhvr>
                                      <p:tavLst>
                                        <p:tav tm="0">
                                          <p:val>
                                            <p:strVal val="ppt_y"/>
                                          </p:val>
                                        </p:tav>
                                        <p:tav tm="100000">
                                          <p:val>
                                            <p:strVal val="ppt_y"/>
                                          </p:val>
                                        </p:tav>
                                      </p:tavLst>
                                    </p:anim>
                                    <p:set>
                                      <p:cBhvr>
                                        <p:cTn id="391" dur="1" fill="hold">
                                          <p:stCondLst>
                                            <p:cond delay="1999"/>
                                          </p:stCondLst>
                                        </p:cTn>
                                        <p:tgtEl>
                                          <p:spTgt spid="19"/>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20"/>
                                        </p:tgtEl>
                                        <p:attrNameLst>
                                          <p:attrName>ppt_x</p:attrName>
                                        </p:attrNameLst>
                                      </p:cBhvr>
                                      <p:tavLst>
                                        <p:tav tm="0">
                                          <p:val>
                                            <p:strVal val="ppt_x"/>
                                          </p:val>
                                        </p:tav>
                                        <p:tav tm="100000">
                                          <p:val>
                                            <p:strVal val="0-ppt_w/2"/>
                                          </p:val>
                                        </p:tav>
                                      </p:tavLst>
                                    </p:anim>
                                    <p:anim calcmode="lin" valueType="num">
                                      <p:cBhvr additive="base">
                                        <p:cTn id="394" dur="2000"/>
                                        <p:tgtEl>
                                          <p:spTgt spid="20"/>
                                        </p:tgtEl>
                                        <p:attrNameLst>
                                          <p:attrName>ppt_y</p:attrName>
                                        </p:attrNameLst>
                                      </p:cBhvr>
                                      <p:tavLst>
                                        <p:tav tm="0">
                                          <p:val>
                                            <p:strVal val="ppt_y"/>
                                          </p:val>
                                        </p:tav>
                                        <p:tav tm="100000">
                                          <p:val>
                                            <p:strVal val="ppt_y"/>
                                          </p:val>
                                        </p:tav>
                                      </p:tavLst>
                                    </p:anim>
                                    <p:set>
                                      <p:cBhvr>
                                        <p:cTn id="395" dur="1" fill="hold">
                                          <p:stCondLst>
                                            <p:cond delay="1999"/>
                                          </p:stCondLst>
                                        </p:cTn>
                                        <p:tgtEl>
                                          <p:spTgt spid="20"/>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21"/>
                                        </p:tgtEl>
                                        <p:attrNameLst>
                                          <p:attrName>ppt_x</p:attrName>
                                        </p:attrNameLst>
                                      </p:cBhvr>
                                      <p:tavLst>
                                        <p:tav tm="0">
                                          <p:val>
                                            <p:strVal val="ppt_x"/>
                                          </p:val>
                                        </p:tav>
                                        <p:tav tm="100000">
                                          <p:val>
                                            <p:strVal val="0-ppt_w/2"/>
                                          </p:val>
                                        </p:tav>
                                      </p:tavLst>
                                    </p:anim>
                                    <p:anim calcmode="lin" valueType="num">
                                      <p:cBhvr additive="base">
                                        <p:cTn id="398" dur="2000"/>
                                        <p:tgtEl>
                                          <p:spTgt spid="21"/>
                                        </p:tgtEl>
                                        <p:attrNameLst>
                                          <p:attrName>ppt_y</p:attrName>
                                        </p:attrNameLst>
                                      </p:cBhvr>
                                      <p:tavLst>
                                        <p:tav tm="0">
                                          <p:val>
                                            <p:strVal val="ppt_y"/>
                                          </p:val>
                                        </p:tav>
                                        <p:tav tm="100000">
                                          <p:val>
                                            <p:strVal val="ppt_y"/>
                                          </p:val>
                                        </p:tav>
                                      </p:tavLst>
                                    </p:anim>
                                    <p:set>
                                      <p:cBhvr>
                                        <p:cTn id="399" dur="1" fill="hold">
                                          <p:stCondLst>
                                            <p:cond delay="1999"/>
                                          </p:stCondLst>
                                        </p:cTn>
                                        <p:tgtEl>
                                          <p:spTgt spid="21"/>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22"/>
                                        </p:tgtEl>
                                        <p:attrNameLst>
                                          <p:attrName>ppt_x</p:attrName>
                                        </p:attrNameLst>
                                      </p:cBhvr>
                                      <p:tavLst>
                                        <p:tav tm="0">
                                          <p:val>
                                            <p:strVal val="ppt_x"/>
                                          </p:val>
                                        </p:tav>
                                        <p:tav tm="100000">
                                          <p:val>
                                            <p:strVal val="0-ppt_w/2"/>
                                          </p:val>
                                        </p:tav>
                                      </p:tavLst>
                                    </p:anim>
                                    <p:anim calcmode="lin" valueType="num">
                                      <p:cBhvr additive="base">
                                        <p:cTn id="402" dur="2000"/>
                                        <p:tgtEl>
                                          <p:spTgt spid="22"/>
                                        </p:tgtEl>
                                        <p:attrNameLst>
                                          <p:attrName>ppt_y</p:attrName>
                                        </p:attrNameLst>
                                      </p:cBhvr>
                                      <p:tavLst>
                                        <p:tav tm="0">
                                          <p:val>
                                            <p:strVal val="ppt_y"/>
                                          </p:val>
                                        </p:tav>
                                        <p:tav tm="100000">
                                          <p:val>
                                            <p:strVal val="ppt_y"/>
                                          </p:val>
                                        </p:tav>
                                      </p:tavLst>
                                    </p:anim>
                                    <p:set>
                                      <p:cBhvr>
                                        <p:cTn id="403" dur="1" fill="hold">
                                          <p:stCondLst>
                                            <p:cond delay="1999"/>
                                          </p:stCondLst>
                                        </p:cTn>
                                        <p:tgtEl>
                                          <p:spTgt spid="22"/>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0-ppt_w/2"/>
                                          </p:val>
                                        </p:tav>
                                      </p:tavLst>
                                    </p:anim>
                                    <p:anim calcmode="lin" valueType="num">
                                      <p:cBhvr additive="base">
                                        <p:cTn id="406" dur="2000"/>
                                        <p:tgtEl>
                                          <p:spTgt spid="23"/>
                                        </p:tgtEl>
                                        <p:attrNameLst>
                                          <p:attrName>ppt_y</p:attrName>
                                        </p:attrNameLst>
                                      </p:cBhvr>
                                      <p:tavLst>
                                        <p:tav tm="0">
                                          <p:val>
                                            <p:strVal val="ppt_y"/>
                                          </p:val>
                                        </p:tav>
                                        <p:tav tm="100000">
                                          <p:val>
                                            <p:strVal val="ppt_y"/>
                                          </p:val>
                                        </p:tav>
                                      </p:tavLst>
                                    </p:anim>
                                    <p:set>
                                      <p:cBhvr>
                                        <p:cTn id="407" dur="1" fill="hold">
                                          <p:stCondLst>
                                            <p:cond delay="1999"/>
                                          </p:stCondLst>
                                        </p:cTn>
                                        <p:tgtEl>
                                          <p:spTgt spid="23"/>
                                        </p:tgtEl>
                                        <p:attrNameLst>
                                          <p:attrName>style.visibility</p:attrName>
                                        </p:attrNameLst>
                                      </p:cBhvr>
                                      <p:to>
                                        <p:strVal val="hidden"/>
                                      </p:to>
                                    </p:set>
                                  </p:childTnLst>
                                </p:cTn>
                              </p:par>
                              <p:par>
                                <p:cTn id="408" presetID="8" presetClass="emph" presetSubtype="0" fill="hold" grpId="3" nodeType="withEffect">
                                  <p:stCondLst>
                                    <p:cond delay="0"/>
                                  </p:stCondLst>
                                  <p:childTnLst>
                                    <p:animRot by="-21600000">
                                      <p:cBhvr>
                                        <p:cTn id="409" dur="2000" fill="hold"/>
                                        <p:tgtEl>
                                          <p:spTgt spid="24"/>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0"/>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2"/>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4"/>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8"/>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40"/>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42"/>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5"/>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27"/>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29"/>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1"/>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7"/>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9"/>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41"/>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43"/>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4"/>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5"/>
                                        </p:tgtEl>
                                        <p:attrNameLst>
                                          <p:attrName>r</p:attrName>
                                        </p:attrNameLst>
                                      </p:cBhvr>
                                    </p:animRot>
                                  </p:childTnLst>
                                </p:cTn>
                              </p:par>
                              <p:par>
                                <p:cTn id="452" presetID="8" presetClass="emph" presetSubtype="0" fill="hold" grpId="3" nodeType="withEffect">
                                  <p:stCondLst>
                                    <p:cond delay="0"/>
                                  </p:stCondLst>
                                  <p:childTnLst>
                                    <p:animRot by="21600000">
                                      <p:cBhvr>
                                        <p:cTn id="453" dur="2000" fill="hold"/>
                                        <p:tgtEl>
                                          <p:spTgt spid="6"/>
                                        </p:tgtEl>
                                        <p:attrNameLst>
                                          <p:attrName>r</p:attrName>
                                        </p:attrNameLst>
                                      </p:cBhvr>
                                    </p:animRot>
                                  </p:childTnLst>
                                </p:cTn>
                              </p:par>
                              <p:par>
                                <p:cTn id="454" presetID="8" presetClass="emph" presetSubtype="0" fill="hold" grpId="3" nodeType="withEffect">
                                  <p:stCondLst>
                                    <p:cond delay="0"/>
                                  </p:stCondLst>
                                  <p:childTnLst>
                                    <p:animRot by="21600000">
                                      <p:cBhvr>
                                        <p:cTn id="455" dur="2000" fill="hold"/>
                                        <p:tgtEl>
                                          <p:spTgt spid="7"/>
                                        </p:tgtEl>
                                        <p:attrNameLst>
                                          <p:attrName>r</p:attrName>
                                        </p:attrNameLst>
                                      </p:cBhvr>
                                    </p:animRot>
                                  </p:childTnLst>
                                </p:cTn>
                              </p:par>
                              <p:par>
                                <p:cTn id="456" presetID="8" presetClass="emph" presetSubtype="0" fill="hold" grpId="3" nodeType="withEffect">
                                  <p:stCondLst>
                                    <p:cond delay="0"/>
                                  </p:stCondLst>
                                  <p:childTnLst>
                                    <p:animRot by="21600000">
                                      <p:cBhvr>
                                        <p:cTn id="457" dur="2000" fill="hold"/>
                                        <p:tgtEl>
                                          <p:spTgt spid="8"/>
                                        </p:tgtEl>
                                        <p:attrNameLst>
                                          <p:attrName>r</p:attrName>
                                        </p:attrNameLst>
                                      </p:cBhvr>
                                    </p:animRot>
                                  </p:childTnLst>
                                </p:cTn>
                              </p:par>
                              <p:par>
                                <p:cTn id="458" presetID="8" presetClass="emph" presetSubtype="0" fill="hold" grpId="3" nodeType="withEffect">
                                  <p:stCondLst>
                                    <p:cond delay="0"/>
                                  </p:stCondLst>
                                  <p:childTnLst>
                                    <p:animRot by="21600000">
                                      <p:cBhvr>
                                        <p:cTn id="459" dur="2000" fill="hold"/>
                                        <p:tgtEl>
                                          <p:spTgt spid="9"/>
                                        </p:tgtEl>
                                        <p:attrNameLst>
                                          <p:attrName>r</p:attrName>
                                        </p:attrNameLst>
                                      </p:cBhvr>
                                    </p:animRot>
                                  </p:childTnLst>
                                </p:cTn>
                              </p:par>
                              <p:par>
                                <p:cTn id="460" presetID="8" presetClass="emph" presetSubtype="0" fill="hold" grpId="3" nodeType="withEffect">
                                  <p:stCondLst>
                                    <p:cond delay="0"/>
                                  </p:stCondLst>
                                  <p:childTnLst>
                                    <p:animRot by="21600000">
                                      <p:cBhvr>
                                        <p:cTn id="461" dur="2000" fill="hold"/>
                                        <p:tgtEl>
                                          <p:spTgt spid="10"/>
                                        </p:tgtEl>
                                        <p:attrNameLst>
                                          <p:attrName>r</p:attrName>
                                        </p:attrNameLst>
                                      </p:cBhvr>
                                    </p:animRot>
                                  </p:childTnLst>
                                </p:cTn>
                              </p:par>
                              <p:par>
                                <p:cTn id="462" presetID="8" presetClass="emph" presetSubtype="0" fill="hold" grpId="3" nodeType="withEffect">
                                  <p:stCondLst>
                                    <p:cond delay="0"/>
                                  </p:stCondLst>
                                  <p:childTnLst>
                                    <p:animRot by="21600000">
                                      <p:cBhvr>
                                        <p:cTn id="463" dur="2000" fill="hold"/>
                                        <p:tgtEl>
                                          <p:spTgt spid="11"/>
                                        </p:tgtEl>
                                        <p:attrNameLst>
                                          <p:attrName>r</p:attrName>
                                        </p:attrNameLst>
                                      </p:cBhvr>
                                    </p:animRot>
                                  </p:childTnLst>
                                </p:cTn>
                              </p:par>
                              <p:par>
                                <p:cTn id="464" presetID="8" presetClass="emph" presetSubtype="0" fill="hold" grpId="3" nodeType="withEffect">
                                  <p:stCondLst>
                                    <p:cond delay="0"/>
                                  </p:stCondLst>
                                  <p:childTnLst>
                                    <p:animRot by="21600000">
                                      <p:cBhvr>
                                        <p:cTn id="465" dur="2000" fill="hold"/>
                                        <p:tgtEl>
                                          <p:spTgt spid="12"/>
                                        </p:tgtEl>
                                        <p:attrNameLst>
                                          <p:attrName>r</p:attrName>
                                        </p:attrNameLst>
                                      </p:cBhvr>
                                    </p:animRot>
                                  </p:childTnLst>
                                </p:cTn>
                              </p:par>
                              <p:par>
                                <p:cTn id="466" presetID="8" presetClass="emph" presetSubtype="0" fill="hold" grpId="3" nodeType="withEffect">
                                  <p:stCondLst>
                                    <p:cond delay="0"/>
                                  </p:stCondLst>
                                  <p:childTnLst>
                                    <p:animRot by="21600000">
                                      <p:cBhvr>
                                        <p:cTn id="467" dur="2000" fill="hold"/>
                                        <p:tgtEl>
                                          <p:spTgt spid="13"/>
                                        </p:tgtEl>
                                        <p:attrNameLst>
                                          <p:attrName>r</p:attrName>
                                        </p:attrNameLst>
                                      </p:cBhvr>
                                    </p:animRot>
                                  </p:childTnLst>
                                </p:cTn>
                              </p:par>
                              <p:par>
                                <p:cTn id="468" presetID="8" presetClass="emph" presetSubtype="0" fill="hold" grpId="3" nodeType="withEffect">
                                  <p:stCondLst>
                                    <p:cond delay="0"/>
                                  </p:stCondLst>
                                  <p:childTnLst>
                                    <p:animRot by="-21600000">
                                      <p:cBhvr>
                                        <p:cTn id="469" dur="2000" fill="hold"/>
                                        <p:tgtEl>
                                          <p:spTgt spid="14"/>
                                        </p:tgtEl>
                                        <p:attrNameLst>
                                          <p:attrName>r</p:attrName>
                                        </p:attrNameLst>
                                      </p:cBhvr>
                                    </p:animRot>
                                  </p:childTnLst>
                                </p:cTn>
                              </p:par>
                              <p:par>
                                <p:cTn id="470" presetID="8" presetClass="emph" presetSubtype="0" fill="hold" grpId="3" nodeType="withEffect">
                                  <p:stCondLst>
                                    <p:cond delay="0"/>
                                  </p:stCondLst>
                                  <p:childTnLst>
                                    <p:animRot by="-21600000">
                                      <p:cBhvr>
                                        <p:cTn id="471" dur="2000" fill="hold"/>
                                        <p:tgtEl>
                                          <p:spTgt spid="15"/>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16"/>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17"/>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18"/>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19"/>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20"/>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21"/>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22"/>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23"/>
                                        </p:tgtEl>
                                        <p:attrNameLst>
                                          <p:attrName>r</p:attrName>
                                        </p:attrNameLst>
                                      </p:cBhvr>
                                    </p:animRot>
                                  </p:childTnLst>
                                </p:cTn>
                              </p:par>
                              <p:par>
                                <p:cTn id="488" presetID="17" presetClass="entr" presetSubtype="10"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fltVal val="0"/>
                                          </p:val>
                                        </p:tav>
                                        <p:tav tm="100000">
                                          <p:val>
                                            <p:strVal val="#ppt_w"/>
                                          </p:val>
                                        </p:tav>
                                      </p:tavLst>
                                    </p:anim>
                                    <p:anim calcmode="lin" valueType="num">
                                      <p:cBhvr>
                                        <p:cTn id="491" dur="2000" fill="hold"/>
                                        <p:tgtEl>
                                          <p:spTgt spid="2"/>
                                        </p:tgtEl>
                                        <p:attrNameLst>
                                          <p:attrName>ppt_h</p:attrName>
                                        </p:attrNameLst>
                                      </p:cBhvr>
                                      <p:tavLst>
                                        <p:tav tm="0">
                                          <p:val>
                                            <p:strVal val="#ppt_h"/>
                                          </p:val>
                                        </p:tav>
                                        <p:tav tm="100000">
                                          <p:val>
                                            <p:strVal val="#ppt_h"/>
                                          </p:val>
                                        </p:tav>
                                      </p:tavLst>
                                    </p:anim>
                                  </p:childTnLst>
                                </p:cTn>
                              </p:par>
                            </p:childTnLst>
                          </p:cTn>
                        </p:par>
                        <p:par>
                          <p:cTn id="492" fill="hold">
                            <p:stCondLst>
                              <p:cond delay="4000"/>
                            </p:stCondLst>
                            <p:childTnLst>
                              <p:par>
                                <p:cTn id="493" presetID="29" presetClass="entr" presetSubtype="0" fill="hold" grpId="0" nodeType="afterEffect">
                                  <p:stCondLst>
                                    <p:cond delay="0"/>
                                  </p:stCondLst>
                                  <p:childTnLst>
                                    <p:set>
                                      <p:cBhvr>
                                        <p:cTn id="494" dur="1" fill="hold">
                                          <p:stCondLst>
                                            <p:cond delay="0"/>
                                          </p:stCondLst>
                                        </p:cTn>
                                        <p:tgtEl>
                                          <p:spTgt spid="3"/>
                                        </p:tgtEl>
                                        <p:attrNameLst>
                                          <p:attrName>style.visibility</p:attrName>
                                        </p:attrNameLst>
                                      </p:cBhvr>
                                      <p:to>
                                        <p:strVal val="visible"/>
                                      </p:to>
                                    </p:set>
                                    <p:anim calcmode="lin" valueType="num">
                                      <p:cBhvr>
                                        <p:cTn id="495" dur="2000" fill="hold"/>
                                        <p:tgtEl>
                                          <p:spTgt spid="3"/>
                                        </p:tgtEl>
                                        <p:attrNameLst>
                                          <p:attrName>ppt_x</p:attrName>
                                        </p:attrNameLst>
                                      </p:cBhvr>
                                      <p:tavLst>
                                        <p:tav tm="0">
                                          <p:val>
                                            <p:strVal val="#ppt_x-.2"/>
                                          </p:val>
                                        </p:tav>
                                        <p:tav tm="100000">
                                          <p:val>
                                            <p:strVal val="#ppt_x"/>
                                          </p:val>
                                        </p:tav>
                                      </p:tavLst>
                                    </p:anim>
                                    <p:anim calcmode="lin" valueType="num">
                                      <p:cBhvr>
                                        <p:cTn id="49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49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schemeClr val="accent4">
                <a:shade val="45000"/>
                <a:satMod val="135000"/>
              </a:schemeClr>
              <a:prstClr val="white"/>
            </a:duotone>
            <a:lum bright="-30000" contrast="40000"/>
          </a:blip>
          <a:stretch>
            <a:fillRect/>
          </a:stretch>
        </p:blipFill>
        <p:spPr>
          <a:xfrm>
            <a:off x="642910" y="0"/>
            <a:ext cx="7786742" cy="5143500"/>
          </a:xfrm>
          <a:prstGeom prst="rect">
            <a:avLst/>
          </a:prstGeom>
        </p:spPr>
      </p:pic>
      <p:sp>
        <p:nvSpPr>
          <p:cNvPr id="4" name="3 CuadroTexto"/>
          <p:cNvSpPr txBox="1"/>
          <p:nvPr/>
        </p:nvSpPr>
        <p:spPr>
          <a:xfrm>
            <a:off x="2000232" y="1857370"/>
            <a:ext cx="5357849" cy="1600438"/>
          </a:xfrm>
          <a:prstGeom prst="rect">
            <a:avLst/>
          </a:prstGeom>
          <a:noFill/>
        </p:spPr>
        <p:txBody>
          <a:bodyPr wrap="square" rtlCol="0">
            <a:spAutoFit/>
          </a:bodyPr>
          <a:lstStyle/>
          <a:p>
            <a:r>
              <a:rPr lang="es-PE" sz="1400" dirty="0" smtClean="0"/>
              <a:t>El </a:t>
            </a:r>
            <a:r>
              <a:rPr lang="es-PE" sz="1400" dirty="0" err="1" smtClean="0"/>
              <a:t>Infinity</a:t>
            </a:r>
            <a:r>
              <a:rPr lang="es-PE" sz="1400" dirty="0" smtClean="0"/>
              <a:t> Bridge, es un puente en la localidad inglesa de Stockton </a:t>
            </a:r>
            <a:r>
              <a:rPr lang="es-PE" sz="1400" dirty="0" err="1" smtClean="0"/>
              <a:t>on</a:t>
            </a:r>
            <a:r>
              <a:rPr lang="es-PE" sz="1400" dirty="0" smtClean="0"/>
              <a:t> </a:t>
            </a:r>
            <a:r>
              <a:rPr lang="es-PE" sz="1400" dirty="0" err="1" smtClean="0"/>
              <a:t>Tees</a:t>
            </a:r>
            <a:r>
              <a:rPr lang="es-PE" sz="1400" dirty="0" smtClean="0"/>
              <a:t>. Su nombre proviene del símbolo matemático de ‘Infinito’, el "ocho tumbado", que surge en sus fotografías nocturnas, cuando las luces de los arcos y tableros se reflejan en el agua del río </a:t>
            </a:r>
            <a:r>
              <a:rPr lang="es-PE" sz="1400" dirty="0" err="1" smtClean="0"/>
              <a:t>Tees</a:t>
            </a:r>
            <a:r>
              <a:rPr lang="es-PE" sz="1400" dirty="0" smtClean="0"/>
              <a:t>. Tiene 273 m. de </a:t>
            </a:r>
            <a:r>
              <a:rPr lang="es-PE" sz="1400" dirty="0" err="1" smtClean="0"/>
              <a:t>longitus</a:t>
            </a:r>
            <a:r>
              <a:rPr lang="es-PE" sz="1400" dirty="0" smtClean="0"/>
              <a:t>, para salvar un cauce de 125 m. Sus diseñadores -</a:t>
            </a:r>
            <a:r>
              <a:rPr lang="es-PE" sz="1400" dirty="0" err="1" smtClean="0"/>
              <a:t>Speirs</a:t>
            </a:r>
            <a:r>
              <a:rPr lang="es-PE" sz="1400" dirty="0" smtClean="0"/>
              <a:t> and </a:t>
            </a:r>
            <a:r>
              <a:rPr lang="es-PE" sz="1400" dirty="0" err="1" smtClean="0"/>
              <a:t>Major</a:t>
            </a:r>
            <a:r>
              <a:rPr lang="es-PE" sz="1400" dirty="0" smtClean="0"/>
              <a:t> </a:t>
            </a:r>
            <a:r>
              <a:rPr lang="es-PE" sz="1400" dirty="0" err="1" smtClean="0"/>
              <a:t>Associated</a:t>
            </a:r>
            <a:r>
              <a:rPr lang="es-PE" sz="1400" dirty="0" smtClean="0"/>
              <a:t>- han recibido varios premios, entre los que destacamos el ‘</a:t>
            </a:r>
            <a:r>
              <a:rPr lang="es-PE" sz="1400" dirty="0" err="1" smtClean="0"/>
              <a:t>Supreme</a:t>
            </a:r>
            <a:r>
              <a:rPr lang="es-PE" sz="1400" dirty="0" smtClean="0"/>
              <a:t> </a:t>
            </a:r>
            <a:r>
              <a:rPr lang="es-PE" sz="1400" dirty="0" err="1" smtClean="0"/>
              <a:t>Award</a:t>
            </a:r>
            <a:r>
              <a:rPr lang="es-PE" sz="1400" dirty="0" smtClean="0"/>
              <a:t> </a:t>
            </a:r>
            <a:r>
              <a:rPr lang="es-PE" sz="1400" dirty="0" err="1" smtClean="0"/>
              <a:t>for</a:t>
            </a:r>
            <a:r>
              <a:rPr lang="es-PE" sz="1400" dirty="0" smtClean="0"/>
              <a:t> </a:t>
            </a:r>
            <a:r>
              <a:rPr lang="es-PE" sz="1400" dirty="0" err="1" smtClean="0"/>
              <a:t>Structural</a:t>
            </a:r>
            <a:r>
              <a:rPr lang="es-PE" sz="1400" dirty="0" smtClean="0"/>
              <a:t> </a:t>
            </a:r>
            <a:r>
              <a:rPr lang="es-PE" sz="1400" dirty="0" err="1" smtClean="0"/>
              <a:t>Excellence</a:t>
            </a:r>
            <a:r>
              <a:rPr lang="es-PE" sz="1400" dirty="0" smtClean="0"/>
              <a:t>’ o el ‘</a:t>
            </a:r>
            <a:r>
              <a:rPr lang="es-PE" sz="1400" dirty="0" err="1" smtClean="0"/>
              <a:t>Structural</a:t>
            </a:r>
            <a:r>
              <a:rPr lang="es-PE" sz="1400" dirty="0" smtClean="0"/>
              <a:t> </a:t>
            </a:r>
            <a:r>
              <a:rPr lang="es-PE" sz="1400" dirty="0" err="1" smtClean="0"/>
              <a:t>Steel</a:t>
            </a:r>
            <a:r>
              <a:rPr lang="es-PE" sz="1400" dirty="0" smtClean="0"/>
              <a:t> </a:t>
            </a:r>
            <a:r>
              <a:rPr lang="es-PE" sz="1400" dirty="0" err="1" smtClean="0"/>
              <a:t>Design</a:t>
            </a:r>
            <a:r>
              <a:rPr lang="es-PE" sz="1400" dirty="0" smtClean="0"/>
              <a:t> 2010’.  Es un producto de la modernidad, de las matemáticas y del ordenador</a:t>
            </a:r>
            <a:endParaRPr lang="es-PE" sz="1400" dirty="0"/>
          </a:p>
        </p:txBody>
      </p:sp>
      <p:sp>
        <p:nvSpPr>
          <p:cNvPr id="5" name="4 Rectángulo"/>
          <p:cNvSpPr/>
          <p:nvPr/>
        </p:nvSpPr>
        <p:spPr>
          <a:xfrm flipH="1">
            <a:off x="0" y="0"/>
            <a:ext cx="357158" cy="5143500"/>
          </a:xfrm>
          <a:prstGeom prst="rect">
            <a:avLst/>
          </a:prstGeom>
          <a:blipFill dpi="0" rotWithShape="1">
            <a:blip r:embed="rId3">
              <a:duotone>
                <a:schemeClr val="accent4">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schemeClr val="accent4">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8000">
              <a:srgbClr val="2B100F"/>
            </a:gs>
            <a:gs pos="50000">
              <a:srgbClr val="CC9900">
                <a:shade val="67500"/>
                <a:satMod val="115000"/>
              </a:srgbClr>
            </a:gs>
            <a:gs pos="100000">
              <a:srgbClr val="CC99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14862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28596" y="4143386"/>
            <a:ext cx="1664815"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Infinito</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Reino Unido</a:t>
            </a:r>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
        <p:nvSpPr>
          <p:cNvPr id="5" name="4 Rectángulo"/>
          <p:cNvSpPr/>
          <p:nvPr/>
        </p:nvSpPr>
        <p:spPr>
          <a:xfrm rot="3050469">
            <a:off x="-636281" y="2433039"/>
            <a:ext cx="6465412" cy="192569"/>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66607">
            <a:off x="3467148" y="2517841"/>
            <a:ext cx="6465412" cy="192569"/>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3412679">
            <a:off x="124848" y="2472128"/>
            <a:ext cx="6011433" cy="199243"/>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055079">
            <a:off x="3388652" y="2425148"/>
            <a:ext cx="5952124" cy="218228"/>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844370">
            <a:off x="619690" y="2452219"/>
            <a:ext cx="5719025" cy="224972"/>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6825754">
            <a:off x="3057367" y="2457091"/>
            <a:ext cx="5681904" cy="196397"/>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4333048">
            <a:off x="1221998" y="2506372"/>
            <a:ext cx="5378058" cy="187815"/>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6427410">
            <a:off x="2810726" y="2452808"/>
            <a:ext cx="5378241" cy="193343"/>
          </a:xfrm>
          <a:prstGeom prst="rect">
            <a:avLst/>
          </a:prstGeom>
          <a:blipFill>
            <a:blip r:embed="rId3">
              <a:duotone>
                <a:prstClr val="black"/>
                <a:schemeClr val="accent6">
                  <a:tint val="45000"/>
                  <a:satMod val="400000"/>
                </a:scheme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2"/>
                                        </p:tgtEl>
                                        <p:attrNameLst>
                                          <p:attrName>r</p:attrName>
                                        </p:attrNameLst>
                                      </p:cBhvr>
                                    </p:animRot>
                                  </p:childTnLst>
                                </p:cTn>
                              </p:par>
                            </p:childTnLst>
                          </p:cTn>
                        </p:par>
                        <p:par>
                          <p:cTn id="55" fill="hold">
                            <p:stCondLst>
                              <p:cond delay="2000"/>
                            </p:stCondLst>
                            <p:childTnLst>
                              <p:par>
                                <p:cTn id="56" presetID="2" presetClass="exit" presetSubtype="6"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1+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1+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1+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0-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childTnLst>
                          </p:cTn>
                        </p:par>
                        <p:par>
                          <p:cTn id="94" fill="hold">
                            <p:stCondLst>
                              <p:cond delay="4000"/>
                            </p:stCondLst>
                            <p:childTnLst>
                              <p:par>
                                <p:cTn id="95" presetID="29" presetClass="entr" presetSubtype="0" fill="hold" grpId="0" nodeType="after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p:cTn id="97" dur="2000" fill="hold"/>
                                        <p:tgtEl>
                                          <p:spTgt spid="3"/>
                                        </p:tgtEl>
                                        <p:attrNameLst>
                                          <p:attrName>ppt_x</p:attrName>
                                        </p:attrNameLst>
                                      </p:cBhvr>
                                      <p:tavLst>
                                        <p:tav tm="0">
                                          <p:val>
                                            <p:strVal val="#ppt_x-.2"/>
                                          </p:val>
                                        </p:tav>
                                        <p:tav tm="100000">
                                          <p:val>
                                            <p:strVal val="#ppt_x"/>
                                          </p:val>
                                        </p:tav>
                                      </p:tavLst>
                                    </p:anim>
                                    <p:anim calcmode="lin" valueType="num">
                                      <p:cBhvr>
                                        <p:cTn id="98"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9000">
              <a:srgbClr val="FF9900"/>
            </a:gs>
            <a:gs pos="50000">
              <a:srgbClr val="3399FF">
                <a:shade val="67500"/>
                <a:satMod val="115000"/>
              </a:srgbClr>
            </a:gs>
            <a:gs pos="100000">
              <a:srgbClr val="33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395715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643702" y="4220170"/>
            <a:ext cx="1816010"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Infinito</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Reino Unido</a:t>
            </a: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 name="4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83762" y="1000114"/>
            <a:ext cx="1287810" cy="1733278"/>
          </a:xfrm>
          <a:prstGeom prst="rect">
            <a:avLst/>
          </a:prstGeom>
        </p:spPr>
      </p:pic>
      <p:pic>
        <p:nvPicPr>
          <p:cNvPr id="6" name="5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800000">
            <a:off x="283762" y="2714626"/>
            <a:ext cx="1287810" cy="1733278"/>
          </a:xfrm>
          <a:prstGeom prst="rect">
            <a:avLst/>
          </a:prstGeom>
        </p:spPr>
      </p:pic>
      <p:pic>
        <p:nvPicPr>
          <p:cNvPr id="7" name="6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569614" y="1000114"/>
            <a:ext cx="1287810" cy="1733278"/>
          </a:xfrm>
          <a:prstGeom prst="rect">
            <a:avLst/>
          </a:prstGeom>
        </p:spPr>
      </p:pic>
      <p:pic>
        <p:nvPicPr>
          <p:cNvPr id="8" name="7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1569614" y="2714626"/>
            <a:ext cx="1287810" cy="1733278"/>
          </a:xfrm>
          <a:prstGeom prst="rect">
            <a:avLst/>
          </a:prstGeom>
        </p:spPr>
      </p:pic>
      <p:pic>
        <p:nvPicPr>
          <p:cNvPr id="9" name="8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784092" y="1000114"/>
            <a:ext cx="1287810" cy="1733278"/>
          </a:xfrm>
          <a:prstGeom prst="rect">
            <a:avLst/>
          </a:prstGeom>
        </p:spPr>
      </p:pic>
      <p:pic>
        <p:nvPicPr>
          <p:cNvPr id="10" name="9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800000">
            <a:off x="2784092" y="2714626"/>
            <a:ext cx="1287810" cy="1733278"/>
          </a:xfrm>
          <a:prstGeom prst="rect">
            <a:avLst/>
          </a:prstGeom>
        </p:spPr>
      </p:pic>
      <p:pic>
        <p:nvPicPr>
          <p:cNvPr id="11" name="10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069944" y="1000114"/>
            <a:ext cx="1287810" cy="1733278"/>
          </a:xfrm>
          <a:prstGeom prst="rect">
            <a:avLst/>
          </a:prstGeom>
        </p:spPr>
      </p:pic>
      <p:pic>
        <p:nvPicPr>
          <p:cNvPr id="12" name="11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4069944" y="2714626"/>
            <a:ext cx="1287810" cy="1733278"/>
          </a:xfrm>
          <a:prstGeom prst="rect">
            <a:avLst/>
          </a:prstGeom>
        </p:spPr>
      </p:pic>
      <p:pic>
        <p:nvPicPr>
          <p:cNvPr id="13" name="12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355860" y="1000114"/>
            <a:ext cx="1287810" cy="1733278"/>
          </a:xfrm>
          <a:prstGeom prst="rect">
            <a:avLst/>
          </a:prstGeom>
        </p:spPr>
      </p:pic>
      <p:pic>
        <p:nvPicPr>
          <p:cNvPr id="14" name="13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800000">
            <a:off x="5355860" y="2714626"/>
            <a:ext cx="1287810" cy="1733278"/>
          </a:xfrm>
          <a:prstGeom prst="rect">
            <a:avLst/>
          </a:prstGeom>
        </p:spPr>
      </p:pic>
      <p:pic>
        <p:nvPicPr>
          <p:cNvPr id="15" name="14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641712" y="1000114"/>
            <a:ext cx="1287810" cy="1733278"/>
          </a:xfrm>
          <a:prstGeom prst="rect">
            <a:avLst/>
          </a:prstGeom>
        </p:spPr>
      </p:pic>
      <p:pic>
        <p:nvPicPr>
          <p:cNvPr id="16" name="15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6641712" y="2714626"/>
            <a:ext cx="1287810" cy="1733278"/>
          </a:xfrm>
          <a:prstGeom prst="rect">
            <a:avLst/>
          </a:prstGeom>
        </p:spPr>
      </p:pic>
      <p:pic>
        <p:nvPicPr>
          <p:cNvPr id="17" name="16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856190" y="1000114"/>
            <a:ext cx="1287810" cy="1733278"/>
          </a:xfrm>
          <a:prstGeom prst="rect">
            <a:avLst/>
          </a:prstGeom>
        </p:spPr>
      </p:pic>
      <p:pic>
        <p:nvPicPr>
          <p:cNvPr id="18" name="17 Imagen" descr="Imagen2.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800000">
            <a:off x="7856190" y="2714626"/>
            <a:ext cx="1287810" cy="1733278"/>
          </a:xfrm>
          <a:prstGeom prst="rect">
            <a:avLst/>
          </a:prstGeom>
        </p:spPr>
      </p:pic>
      <p:sp>
        <p:nvSpPr>
          <p:cNvPr id="19" name="18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7"/>
                                        </p:tgtEl>
                                        <p:attrNameLst>
                                          <p:attrName>r</p:attrName>
                                        </p:attrNameLst>
                                      </p:cBhvr>
                                    </p:animRot>
                                  </p:childTnLst>
                                </p:cTn>
                              </p:par>
                              <p:par>
                                <p:cTn id="49" presetID="2" presetClass="entr" presetSubtype="8"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000" fill="hold"/>
                                        <p:tgtEl>
                                          <p:spTgt spid="6"/>
                                        </p:tgtEl>
                                        <p:attrNameLst>
                                          <p:attrName>ppt_x</p:attrName>
                                        </p:attrNameLst>
                                      </p:cBhvr>
                                      <p:tavLst>
                                        <p:tav tm="0">
                                          <p:val>
                                            <p:strVal val="0-#ppt_w/2"/>
                                          </p:val>
                                        </p:tav>
                                        <p:tav tm="100000">
                                          <p:val>
                                            <p:strVal val="#ppt_x"/>
                                          </p:val>
                                        </p:tav>
                                      </p:tavLst>
                                    </p:anim>
                                    <p:anim calcmode="lin" valueType="num">
                                      <p:cBhvr additive="base">
                                        <p:cTn id="52" dur="2000" fill="hold"/>
                                        <p:tgtEl>
                                          <p:spTgt spid="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2000" fill="hold"/>
                                        <p:tgtEl>
                                          <p:spTgt spid="8"/>
                                        </p:tgtEl>
                                        <p:attrNameLst>
                                          <p:attrName>ppt_x</p:attrName>
                                        </p:attrNameLst>
                                      </p:cBhvr>
                                      <p:tavLst>
                                        <p:tav tm="0">
                                          <p:val>
                                            <p:strVal val="0-#ppt_w/2"/>
                                          </p:val>
                                        </p:tav>
                                        <p:tav tm="100000">
                                          <p:val>
                                            <p:strVal val="#ppt_x"/>
                                          </p:val>
                                        </p:tav>
                                      </p:tavLst>
                                    </p:anim>
                                    <p:anim calcmode="lin" valueType="num">
                                      <p:cBhvr additive="base">
                                        <p:cTn id="56" dur="2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2000" fill="hold"/>
                                        <p:tgtEl>
                                          <p:spTgt spid="10"/>
                                        </p:tgtEl>
                                        <p:attrNameLst>
                                          <p:attrName>ppt_x</p:attrName>
                                        </p:attrNameLst>
                                      </p:cBhvr>
                                      <p:tavLst>
                                        <p:tav tm="0">
                                          <p:val>
                                            <p:strVal val="0-#ppt_w/2"/>
                                          </p:val>
                                        </p:tav>
                                        <p:tav tm="100000">
                                          <p:val>
                                            <p:strVal val="#ppt_x"/>
                                          </p:val>
                                        </p:tav>
                                      </p:tavLst>
                                    </p:anim>
                                    <p:anim calcmode="lin" valueType="num">
                                      <p:cBhvr additive="base">
                                        <p:cTn id="60" dur="20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2000" fill="hold"/>
                                        <p:tgtEl>
                                          <p:spTgt spid="12"/>
                                        </p:tgtEl>
                                        <p:attrNameLst>
                                          <p:attrName>ppt_x</p:attrName>
                                        </p:attrNameLst>
                                      </p:cBhvr>
                                      <p:tavLst>
                                        <p:tav tm="0">
                                          <p:val>
                                            <p:strVal val="0-#ppt_w/2"/>
                                          </p:val>
                                        </p:tav>
                                        <p:tav tm="100000">
                                          <p:val>
                                            <p:strVal val="#ppt_x"/>
                                          </p:val>
                                        </p:tav>
                                      </p:tavLst>
                                    </p:anim>
                                    <p:anim calcmode="lin" valueType="num">
                                      <p:cBhvr additive="base">
                                        <p:cTn id="64" dur="20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2000" fill="hold"/>
                                        <p:tgtEl>
                                          <p:spTgt spid="14"/>
                                        </p:tgtEl>
                                        <p:attrNameLst>
                                          <p:attrName>ppt_x</p:attrName>
                                        </p:attrNameLst>
                                      </p:cBhvr>
                                      <p:tavLst>
                                        <p:tav tm="0">
                                          <p:val>
                                            <p:strVal val="0-#ppt_w/2"/>
                                          </p:val>
                                        </p:tav>
                                        <p:tav tm="100000">
                                          <p:val>
                                            <p:strVal val="#ppt_x"/>
                                          </p:val>
                                        </p:tav>
                                      </p:tavLst>
                                    </p:anim>
                                    <p:anim calcmode="lin" valueType="num">
                                      <p:cBhvr additive="base">
                                        <p:cTn id="68" dur="2000" fill="hold"/>
                                        <p:tgtEl>
                                          <p:spTgt spid="1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0-#ppt_w/2"/>
                                          </p:val>
                                        </p:tav>
                                        <p:tav tm="100000">
                                          <p:val>
                                            <p:strVal val="#ppt_x"/>
                                          </p:val>
                                        </p:tav>
                                      </p:tavLst>
                                    </p:anim>
                                    <p:anim calcmode="lin" valueType="num">
                                      <p:cBhvr additive="base">
                                        <p:cTn id="72" dur="2000" fill="hold"/>
                                        <p:tgtEl>
                                          <p:spTgt spid="16"/>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0-#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ppt_x"/>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ppt_x"/>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ppt_x"/>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ppt_x"/>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5"/>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7"/>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6"/>
                                        </p:tgtEl>
                                        <p:attrNameLst>
                                          <p:attrName>ppt_x</p:attrName>
                                        </p:attrNameLst>
                                      </p:cBhvr>
                                      <p:tavLst>
                                        <p:tav tm="0">
                                          <p:val>
                                            <p:strVal val="ppt_x"/>
                                          </p:val>
                                        </p:tav>
                                        <p:tav tm="100000">
                                          <p:val>
                                            <p:strVal val="ppt_x"/>
                                          </p:val>
                                        </p:tav>
                                      </p:tavLst>
                                    </p:anim>
                                    <p:anim calcmode="lin" valueType="num">
                                      <p:cBhvr additive="base">
                                        <p:cTn id="136" dur="2000"/>
                                        <p:tgtEl>
                                          <p:spTgt spid="6"/>
                                        </p:tgtEl>
                                        <p:attrNameLst>
                                          <p:attrName>ppt_y</p:attrName>
                                        </p:attrNameLst>
                                      </p:cBhvr>
                                      <p:tavLst>
                                        <p:tav tm="0">
                                          <p:val>
                                            <p:strVal val="ppt_y"/>
                                          </p:val>
                                        </p:tav>
                                        <p:tav tm="100000">
                                          <p:val>
                                            <p:strVal val="0-ppt_h/2"/>
                                          </p:val>
                                        </p:tav>
                                      </p:tavLst>
                                    </p:anim>
                                    <p:set>
                                      <p:cBhvr>
                                        <p:cTn id="137" dur="1" fill="hold">
                                          <p:stCondLst>
                                            <p:cond delay="1999"/>
                                          </p:stCondLst>
                                        </p:cTn>
                                        <p:tgtEl>
                                          <p:spTgt spid="6"/>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ppt_x"/>
                                          </p:val>
                                        </p:tav>
                                      </p:tavLst>
                                    </p:anim>
                                    <p:anim calcmode="lin" valueType="num">
                                      <p:cBhvr additive="base">
                                        <p:cTn id="140" dur="2000"/>
                                        <p:tgtEl>
                                          <p:spTgt spid="8"/>
                                        </p:tgtEl>
                                        <p:attrNameLst>
                                          <p:attrName>ppt_y</p:attrName>
                                        </p:attrNameLst>
                                      </p:cBhvr>
                                      <p:tavLst>
                                        <p:tav tm="0">
                                          <p:val>
                                            <p:strVal val="ppt_y"/>
                                          </p:val>
                                        </p:tav>
                                        <p:tav tm="100000">
                                          <p:val>
                                            <p:strVal val="0-ppt_h/2"/>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ppt_x"/>
                                          </p:val>
                                        </p:tav>
                                      </p:tavLst>
                                    </p:anim>
                                    <p:anim calcmode="lin" valueType="num">
                                      <p:cBhvr additive="base">
                                        <p:cTn id="144" dur="2000"/>
                                        <p:tgtEl>
                                          <p:spTgt spid="10"/>
                                        </p:tgtEl>
                                        <p:attrNameLst>
                                          <p:attrName>ppt_y</p:attrName>
                                        </p:attrNameLst>
                                      </p:cBhvr>
                                      <p:tavLst>
                                        <p:tav tm="0">
                                          <p:val>
                                            <p:strVal val="ppt_y"/>
                                          </p:val>
                                        </p:tav>
                                        <p:tav tm="100000">
                                          <p:val>
                                            <p:strVal val="0-ppt_h/2"/>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ppt_x"/>
                                          </p:val>
                                        </p:tav>
                                      </p:tavLst>
                                    </p:anim>
                                    <p:anim calcmode="lin" valueType="num">
                                      <p:cBhvr additive="base">
                                        <p:cTn id="148" dur="2000"/>
                                        <p:tgtEl>
                                          <p:spTgt spid="12"/>
                                        </p:tgtEl>
                                        <p:attrNameLst>
                                          <p:attrName>ppt_y</p:attrName>
                                        </p:attrNameLst>
                                      </p:cBhvr>
                                      <p:tavLst>
                                        <p:tav tm="0">
                                          <p:val>
                                            <p:strVal val="ppt_y"/>
                                          </p:val>
                                        </p:tav>
                                        <p:tav tm="100000">
                                          <p:val>
                                            <p:strVal val="0-ppt_h/2"/>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6"/>
                                        </p:tgtEl>
                                        <p:attrNameLst>
                                          <p:attrName>ppt_x</p:attrName>
                                        </p:attrNameLst>
                                      </p:cBhvr>
                                      <p:tavLst>
                                        <p:tav tm="0">
                                          <p:val>
                                            <p:strVal val="ppt_x"/>
                                          </p:val>
                                        </p:tav>
                                        <p:tav tm="100000">
                                          <p:val>
                                            <p:strVal val="ppt_x"/>
                                          </p:val>
                                        </p:tav>
                                      </p:tavLst>
                                    </p:anim>
                                    <p:anim calcmode="lin" valueType="num">
                                      <p:cBhvr additive="base">
                                        <p:cTn id="156" dur="2000"/>
                                        <p:tgtEl>
                                          <p:spTgt spid="16"/>
                                        </p:tgtEl>
                                        <p:attrNameLst>
                                          <p:attrName>ppt_y</p:attrName>
                                        </p:attrNameLst>
                                      </p:cBhvr>
                                      <p:tavLst>
                                        <p:tav tm="0">
                                          <p:val>
                                            <p:strVal val="ppt_y"/>
                                          </p:val>
                                        </p:tav>
                                        <p:tav tm="100000">
                                          <p:val>
                                            <p:strVal val="0-ppt_h/2"/>
                                          </p:val>
                                        </p:tav>
                                      </p:tavLst>
                                    </p:anim>
                                    <p:set>
                                      <p:cBhvr>
                                        <p:cTn id="157" dur="1" fill="hold">
                                          <p:stCondLst>
                                            <p:cond delay="1999"/>
                                          </p:stCondLst>
                                        </p:cTn>
                                        <p:tgtEl>
                                          <p:spTgt spid="16"/>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0-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8"/>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par>
                          <p:cTn id="183" fill="hold">
                            <p:stCondLst>
                              <p:cond delay="4000"/>
                            </p:stCondLst>
                            <p:childTnLst>
                              <p:par>
                                <p:cTn id="184" presetID="29" presetClass="entr" presetSubtype="0" fill="hold" grpId="0" nodeType="afterEffect">
                                  <p:stCondLst>
                                    <p:cond delay="0"/>
                                  </p:stCondLst>
                                  <p:childTnLst>
                                    <p:set>
                                      <p:cBhvr>
                                        <p:cTn id="185" dur="1" fill="hold">
                                          <p:stCondLst>
                                            <p:cond delay="0"/>
                                          </p:stCondLst>
                                        </p:cTn>
                                        <p:tgtEl>
                                          <p:spTgt spid="3"/>
                                        </p:tgtEl>
                                        <p:attrNameLst>
                                          <p:attrName>style.visibility</p:attrName>
                                        </p:attrNameLst>
                                      </p:cBhvr>
                                      <p:to>
                                        <p:strVal val="visible"/>
                                      </p:to>
                                    </p:set>
                                    <p:anim calcmode="lin" valueType="num">
                                      <p:cBhvr>
                                        <p:cTn id="186" dur="2000" fill="hold"/>
                                        <p:tgtEl>
                                          <p:spTgt spid="3"/>
                                        </p:tgtEl>
                                        <p:attrNameLst>
                                          <p:attrName>ppt_x</p:attrName>
                                        </p:attrNameLst>
                                      </p:cBhvr>
                                      <p:tavLst>
                                        <p:tav tm="0">
                                          <p:val>
                                            <p:strVal val="#ppt_x-.2"/>
                                          </p:val>
                                        </p:tav>
                                        <p:tav tm="100000">
                                          <p:val>
                                            <p:strVal val="#ppt_x"/>
                                          </p:val>
                                        </p:tav>
                                      </p:tavLst>
                                    </p:anim>
                                    <p:anim calcmode="lin" valueType="num">
                                      <p:cBhvr>
                                        <p:cTn id="187"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8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Puente infinito reino unid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142844" y="4220170"/>
            <a:ext cx="1912190"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Infinito</a:t>
            </a:r>
          </a:p>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Reino Unido</a:t>
            </a: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4 Lágrima"/>
          <p:cNvSpPr/>
          <p:nvPr/>
        </p:nvSpPr>
        <p:spPr>
          <a:xfrm rot="8234005">
            <a:off x="474605" y="-25445"/>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34005">
            <a:off x="1474737" y="-25445"/>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34005">
            <a:off x="2546309" y="-25445"/>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34005">
            <a:off x="3617878" y="-25445"/>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34005">
            <a:off x="4689450" y="-25446"/>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34005">
            <a:off x="5689582" y="-25446"/>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234005">
            <a:off x="6761154" y="-25446"/>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34005">
            <a:off x="7832723" y="-25446"/>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008446">
            <a:off x="403339" y="4261003"/>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08446">
            <a:off x="1474909" y="4261003"/>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008446">
            <a:off x="2475039" y="4261005"/>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08446">
            <a:off x="3546610" y="4261005"/>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9008446">
            <a:off x="4689619" y="4261004"/>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9008446">
            <a:off x="5689753" y="4261002"/>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9008446">
            <a:off x="6761321" y="4261004"/>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9008446">
            <a:off x="7761454" y="4261004"/>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234005">
            <a:off x="474605" y="1331878"/>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34005">
            <a:off x="1474737" y="1331878"/>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234005">
            <a:off x="2546310" y="1331878"/>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234005">
            <a:off x="3617878" y="1331878"/>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8234005">
            <a:off x="4689449" y="1331878"/>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234005">
            <a:off x="5689582" y="1331877"/>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8234005">
            <a:off x="6761154" y="1331877"/>
            <a:ext cx="914400" cy="914400"/>
          </a:xfrm>
          <a:prstGeom prst="teardrop">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8234005">
            <a:off x="7832723" y="1331877"/>
            <a:ext cx="914400" cy="914400"/>
          </a:xfrm>
          <a:prstGeom prst="teardrop">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9008446">
            <a:off x="474776" y="2975122"/>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9008446">
            <a:off x="1474910" y="2975120"/>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9008446">
            <a:off x="2475040" y="2975122"/>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9008446">
            <a:off x="3546611" y="2975122"/>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9008446">
            <a:off x="4689620" y="2975121"/>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9008446">
            <a:off x="5689754" y="2975119"/>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9008446">
            <a:off x="6761321" y="3046558"/>
            <a:ext cx="914400" cy="914400"/>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9008446">
            <a:off x="7761455" y="2975121"/>
            <a:ext cx="914400" cy="914400"/>
          </a:xfrm>
          <a:prstGeom prst="teardrop">
            <a:avLst/>
          </a:prstGeom>
          <a:blipFill>
            <a:blip r:embed="rId3">
              <a:duotone>
                <a:schemeClr val="bg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1+#ppt_w/2"/>
                                          </p:val>
                                        </p:tav>
                                        <p:tav tm="100000">
                                          <p:val>
                                            <p:strVal val="#ppt_x"/>
                                          </p:val>
                                        </p:tav>
                                      </p:tavLst>
                                    </p:anim>
                                    <p:anim calcmode="lin" valueType="num">
                                      <p:cBhvr additive="base">
                                        <p:cTn id="30" dur="20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1+#ppt_w/2"/>
                                          </p:val>
                                        </p:tav>
                                        <p:tav tm="100000">
                                          <p:val>
                                            <p:strVal val="#ppt_x"/>
                                          </p:val>
                                        </p:tav>
                                      </p:tavLst>
                                    </p:anim>
                                    <p:anim calcmode="lin" valueType="num">
                                      <p:cBhvr additive="base">
                                        <p:cTn id="34" dur="2000" fill="hold"/>
                                        <p:tgtEl>
                                          <p:spTgt spid="23"/>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1+#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0-#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0-#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0-#ppt_w/2"/>
                                          </p:val>
                                        </p:tav>
                                        <p:tav tm="100000">
                                          <p:val>
                                            <p:strVal val="#ppt_x"/>
                                          </p:val>
                                        </p:tav>
                                      </p:tavLst>
                                    </p:anim>
                                    <p:anim calcmode="lin" valueType="num">
                                      <p:cBhvr additive="base">
                                        <p:cTn id="66" dur="2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0-#ppt_w/2"/>
                                          </p:val>
                                        </p:tav>
                                        <p:tav tm="100000">
                                          <p:val>
                                            <p:strVal val="#ppt_x"/>
                                          </p:val>
                                        </p:tav>
                                      </p:tavLst>
                                    </p:anim>
                                    <p:anim calcmode="lin" valueType="num">
                                      <p:cBhvr additive="base">
                                        <p:cTn id="70" dur="2000" fill="hold"/>
                                        <p:tgtEl>
                                          <p:spTgt spid="28"/>
                                        </p:tgtEl>
                                        <p:attrNameLst>
                                          <p:attrName>ppt_y</p:attrName>
                                        </p:attrNameLst>
                                      </p:cBhvr>
                                      <p:tavLst>
                                        <p:tav tm="0">
                                          <p:val>
                                            <p:strVal val="1+#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additive="base">
                                        <p:cTn id="89" dur="2000" fill="hold"/>
                                        <p:tgtEl>
                                          <p:spTgt spid="29"/>
                                        </p:tgtEl>
                                        <p:attrNameLst>
                                          <p:attrName>ppt_x</p:attrName>
                                        </p:attrNameLst>
                                      </p:cBhvr>
                                      <p:tavLst>
                                        <p:tav tm="0">
                                          <p:val>
                                            <p:strVal val="1+#ppt_w/2"/>
                                          </p:val>
                                        </p:tav>
                                        <p:tav tm="100000">
                                          <p:val>
                                            <p:strVal val="#ppt_x"/>
                                          </p:val>
                                        </p:tav>
                                      </p:tavLst>
                                    </p:anim>
                                    <p:anim calcmode="lin" valueType="num">
                                      <p:cBhvr additive="base">
                                        <p:cTn id="90" dur="2000" fill="hold"/>
                                        <p:tgtEl>
                                          <p:spTgt spid="29"/>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additive="base">
                                        <p:cTn id="93" dur="2000" fill="hold"/>
                                        <p:tgtEl>
                                          <p:spTgt spid="30"/>
                                        </p:tgtEl>
                                        <p:attrNameLst>
                                          <p:attrName>ppt_x</p:attrName>
                                        </p:attrNameLst>
                                      </p:cBhvr>
                                      <p:tavLst>
                                        <p:tav tm="0">
                                          <p:val>
                                            <p:strVal val="1+#ppt_w/2"/>
                                          </p:val>
                                        </p:tav>
                                        <p:tav tm="100000">
                                          <p:val>
                                            <p:strVal val="#ppt_x"/>
                                          </p:val>
                                        </p:tav>
                                      </p:tavLst>
                                    </p:anim>
                                    <p:anim calcmode="lin" valueType="num">
                                      <p:cBhvr additive="base">
                                        <p:cTn id="94" dur="2000" fill="hold"/>
                                        <p:tgtEl>
                                          <p:spTgt spid="30"/>
                                        </p:tgtEl>
                                        <p:attrNameLst>
                                          <p:attrName>ppt_y</p:attrName>
                                        </p:attrNameLst>
                                      </p:cBhvr>
                                      <p:tavLst>
                                        <p:tav tm="0">
                                          <p:val>
                                            <p:strVal val="0-#ppt_h/2"/>
                                          </p:val>
                                        </p:tav>
                                        <p:tav tm="100000">
                                          <p:val>
                                            <p:strVal val="#ppt_y"/>
                                          </p:val>
                                        </p:tav>
                                      </p:tavLst>
                                    </p:anim>
                                  </p:childTnLst>
                                </p:cTn>
                              </p:par>
                              <p:par>
                                <p:cTn id="95" presetID="2" presetClass="entr" presetSubtype="3"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2000" fill="hold"/>
                                        <p:tgtEl>
                                          <p:spTgt spid="31"/>
                                        </p:tgtEl>
                                        <p:attrNameLst>
                                          <p:attrName>ppt_x</p:attrName>
                                        </p:attrNameLst>
                                      </p:cBhvr>
                                      <p:tavLst>
                                        <p:tav tm="0">
                                          <p:val>
                                            <p:strVal val="1+#ppt_w/2"/>
                                          </p:val>
                                        </p:tav>
                                        <p:tav tm="100000">
                                          <p:val>
                                            <p:strVal val="#ppt_x"/>
                                          </p:val>
                                        </p:tav>
                                      </p:tavLst>
                                    </p:anim>
                                    <p:anim calcmode="lin" valueType="num">
                                      <p:cBhvr additive="base">
                                        <p:cTn id="98" dur="2000" fill="hold"/>
                                        <p:tgtEl>
                                          <p:spTgt spid="31"/>
                                        </p:tgtEl>
                                        <p:attrNameLst>
                                          <p:attrName>ppt_y</p:attrName>
                                        </p:attrNameLst>
                                      </p:cBhvr>
                                      <p:tavLst>
                                        <p:tav tm="0">
                                          <p:val>
                                            <p:strVal val="0-#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32"/>
                                        </p:tgtEl>
                                        <p:attrNameLst>
                                          <p:attrName>style.visibility</p:attrName>
                                        </p:attrNameLst>
                                      </p:cBhvr>
                                      <p:to>
                                        <p:strVal val="visible"/>
                                      </p:to>
                                    </p:set>
                                    <p:anim calcmode="lin" valueType="num">
                                      <p:cBhvr additive="base">
                                        <p:cTn id="101" dur="2000" fill="hold"/>
                                        <p:tgtEl>
                                          <p:spTgt spid="32"/>
                                        </p:tgtEl>
                                        <p:attrNameLst>
                                          <p:attrName>ppt_x</p:attrName>
                                        </p:attrNameLst>
                                      </p:cBhvr>
                                      <p:tavLst>
                                        <p:tav tm="0">
                                          <p:val>
                                            <p:strVal val="1+#ppt_w/2"/>
                                          </p:val>
                                        </p:tav>
                                        <p:tav tm="100000">
                                          <p:val>
                                            <p:strVal val="#ppt_x"/>
                                          </p:val>
                                        </p:tav>
                                      </p:tavLst>
                                    </p:anim>
                                    <p:anim calcmode="lin" valueType="num">
                                      <p:cBhvr additive="base">
                                        <p:cTn id="102" dur="2000" fill="hold"/>
                                        <p:tgtEl>
                                          <p:spTgt spid="32"/>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0-#ppt_w/2"/>
                                          </p:val>
                                        </p:tav>
                                        <p:tav tm="100000">
                                          <p:val>
                                            <p:strVal val="#ppt_x"/>
                                          </p:val>
                                        </p:tav>
                                      </p:tavLst>
                                    </p:anim>
                                    <p:anim calcmode="lin" valueType="num">
                                      <p:cBhvr additive="base">
                                        <p:cTn id="106" dur="2000" fill="hold"/>
                                        <p:tgtEl>
                                          <p:spTgt spid="17"/>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0-#ppt_w/2"/>
                                          </p:val>
                                        </p:tav>
                                        <p:tav tm="100000">
                                          <p:val>
                                            <p:strVal val="#ppt_x"/>
                                          </p:val>
                                        </p:tav>
                                      </p:tavLst>
                                    </p:anim>
                                    <p:anim calcmode="lin" valueType="num">
                                      <p:cBhvr additive="base">
                                        <p:cTn id="110" dur="2000" fill="hold"/>
                                        <p:tgtEl>
                                          <p:spTgt spid="18"/>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0-#ppt_w/2"/>
                                          </p:val>
                                        </p:tav>
                                        <p:tav tm="100000">
                                          <p:val>
                                            <p:strVal val="#ppt_x"/>
                                          </p:val>
                                        </p:tav>
                                      </p:tavLst>
                                    </p:anim>
                                    <p:anim calcmode="lin" valueType="num">
                                      <p:cBhvr additive="base">
                                        <p:cTn id="114" dur="2000" fill="hold"/>
                                        <p:tgtEl>
                                          <p:spTgt spid="19"/>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2000" fill="hold"/>
                                        <p:tgtEl>
                                          <p:spTgt spid="20"/>
                                        </p:tgtEl>
                                        <p:attrNameLst>
                                          <p:attrName>ppt_x</p:attrName>
                                        </p:attrNameLst>
                                      </p:cBhvr>
                                      <p:tavLst>
                                        <p:tav tm="0">
                                          <p:val>
                                            <p:strVal val="0-#ppt_w/2"/>
                                          </p:val>
                                        </p:tav>
                                        <p:tav tm="100000">
                                          <p:val>
                                            <p:strVal val="#ppt_x"/>
                                          </p:val>
                                        </p:tav>
                                      </p:tavLst>
                                    </p:anim>
                                    <p:anim calcmode="lin" valueType="num">
                                      <p:cBhvr additive="base">
                                        <p:cTn id="118" dur="2000" fill="hold"/>
                                        <p:tgtEl>
                                          <p:spTgt spid="20"/>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0-#ppt_w/2"/>
                                          </p:val>
                                        </p:tav>
                                        <p:tav tm="100000">
                                          <p:val>
                                            <p:strVal val="#ppt_x"/>
                                          </p:val>
                                        </p:tav>
                                      </p:tavLst>
                                    </p:anim>
                                    <p:anim calcmode="lin" valueType="num">
                                      <p:cBhvr additive="base">
                                        <p:cTn id="122" dur="2000" fill="hold"/>
                                        <p:tgtEl>
                                          <p:spTgt spid="33"/>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0-#ppt_w/2"/>
                                          </p:val>
                                        </p:tav>
                                        <p:tav tm="100000">
                                          <p:val>
                                            <p:strVal val="#ppt_x"/>
                                          </p:val>
                                        </p:tav>
                                      </p:tavLst>
                                    </p:anim>
                                    <p:anim calcmode="lin" valueType="num">
                                      <p:cBhvr additive="base">
                                        <p:cTn id="126" dur="2000" fill="hold"/>
                                        <p:tgtEl>
                                          <p:spTgt spid="34"/>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0-#ppt_w/2"/>
                                          </p:val>
                                        </p:tav>
                                        <p:tav tm="100000">
                                          <p:val>
                                            <p:strVal val="#ppt_x"/>
                                          </p:val>
                                        </p:tav>
                                      </p:tavLst>
                                    </p:anim>
                                    <p:anim calcmode="lin" valueType="num">
                                      <p:cBhvr additive="base">
                                        <p:cTn id="130" dur="2000" fill="hold"/>
                                        <p:tgtEl>
                                          <p:spTgt spid="35"/>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0-#ppt_w/2"/>
                                          </p:val>
                                        </p:tav>
                                        <p:tav tm="100000">
                                          <p:val>
                                            <p:strVal val="#ppt_x"/>
                                          </p:val>
                                        </p:tav>
                                      </p:tavLst>
                                    </p:anim>
                                    <p:anim calcmode="lin" valueType="num">
                                      <p:cBhvr additive="base">
                                        <p:cTn id="134" dur="2000" fill="hold"/>
                                        <p:tgtEl>
                                          <p:spTgt spid="36"/>
                                        </p:tgtEl>
                                        <p:attrNameLst>
                                          <p:attrName>ppt_y</p:attrName>
                                        </p:attrNameLst>
                                      </p:cBhvr>
                                      <p:tavLst>
                                        <p:tav tm="0">
                                          <p:val>
                                            <p:strVal val="0-#ppt_h/2"/>
                                          </p:val>
                                        </p:tav>
                                        <p:tav tm="100000">
                                          <p:val>
                                            <p:strVal val="#ppt_y"/>
                                          </p:val>
                                        </p:tav>
                                      </p:tavLst>
                                    </p:anim>
                                  </p:childTnLst>
                                </p:cTn>
                              </p:par>
                              <p:par>
                                <p:cTn id="135" presetID="8" presetClass="emph" presetSubtype="0" fill="hold" grpId="1"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3"/>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4"/>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2"/>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5"/>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6"/>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7"/>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8"/>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20"/>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4"/>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5"/>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6"/>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3"/>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6"/>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2"/>
                                        </p:tgtEl>
                                        <p:attrNameLst>
                                          <p:attrName>r</p:attrName>
                                        </p:attrNameLst>
                                      </p:cBhvr>
                                    </p:animRot>
                                  </p:childTnLst>
                                </p:cTn>
                              </p:par>
                            </p:childTnLst>
                          </p:cTn>
                        </p:par>
                        <p:par>
                          <p:cTn id="199" fill="hold">
                            <p:stCondLst>
                              <p:cond delay="2000"/>
                            </p:stCondLst>
                            <p:childTnLst>
                              <p:par>
                                <p:cTn id="200" presetID="2" presetClass="exit" presetSubtype="2" fill="hold" grpId="2"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ppt_y"/>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ppt_y"/>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ppt_y"/>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8"/>
                                        </p:tgtEl>
                                        <p:attrNameLst>
                                          <p:attrName>ppt_x</p:attrName>
                                        </p:attrNameLst>
                                      </p:cBhvr>
                                      <p:tavLst>
                                        <p:tav tm="0">
                                          <p:val>
                                            <p:strVal val="ppt_x"/>
                                          </p:val>
                                        </p:tav>
                                        <p:tav tm="100000">
                                          <p:val>
                                            <p:strVal val="1+ppt_w/2"/>
                                          </p:val>
                                        </p:tav>
                                      </p:tavLst>
                                    </p:anim>
                                    <p:anim calcmode="lin" valueType="num">
                                      <p:cBhvr additive="base">
                                        <p:cTn id="214" dur="2000"/>
                                        <p:tgtEl>
                                          <p:spTgt spid="8"/>
                                        </p:tgtEl>
                                        <p:attrNameLst>
                                          <p:attrName>ppt_y</p:attrName>
                                        </p:attrNameLst>
                                      </p:cBhvr>
                                      <p:tavLst>
                                        <p:tav tm="0">
                                          <p:val>
                                            <p:strVal val="ppt_y"/>
                                          </p:val>
                                        </p:tav>
                                        <p:tav tm="100000">
                                          <p:val>
                                            <p:strVal val="ppt_y"/>
                                          </p:val>
                                        </p:tav>
                                      </p:tavLst>
                                    </p:anim>
                                    <p:set>
                                      <p:cBhvr>
                                        <p:cTn id="215" dur="1" fill="hold">
                                          <p:stCondLst>
                                            <p:cond delay="1999"/>
                                          </p:stCondLst>
                                        </p:cTn>
                                        <p:tgtEl>
                                          <p:spTgt spid="8"/>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9"/>
                                        </p:tgtEl>
                                        <p:attrNameLst>
                                          <p:attrName>ppt_x</p:attrName>
                                        </p:attrNameLst>
                                      </p:cBhvr>
                                      <p:tavLst>
                                        <p:tav tm="0">
                                          <p:val>
                                            <p:strVal val="ppt_x"/>
                                          </p:val>
                                        </p:tav>
                                        <p:tav tm="100000">
                                          <p:val>
                                            <p:strVal val="1+ppt_w/2"/>
                                          </p:val>
                                        </p:tav>
                                      </p:tavLst>
                                    </p:anim>
                                    <p:anim calcmode="lin" valueType="num">
                                      <p:cBhvr additive="base">
                                        <p:cTn id="218" dur="2000"/>
                                        <p:tgtEl>
                                          <p:spTgt spid="9"/>
                                        </p:tgtEl>
                                        <p:attrNameLst>
                                          <p:attrName>ppt_y</p:attrName>
                                        </p:attrNameLst>
                                      </p:cBhvr>
                                      <p:tavLst>
                                        <p:tav tm="0">
                                          <p:val>
                                            <p:strVal val="ppt_y"/>
                                          </p:val>
                                        </p:tav>
                                        <p:tav tm="100000">
                                          <p:val>
                                            <p:strVal val="ppt_y"/>
                                          </p:val>
                                        </p:tav>
                                      </p:tavLst>
                                    </p:anim>
                                    <p:set>
                                      <p:cBhvr>
                                        <p:cTn id="219" dur="1" fill="hold">
                                          <p:stCondLst>
                                            <p:cond delay="1999"/>
                                          </p:stCondLst>
                                        </p:cTn>
                                        <p:tgtEl>
                                          <p:spTgt spid="9"/>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0"/>
                                        </p:tgtEl>
                                        <p:attrNameLst>
                                          <p:attrName>ppt_x</p:attrName>
                                        </p:attrNameLst>
                                      </p:cBhvr>
                                      <p:tavLst>
                                        <p:tav tm="0">
                                          <p:val>
                                            <p:strVal val="ppt_x"/>
                                          </p:val>
                                        </p:tav>
                                        <p:tav tm="100000">
                                          <p:val>
                                            <p:strVal val="1+ppt_w/2"/>
                                          </p:val>
                                        </p:tav>
                                      </p:tavLst>
                                    </p:anim>
                                    <p:anim calcmode="lin" valueType="num">
                                      <p:cBhvr additive="base">
                                        <p:cTn id="222" dur="2000"/>
                                        <p:tgtEl>
                                          <p:spTgt spid="10"/>
                                        </p:tgtEl>
                                        <p:attrNameLst>
                                          <p:attrName>ppt_y</p:attrName>
                                        </p:attrNameLst>
                                      </p:cBhvr>
                                      <p:tavLst>
                                        <p:tav tm="0">
                                          <p:val>
                                            <p:strVal val="ppt_y"/>
                                          </p:val>
                                        </p:tav>
                                        <p:tav tm="100000">
                                          <p:val>
                                            <p:strVal val="ppt_y"/>
                                          </p:val>
                                        </p:tav>
                                      </p:tavLst>
                                    </p:anim>
                                    <p:set>
                                      <p:cBhvr>
                                        <p:cTn id="223" dur="1" fill="hold">
                                          <p:stCondLst>
                                            <p:cond delay="1999"/>
                                          </p:stCondLst>
                                        </p:cTn>
                                        <p:tgtEl>
                                          <p:spTgt spid="10"/>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1+ppt_w/2"/>
                                          </p:val>
                                        </p:tav>
                                      </p:tavLst>
                                    </p:anim>
                                    <p:anim calcmode="lin" valueType="num">
                                      <p:cBhvr additive="base">
                                        <p:cTn id="226" dur="2000"/>
                                        <p:tgtEl>
                                          <p:spTgt spid="11"/>
                                        </p:tgtEl>
                                        <p:attrNameLst>
                                          <p:attrName>ppt_y</p:attrName>
                                        </p:attrNameLst>
                                      </p:cBhvr>
                                      <p:tavLst>
                                        <p:tav tm="0">
                                          <p:val>
                                            <p:strVal val="ppt_y"/>
                                          </p:val>
                                        </p:tav>
                                        <p:tav tm="100000">
                                          <p:val>
                                            <p:strVal val="ppt_y"/>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1+ppt_w/2"/>
                                          </p:val>
                                        </p:tav>
                                      </p:tavLst>
                                    </p:anim>
                                    <p:anim calcmode="lin" valueType="num">
                                      <p:cBhvr additive="base">
                                        <p:cTn id="230" dur="2000"/>
                                        <p:tgtEl>
                                          <p:spTgt spid="12"/>
                                        </p:tgtEl>
                                        <p:attrNameLst>
                                          <p:attrName>ppt_y</p:attrName>
                                        </p:attrNameLst>
                                      </p:cBhvr>
                                      <p:tavLst>
                                        <p:tav tm="0">
                                          <p:val>
                                            <p:strVal val="ppt_y"/>
                                          </p:val>
                                        </p:tav>
                                        <p:tav tm="100000">
                                          <p:val>
                                            <p:strVal val="ppt_y"/>
                                          </p:val>
                                        </p:tav>
                                      </p:tavLst>
                                    </p:anim>
                                    <p:set>
                                      <p:cBhvr>
                                        <p:cTn id="231" dur="1" fill="hold">
                                          <p:stCondLst>
                                            <p:cond delay="1999"/>
                                          </p:stCondLst>
                                        </p:cTn>
                                        <p:tgtEl>
                                          <p:spTgt spid="12"/>
                                        </p:tgtEl>
                                        <p:attrNameLst>
                                          <p:attrName>style.visibility</p:attrName>
                                        </p:attrNameLst>
                                      </p:cBhvr>
                                      <p:to>
                                        <p:strVal val="hidden"/>
                                      </p:to>
                                    </p:set>
                                  </p:childTnLst>
                                </p:cTn>
                              </p:par>
                              <p:par>
                                <p:cTn id="232" presetID="8" presetClass="emph" presetSubtype="0" fill="hold" grpId="3"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fill="hold" grpId="3" nodeType="withEffect">
                                  <p:stCondLst>
                                    <p:cond delay="0"/>
                                  </p:stCondLst>
                                  <p:childTnLst>
                                    <p:animRot by="21600000">
                                      <p:cBhvr>
                                        <p:cTn id="235" dur="2000" fill="hold"/>
                                        <p:tgtEl>
                                          <p:spTgt spid="6"/>
                                        </p:tgtEl>
                                        <p:attrNameLst>
                                          <p:attrName>r</p:attrName>
                                        </p:attrNameLst>
                                      </p:cBhvr>
                                    </p:animRot>
                                  </p:childTnLst>
                                </p:cTn>
                              </p:par>
                              <p:par>
                                <p:cTn id="236" presetID="8" presetClass="emph" presetSubtype="0" fill="hold" grpId="3" nodeType="withEffect">
                                  <p:stCondLst>
                                    <p:cond delay="0"/>
                                  </p:stCondLst>
                                  <p:childTnLst>
                                    <p:animRot by="21600000">
                                      <p:cBhvr>
                                        <p:cTn id="237" dur="2000" fill="hold"/>
                                        <p:tgtEl>
                                          <p:spTgt spid="7"/>
                                        </p:tgtEl>
                                        <p:attrNameLst>
                                          <p:attrName>r</p:attrName>
                                        </p:attrNameLst>
                                      </p:cBhvr>
                                    </p:animRot>
                                  </p:childTnLst>
                                </p:cTn>
                              </p:par>
                              <p:par>
                                <p:cTn id="238" presetID="8" presetClass="emph" presetSubtype="0" fill="hold" grpId="3" nodeType="withEffect">
                                  <p:stCondLst>
                                    <p:cond delay="0"/>
                                  </p:stCondLst>
                                  <p:childTnLst>
                                    <p:animRot by="21600000">
                                      <p:cBhvr>
                                        <p:cTn id="239" dur="2000" fill="hold"/>
                                        <p:tgtEl>
                                          <p:spTgt spid="8"/>
                                        </p:tgtEl>
                                        <p:attrNameLst>
                                          <p:attrName>r</p:attrName>
                                        </p:attrNameLst>
                                      </p:cBhvr>
                                    </p:animRot>
                                  </p:childTnLst>
                                </p:cTn>
                              </p:par>
                              <p:par>
                                <p:cTn id="240" presetID="8" presetClass="emph" presetSubtype="0" fill="hold" grpId="3"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fill="hold" grpId="3"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11"/>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12"/>
                                        </p:tgtEl>
                                        <p:attrNameLst>
                                          <p:attrName>r</p:attrName>
                                        </p:attrNameLst>
                                      </p:cBhvr>
                                    </p:animRot>
                                  </p:childTnLst>
                                </p:cTn>
                              </p:par>
                              <p:par>
                                <p:cTn id="248" presetID="2" presetClass="exit" presetSubtype="8" fill="hold" grpId="2"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0-ppt_w/2"/>
                                          </p:val>
                                        </p:tav>
                                      </p:tavLst>
                                    </p:anim>
                                    <p:anim calcmode="lin" valueType="num">
                                      <p:cBhvr additive="base">
                                        <p:cTn id="250" dur="2000"/>
                                        <p:tgtEl>
                                          <p:spTgt spid="21"/>
                                        </p:tgtEl>
                                        <p:attrNameLst>
                                          <p:attrName>ppt_y</p:attrName>
                                        </p:attrNameLst>
                                      </p:cBhvr>
                                      <p:tavLst>
                                        <p:tav tm="0">
                                          <p:val>
                                            <p:strVal val="ppt_y"/>
                                          </p:val>
                                        </p:tav>
                                        <p:tav tm="100000">
                                          <p:val>
                                            <p:strVal val="ppt_y"/>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0-ppt_w/2"/>
                                          </p:val>
                                        </p:tav>
                                      </p:tavLst>
                                    </p:anim>
                                    <p:anim calcmode="lin" valueType="num">
                                      <p:cBhvr additive="base">
                                        <p:cTn id="254" dur="2000"/>
                                        <p:tgtEl>
                                          <p:spTgt spid="22"/>
                                        </p:tgtEl>
                                        <p:attrNameLst>
                                          <p:attrName>ppt_y</p:attrName>
                                        </p:attrNameLst>
                                      </p:cBhvr>
                                      <p:tavLst>
                                        <p:tav tm="0">
                                          <p:val>
                                            <p:strVal val="ppt_y"/>
                                          </p:val>
                                        </p:tav>
                                        <p:tav tm="100000">
                                          <p:val>
                                            <p:strVal val="ppt_y"/>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0-ppt_w/2"/>
                                          </p:val>
                                        </p:tav>
                                      </p:tavLst>
                                    </p:anim>
                                    <p:anim calcmode="lin" valueType="num">
                                      <p:cBhvr additive="base">
                                        <p:cTn id="258" dur="2000"/>
                                        <p:tgtEl>
                                          <p:spTgt spid="23"/>
                                        </p:tgtEl>
                                        <p:attrNameLst>
                                          <p:attrName>ppt_y</p:attrName>
                                        </p:attrNameLst>
                                      </p:cBhvr>
                                      <p:tavLst>
                                        <p:tav tm="0">
                                          <p:val>
                                            <p:strVal val="ppt_y"/>
                                          </p:val>
                                        </p:tav>
                                        <p:tav tm="100000">
                                          <p:val>
                                            <p:strVal val="ppt_y"/>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0-ppt_w/2"/>
                                          </p:val>
                                        </p:tav>
                                      </p:tavLst>
                                    </p:anim>
                                    <p:anim calcmode="lin" valueType="num">
                                      <p:cBhvr additive="base">
                                        <p:cTn id="262" dur="2000"/>
                                        <p:tgtEl>
                                          <p:spTgt spid="24"/>
                                        </p:tgtEl>
                                        <p:attrNameLst>
                                          <p:attrName>ppt_y</p:attrName>
                                        </p:attrNameLst>
                                      </p:cBhvr>
                                      <p:tavLst>
                                        <p:tav tm="0">
                                          <p:val>
                                            <p:strVal val="ppt_y"/>
                                          </p:val>
                                        </p:tav>
                                        <p:tav tm="100000">
                                          <p:val>
                                            <p:strVal val="ppt_y"/>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0-ppt_w/2"/>
                                          </p:val>
                                        </p:tav>
                                      </p:tavLst>
                                    </p:anim>
                                    <p:anim calcmode="lin" valueType="num">
                                      <p:cBhvr additive="base">
                                        <p:cTn id="266" dur="2000"/>
                                        <p:tgtEl>
                                          <p:spTgt spid="25"/>
                                        </p:tgtEl>
                                        <p:attrNameLst>
                                          <p:attrName>ppt_y</p:attrName>
                                        </p:attrNameLst>
                                      </p:cBhvr>
                                      <p:tavLst>
                                        <p:tav tm="0">
                                          <p:val>
                                            <p:strVal val="ppt_y"/>
                                          </p:val>
                                        </p:tav>
                                        <p:tav tm="100000">
                                          <p:val>
                                            <p:strVal val="ppt_y"/>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0-ppt_w/2"/>
                                          </p:val>
                                        </p:tav>
                                      </p:tavLst>
                                    </p:anim>
                                    <p:anim calcmode="lin" valueType="num">
                                      <p:cBhvr additive="base">
                                        <p:cTn id="274" dur="2000"/>
                                        <p:tgtEl>
                                          <p:spTgt spid="27"/>
                                        </p:tgtEl>
                                        <p:attrNameLst>
                                          <p:attrName>ppt_y</p:attrName>
                                        </p:attrNameLst>
                                      </p:cBhvr>
                                      <p:tavLst>
                                        <p:tav tm="0">
                                          <p:val>
                                            <p:strVal val="ppt_y"/>
                                          </p:val>
                                        </p:tav>
                                        <p:tav tm="100000">
                                          <p:val>
                                            <p:strVal val="ppt_y"/>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0-ppt_w/2"/>
                                          </p:val>
                                        </p:tav>
                                      </p:tavLst>
                                    </p:anim>
                                    <p:anim calcmode="lin" valueType="num">
                                      <p:cBhvr additive="base">
                                        <p:cTn id="278" dur="2000"/>
                                        <p:tgtEl>
                                          <p:spTgt spid="28"/>
                                        </p:tgtEl>
                                        <p:attrNameLst>
                                          <p:attrName>ppt_y</p:attrName>
                                        </p:attrNameLst>
                                      </p:cBhvr>
                                      <p:tavLst>
                                        <p:tav tm="0">
                                          <p:val>
                                            <p:strVal val="ppt_y"/>
                                          </p:val>
                                        </p:tav>
                                        <p:tav tm="100000">
                                          <p:val>
                                            <p:strVal val="ppt_y"/>
                                          </p:val>
                                        </p:tav>
                                      </p:tavLst>
                                    </p:anim>
                                    <p:set>
                                      <p:cBhvr>
                                        <p:cTn id="279" dur="1" fill="hold">
                                          <p:stCondLst>
                                            <p:cond delay="1999"/>
                                          </p:stCondLst>
                                        </p:cTn>
                                        <p:tgtEl>
                                          <p:spTgt spid="28"/>
                                        </p:tgtEl>
                                        <p:attrNameLst>
                                          <p:attrName>style.visibility</p:attrName>
                                        </p:attrNameLst>
                                      </p:cBhvr>
                                      <p:to>
                                        <p:strVal val="hidden"/>
                                      </p:to>
                                    </p:set>
                                  </p:childTnLst>
                                </p:cTn>
                              </p:par>
                              <p:par>
                                <p:cTn id="280" presetID="8" presetClass="emph" presetSubtype="0" fill="hold" grpId="3" nodeType="withEffect">
                                  <p:stCondLst>
                                    <p:cond delay="0"/>
                                  </p:stCondLst>
                                  <p:childTnLst>
                                    <p:animRot by="21600000">
                                      <p:cBhvr>
                                        <p:cTn id="281" dur="2000" fill="hold"/>
                                        <p:tgtEl>
                                          <p:spTgt spid="21"/>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22"/>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23"/>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24"/>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28"/>
                                        </p:tgtEl>
                                        <p:attrNameLst>
                                          <p:attrName>r</p:attrName>
                                        </p:attrNameLst>
                                      </p:cBhvr>
                                    </p:animRot>
                                  </p:childTnLst>
                                </p:cTn>
                              </p:par>
                              <p:par>
                                <p:cTn id="296" presetID="2" presetClass="exit" presetSubtype="2" fill="hold" grpId="2"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1+ppt_w/2"/>
                                          </p:val>
                                        </p:tav>
                                      </p:tavLst>
                                    </p:anim>
                                    <p:anim calcmode="lin" valueType="num">
                                      <p:cBhvr additive="base">
                                        <p:cTn id="298" dur="2000"/>
                                        <p:tgtEl>
                                          <p:spTgt spid="29"/>
                                        </p:tgtEl>
                                        <p:attrNameLst>
                                          <p:attrName>ppt_y</p:attrName>
                                        </p:attrNameLst>
                                      </p:cBhvr>
                                      <p:tavLst>
                                        <p:tav tm="0">
                                          <p:val>
                                            <p:strVal val="ppt_y"/>
                                          </p:val>
                                        </p:tav>
                                        <p:tav tm="100000">
                                          <p:val>
                                            <p:strVal val="ppt_y"/>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30"/>
                                        </p:tgtEl>
                                        <p:attrNameLst>
                                          <p:attrName>ppt_x</p:attrName>
                                        </p:attrNameLst>
                                      </p:cBhvr>
                                      <p:tavLst>
                                        <p:tav tm="0">
                                          <p:val>
                                            <p:strVal val="ppt_x"/>
                                          </p:val>
                                        </p:tav>
                                        <p:tav tm="100000">
                                          <p:val>
                                            <p:strVal val="1+ppt_w/2"/>
                                          </p:val>
                                        </p:tav>
                                      </p:tavLst>
                                    </p:anim>
                                    <p:anim calcmode="lin" valueType="num">
                                      <p:cBhvr additive="base">
                                        <p:cTn id="302" dur="2000"/>
                                        <p:tgtEl>
                                          <p:spTgt spid="30"/>
                                        </p:tgtEl>
                                        <p:attrNameLst>
                                          <p:attrName>ppt_y</p:attrName>
                                        </p:attrNameLst>
                                      </p:cBhvr>
                                      <p:tavLst>
                                        <p:tav tm="0">
                                          <p:val>
                                            <p:strVal val="ppt_y"/>
                                          </p:val>
                                        </p:tav>
                                        <p:tav tm="100000">
                                          <p:val>
                                            <p:strVal val="ppt_y"/>
                                          </p:val>
                                        </p:tav>
                                      </p:tavLst>
                                    </p:anim>
                                    <p:set>
                                      <p:cBhvr>
                                        <p:cTn id="303" dur="1" fill="hold">
                                          <p:stCondLst>
                                            <p:cond delay="1999"/>
                                          </p:stCondLst>
                                        </p:cTn>
                                        <p:tgtEl>
                                          <p:spTgt spid="30"/>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31"/>
                                        </p:tgtEl>
                                        <p:attrNameLst>
                                          <p:attrName>ppt_x</p:attrName>
                                        </p:attrNameLst>
                                      </p:cBhvr>
                                      <p:tavLst>
                                        <p:tav tm="0">
                                          <p:val>
                                            <p:strVal val="ppt_x"/>
                                          </p:val>
                                        </p:tav>
                                        <p:tav tm="100000">
                                          <p:val>
                                            <p:strVal val="1+ppt_w/2"/>
                                          </p:val>
                                        </p:tav>
                                      </p:tavLst>
                                    </p:anim>
                                    <p:anim calcmode="lin" valueType="num">
                                      <p:cBhvr additive="base">
                                        <p:cTn id="306" dur="2000"/>
                                        <p:tgtEl>
                                          <p:spTgt spid="31"/>
                                        </p:tgtEl>
                                        <p:attrNameLst>
                                          <p:attrName>ppt_y</p:attrName>
                                        </p:attrNameLst>
                                      </p:cBhvr>
                                      <p:tavLst>
                                        <p:tav tm="0">
                                          <p:val>
                                            <p:strVal val="ppt_y"/>
                                          </p:val>
                                        </p:tav>
                                        <p:tav tm="100000">
                                          <p:val>
                                            <p:strVal val="ppt_y"/>
                                          </p:val>
                                        </p:tav>
                                      </p:tavLst>
                                    </p:anim>
                                    <p:set>
                                      <p:cBhvr>
                                        <p:cTn id="307" dur="1" fill="hold">
                                          <p:stCondLst>
                                            <p:cond delay="1999"/>
                                          </p:stCondLst>
                                        </p:cTn>
                                        <p:tgtEl>
                                          <p:spTgt spid="31"/>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32"/>
                                        </p:tgtEl>
                                        <p:attrNameLst>
                                          <p:attrName>ppt_x</p:attrName>
                                        </p:attrNameLst>
                                      </p:cBhvr>
                                      <p:tavLst>
                                        <p:tav tm="0">
                                          <p:val>
                                            <p:strVal val="ppt_x"/>
                                          </p:val>
                                        </p:tav>
                                        <p:tav tm="100000">
                                          <p:val>
                                            <p:strVal val="1+ppt_w/2"/>
                                          </p:val>
                                        </p:tav>
                                      </p:tavLst>
                                    </p:anim>
                                    <p:anim calcmode="lin" valueType="num">
                                      <p:cBhvr additive="base">
                                        <p:cTn id="310" dur="2000"/>
                                        <p:tgtEl>
                                          <p:spTgt spid="32"/>
                                        </p:tgtEl>
                                        <p:attrNameLst>
                                          <p:attrName>ppt_y</p:attrName>
                                        </p:attrNameLst>
                                      </p:cBhvr>
                                      <p:tavLst>
                                        <p:tav tm="0">
                                          <p:val>
                                            <p:strVal val="ppt_y"/>
                                          </p:val>
                                        </p:tav>
                                        <p:tav tm="100000">
                                          <p:val>
                                            <p:strVal val="ppt_y"/>
                                          </p:val>
                                        </p:tav>
                                      </p:tavLst>
                                    </p:anim>
                                    <p:set>
                                      <p:cBhvr>
                                        <p:cTn id="311" dur="1" fill="hold">
                                          <p:stCondLst>
                                            <p:cond delay="1999"/>
                                          </p:stCondLst>
                                        </p:cTn>
                                        <p:tgtEl>
                                          <p:spTgt spid="32"/>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33"/>
                                        </p:tgtEl>
                                        <p:attrNameLst>
                                          <p:attrName>ppt_x</p:attrName>
                                        </p:attrNameLst>
                                      </p:cBhvr>
                                      <p:tavLst>
                                        <p:tav tm="0">
                                          <p:val>
                                            <p:strVal val="ppt_x"/>
                                          </p:val>
                                        </p:tav>
                                        <p:tav tm="100000">
                                          <p:val>
                                            <p:strVal val="1+ppt_w/2"/>
                                          </p:val>
                                        </p:tav>
                                      </p:tavLst>
                                    </p:anim>
                                    <p:anim calcmode="lin" valueType="num">
                                      <p:cBhvr additive="base">
                                        <p:cTn id="314" dur="2000"/>
                                        <p:tgtEl>
                                          <p:spTgt spid="33"/>
                                        </p:tgtEl>
                                        <p:attrNameLst>
                                          <p:attrName>ppt_y</p:attrName>
                                        </p:attrNameLst>
                                      </p:cBhvr>
                                      <p:tavLst>
                                        <p:tav tm="0">
                                          <p:val>
                                            <p:strVal val="ppt_y"/>
                                          </p:val>
                                        </p:tav>
                                        <p:tav tm="100000">
                                          <p:val>
                                            <p:strVal val="ppt_y"/>
                                          </p:val>
                                        </p:tav>
                                      </p:tavLst>
                                    </p:anim>
                                    <p:set>
                                      <p:cBhvr>
                                        <p:cTn id="315" dur="1" fill="hold">
                                          <p:stCondLst>
                                            <p:cond delay="1999"/>
                                          </p:stCondLst>
                                        </p:cTn>
                                        <p:tgtEl>
                                          <p:spTgt spid="33"/>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34"/>
                                        </p:tgtEl>
                                        <p:attrNameLst>
                                          <p:attrName>ppt_x</p:attrName>
                                        </p:attrNameLst>
                                      </p:cBhvr>
                                      <p:tavLst>
                                        <p:tav tm="0">
                                          <p:val>
                                            <p:strVal val="ppt_x"/>
                                          </p:val>
                                        </p:tav>
                                        <p:tav tm="100000">
                                          <p:val>
                                            <p:strVal val="1+ppt_w/2"/>
                                          </p:val>
                                        </p:tav>
                                      </p:tavLst>
                                    </p:anim>
                                    <p:anim calcmode="lin" valueType="num">
                                      <p:cBhvr additive="base">
                                        <p:cTn id="318" dur="2000"/>
                                        <p:tgtEl>
                                          <p:spTgt spid="34"/>
                                        </p:tgtEl>
                                        <p:attrNameLst>
                                          <p:attrName>ppt_y</p:attrName>
                                        </p:attrNameLst>
                                      </p:cBhvr>
                                      <p:tavLst>
                                        <p:tav tm="0">
                                          <p:val>
                                            <p:strVal val="ppt_y"/>
                                          </p:val>
                                        </p:tav>
                                        <p:tav tm="100000">
                                          <p:val>
                                            <p:strVal val="ppt_y"/>
                                          </p:val>
                                        </p:tav>
                                      </p:tavLst>
                                    </p:anim>
                                    <p:set>
                                      <p:cBhvr>
                                        <p:cTn id="319" dur="1" fill="hold">
                                          <p:stCondLst>
                                            <p:cond delay="1999"/>
                                          </p:stCondLst>
                                        </p:cTn>
                                        <p:tgtEl>
                                          <p:spTgt spid="34"/>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35"/>
                                        </p:tgtEl>
                                        <p:attrNameLst>
                                          <p:attrName>ppt_x</p:attrName>
                                        </p:attrNameLst>
                                      </p:cBhvr>
                                      <p:tavLst>
                                        <p:tav tm="0">
                                          <p:val>
                                            <p:strVal val="ppt_x"/>
                                          </p:val>
                                        </p:tav>
                                        <p:tav tm="100000">
                                          <p:val>
                                            <p:strVal val="1+ppt_w/2"/>
                                          </p:val>
                                        </p:tav>
                                      </p:tavLst>
                                    </p:anim>
                                    <p:anim calcmode="lin" valueType="num">
                                      <p:cBhvr additive="base">
                                        <p:cTn id="322" dur="2000"/>
                                        <p:tgtEl>
                                          <p:spTgt spid="35"/>
                                        </p:tgtEl>
                                        <p:attrNameLst>
                                          <p:attrName>ppt_y</p:attrName>
                                        </p:attrNameLst>
                                      </p:cBhvr>
                                      <p:tavLst>
                                        <p:tav tm="0">
                                          <p:val>
                                            <p:strVal val="ppt_y"/>
                                          </p:val>
                                        </p:tav>
                                        <p:tav tm="100000">
                                          <p:val>
                                            <p:strVal val="ppt_y"/>
                                          </p:val>
                                        </p:tav>
                                      </p:tavLst>
                                    </p:anim>
                                    <p:set>
                                      <p:cBhvr>
                                        <p:cTn id="323" dur="1" fill="hold">
                                          <p:stCondLst>
                                            <p:cond delay="1999"/>
                                          </p:stCondLst>
                                        </p:cTn>
                                        <p:tgtEl>
                                          <p:spTgt spid="35"/>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36"/>
                                        </p:tgtEl>
                                        <p:attrNameLst>
                                          <p:attrName>ppt_x</p:attrName>
                                        </p:attrNameLst>
                                      </p:cBhvr>
                                      <p:tavLst>
                                        <p:tav tm="0">
                                          <p:val>
                                            <p:strVal val="ppt_x"/>
                                          </p:val>
                                        </p:tav>
                                        <p:tav tm="100000">
                                          <p:val>
                                            <p:strVal val="1+ppt_w/2"/>
                                          </p:val>
                                        </p:tav>
                                      </p:tavLst>
                                    </p:anim>
                                    <p:anim calcmode="lin" valueType="num">
                                      <p:cBhvr additive="base">
                                        <p:cTn id="326" dur="2000"/>
                                        <p:tgtEl>
                                          <p:spTgt spid="36"/>
                                        </p:tgtEl>
                                        <p:attrNameLst>
                                          <p:attrName>ppt_y</p:attrName>
                                        </p:attrNameLst>
                                      </p:cBhvr>
                                      <p:tavLst>
                                        <p:tav tm="0">
                                          <p:val>
                                            <p:strVal val="ppt_y"/>
                                          </p:val>
                                        </p:tav>
                                        <p:tav tm="100000">
                                          <p:val>
                                            <p:strVal val="ppt_y"/>
                                          </p:val>
                                        </p:tav>
                                      </p:tavLst>
                                    </p:anim>
                                    <p:set>
                                      <p:cBhvr>
                                        <p:cTn id="327" dur="1" fill="hold">
                                          <p:stCondLst>
                                            <p:cond delay="1999"/>
                                          </p:stCondLst>
                                        </p:cTn>
                                        <p:tgtEl>
                                          <p:spTgt spid="36"/>
                                        </p:tgtEl>
                                        <p:attrNameLst>
                                          <p:attrName>style.visibility</p:attrName>
                                        </p:attrNameLst>
                                      </p:cBhvr>
                                      <p:to>
                                        <p:strVal val="hidden"/>
                                      </p:to>
                                    </p:set>
                                  </p:childTnLst>
                                </p:cTn>
                              </p:par>
                              <p:par>
                                <p:cTn id="328" presetID="8" presetClass="emph" presetSubtype="0" fill="hold" grpId="3" nodeType="withEffect">
                                  <p:stCondLst>
                                    <p:cond delay="0"/>
                                  </p:stCondLst>
                                  <p:childTnLst>
                                    <p:animRot by="21600000">
                                      <p:cBhvr>
                                        <p:cTn id="329" dur="2000" fill="hold"/>
                                        <p:tgtEl>
                                          <p:spTgt spid="29"/>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30"/>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31"/>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32"/>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34"/>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35"/>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36"/>
                                        </p:tgtEl>
                                        <p:attrNameLst>
                                          <p:attrName>r</p:attrName>
                                        </p:attrNameLst>
                                      </p:cBhvr>
                                    </p:animRot>
                                  </p:childTnLst>
                                </p:cTn>
                              </p:par>
                              <p:par>
                                <p:cTn id="344" presetID="2" presetClass="exit" presetSubtype="8" fill="hold" grpId="2" nodeType="withEffect">
                                  <p:stCondLst>
                                    <p:cond delay="0"/>
                                  </p:stCondLst>
                                  <p:childTnLst>
                                    <p:anim calcmode="lin" valueType="num">
                                      <p:cBhvr additive="base">
                                        <p:cTn id="345" dur="2000"/>
                                        <p:tgtEl>
                                          <p:spTgt spid="13"/>
                                        </p:tgtEl>
                                        <p:attrNameLst>
                                          <p:attrName>ppt_x</p:attrName>
                                        </p:attrNameLst>
                                      </p:cBhvr>
                                      <p:tavLst>
                                        <p:tav tm="0">
                                          <p:val>
                                            <p:strVal val="ppt_x"/>
                                          </p:val>
                                        </p:tav>
                                        <p:tav tm="100000">
                                          <p:val>
                                            <p:strVal val="0-ppt_w/2"/>
                                          </p:val>
                                        </p:tav>
                                      </p:tavLst>
                                    </p:anim>
                                    <p:anim calcmode="lin" valueType="num">
                                      <p:cBhvr additive="base">
                                        <p:cTn id="346" dur="2000"/>
                                        <p:tgtEl>
                                          <p:spTgt spid="13"/>
                                        </p:tgtEl>
                                        <p:attrNameLst>
                                          <p:attrName>ppt_y</p:attrName>
                                        </p:attrNameLst>
                                      </p:cBhvr>
                                      <p:tavLst>
                                        <p:tav tm="0">
                                          <p:val>
                                            <p:strVal val="ppt_y"/>
                                          </p:val>
                                        </p:tav>
                                        <p:tav tm="100000">
                                          <p:val>
                                            <p:strVal val="ppt_y"/>
                                          </p:val>
                                        </p:tav>
                                      </p:tavLst>
                                    </p:anim>
                                    <p:set>
                                      <p:cBhvr>
                                        <p:cTn id="347" dur="1" fill="hold">
                                          <p:stCondLst>
                                            <p:cond delay="1999"/>
                                          </p:stCondLst>
                                        </p:cTn>
                                        <p:tgtEl>
                                          <p:spTgt spid="13"/>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14"/>
                                        </p:tgtEl>
                                        <p:attrNameLst>
                                          <p:attrName>ppt_x</p:attrName>
                                        </p:attrNameLst>
                                      </p:cBhvr>
                                      <p:tavLst>
                                        <p:tav tm="0">
                                          <p:val>
                                            <p:strVal val="ppt_x"/>
                                          </p:val>
                                        </p:tav>
                                        <p:tav tm="100000">
                                          <p:val>
                                            <p:strVal val="0-ppt_w/2"/>
                                          </p:val>
                                        </p:tav>
                                      </p:tavLst>
                                    </p:anim>
                                    <p:anim calcmode="lin" valueType="num">
                                      <p:cBhvr additive="base">
                                        <p:cTn id="350" dur="2000"/>
                                        <p:tgtEl>
                                          <p:spTgt spid="14"/>
                                        </p:tgtEl>
                                        <p:attrNameLst>
                                          <p:attrName>ppt_y</p:attrName>
                                        </p:attrNameLst>
                                      </p:cBhvr>
                                      <p:tavLst>
                                        <p:tav tm="0">
                                          <p:val>
                                            <p:strVal val="ppt_y"/>
                                          </p:val>
                                        </p:tav>
                                        <p:tav tm="100000">
                                          <p:val>
                                            <p:strVal val="ppt_y"/>
                                          </p:val>
                                        </p:tav>
                                      </p:tavLst>
                                    </p:anim>
                                    <p:set>
                                      <p:cBhvr>
                                        <p:cTn id="351" dur="1" fill="hold">
                                          <p:stCondLst>
                                            <p:cond delay="1999"/>
                                          </p:stCondLst>
                                        </p:cTn>
                                        <p:tgtEl>
                                          <p:spTgt spid="14"/>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5"/>
                                        </p:tgtEl>
                                        <p:attrNameLst>
                                          <p:attrName>ppt_x</p:attrName>
                                        </p:attrNameLst>
                                      </p:cBhvr>
                                      <p:tavLst>
                                        <p:tav tm="0">
                                          <p:val>
                                            <p:strVal val="ppt_x"/>
                                          </p:val>
                                        </p:tav>
                                        <p:tav tm="100000">
                                          <p:val>
                                            <p:strVal val="0-ppt_w/2"/>
                                          </p:val>
                                        </p:tav>
                                      </p:tavLst>
                                    </p:anim>
                                    <p:anim calcmode="lin" valueType="num">
                                      <p:cBhvr additive="base">
                                        <p:cTn id="354" dur="2000"/>
                                        <p:tgtEl>
                                          <p:spTgt spid="15"/>
                                        </p:tgtEl>
                                        <p:attrNameLst>
                                          <p:attrName>ppt_y</p:attrName>
                                        </p:attrNameLst>
                                      </p:cBhvr>
                                      <p:tavLst>
                                        <p:tav tm="0">
                                          <p:val>
                                            <p:strVal val="ppt_y"/>
                                          </p:val>
                                        </p:tav>
                                        <p:tav tm="100000">
                                          <p:val>
                                            <p:strVal val="ppt_y"/>
                                          </p:val>
                                        </p:tav>
                                      </p:tavLst>
                                    </p:anim>
                                    <p:set>
                                      <p:cBhvr>
                                        <p:cTn id="355" dur="1" fill="hold">
                                          <p:stCondLst>
                                            <p:cond delay="1999"/>
                                          </p:stCondLst>
                                        </p:cTn>
                                        <p:tgtEl>
                                          <p:spTgt spid="15"/>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16"/>
                                        </p:tgtEl>
                                        <p:attrNameLst>
                                          <p:attrName>ppt_x</p:attrName>
                                        </p:attrNameLst>
                                      </p:cBhvr>
                                      <p:tavLst>
                                        <p:tav tm="0">
                                          <p:val>
                                            <p:strVal val="ppt_x"/>
                                          </p:val>
                                        </p:tav>
                                        <p:tav tm="100000">
                                          <p:val>
                                            <p:strVal val="0-ppt_w/2"/>
                                          </p:val>
                                        </p:tav>
                                      </p:tavLst>
                                    </p:anim>
                                    <p:anim calcmode="lin" valueType="num">
                                      <p:cBhvr additive="base">
                                        <p:cTn id="358" dur="2000"/>
                                        <p:tgtEl>
                                          <p:spTgt spid="16"/>
                                        </p:tgtEl>
                                        <p:attrNameLst>
                                          <p:attrName>ppt_y</p:attrName>
                                        </p:attrNameLst>
                                      </p:cBhvr>
                                      <p:tavLst>
                                        <p:tav tm="0">
                                          <p:val>
                                            <p:strVal val="ppt_y"/>
                                          </p:val>
                                        </p:tav>
                                        <p:tav tm="100000">
                                          <p:val>
                                            <p:strVal val="ppt_y"/>
                                          </p:val>
                                        </p:tav>
                                      </p:tavLst>
                                    </p:anim>
                                    <p:set>
                                      <p:cBhvr>
                                        <p:cTn id="359" dur="1" fill="hold">
                                          <p:stCondLst>
                                            <p:cond delay="1999"/>
                                          </p:stCondLst>
                                        </p:cTn>
                                        <p:tgtEl>
                                          <p:spTgt spid="16"/>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0-ppt_w/2"/>
                                          </p:val>
                                        </p:tav>
                                      </p:tavLst>
                                    </p:anim>
                                    <p:anim calcmode="lin" valueType="num">
                                      <p:cBhvr additive="base">
                                        <p:cTn id="362" dur="2000"/>
                                        <p:tgtEl>
                                          <p:spTgt spid="17"/>
                                        </p:tgtEl>
                                        <p:attrNameLst>
                                          <p:attrName>ppt_y</p:attrName>
                                        </p:attrNameLst>
                                      </p:cBhvr>
                                      <p:tavLst>
                                        <p:tav tm="0">
                                          <p:val>
                                            <p:strVal val="ppt_y"/>
                                          </p:val>
                                        </p:tav>
                                        <p:tav tm="100000">
                                          <p:val>
                                            <p:strVal val="ppt_y"/>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18"/>
                                        </p:tgtEl>
                                        <p:attrNameLst>
                                          <p:attrName>ppt_x</p:attrName>
                                        </p:attrNameLst>
                                      </p:cBhvr>
                                      <p:tavLst>
                                        <p:tav tm="0">
                                          <p:val>
                                            <p:strVal val="ppt_x"/>
                                          </p:val>
                                        </p:tav>
                                        <p:tav tm="100000">
                                          <p:val>
                                            <p:strVal val="0-ppt_w/2"/>
                                          </p:val>
                                        </p:tav>
                                      </p:tavLst>
                                    </p:anim>
                                    <p:anim calcmode="lin" valueType="num">
                                      <p:cBhvr additive="base">
                                        <p:cTn id="366" dur="2000"/>
                                        <p:tgtEl>
                                          <p:spTgt spid="18"/>
                                        </p:tgtEl>
                                        <p:attrNameLst>
                                          <p:attrName>ppt_y</p:attrName>
                                        </p:attrNameLst>
                                      </p:cBhvr>
                                      <p:tavLst>
                                        <p:tav tm="0">
                                          <p:val>
                                            <p:strVal val="ppt_y"/>
                                          </p:val>
                                        </p:tav>
                                        <p:tav tm="100000">
                                          <p:val>
                                            <p:strVal val="ppt_y"/>
                                          </p:val>
                                        </p:tav>
                                      </p:tavLst>
                                    </p:anim>
                                    <p:set>
                                      <p:cBhvr>
                                        <p:cTn id="367" dur="1" fill="hold">
                                          <p:stCondLst>
                                            <p:cond delay="1999"/>
                                          </p:stCondLst>
                                        </p:cTn>
                                        <p:tgtEl>
                                          <p:spTgt spid="18"/>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19"/>
                                        </p:tgtEl>
                                        <p:attrNameLst>
                                          <p:attrName>ppt_x</p:attrName>
                                        </p:attrNameLst>
                                      </p:cBhvr>
                                      <p:tavLst>
                                        <p:tav tm="0">
                                          <p:val>
                                            <p:strVal val="ppt_x"/>
                                          </p:val>
                                        </p:tav>
                                        <p:tav tm="100000">
                                          <p:val>
                                            <p:strVal val="0-ppt_w/2"/>
                                          </p:val>
                                        </p:tav>
                                      </p:tavLst>
                                    </p:anim>
                                    <p:anim calcmode="lin" valueType="num">
                                      <p:cBhvr additive="base">
                                        <p:cTn id="370" dur="2000"/>
                                        <p:tgtEl>
                                          <p:spTgt spid="19"/>
                                        </p:tgtEl>
                                        <p:attrNameLst>
                                          <p:attrName>ppt_y</p:attrName>
                                        </p:attrNameLst>
                                      </p:cBhvr>
                                      <p:tavLst>
                                        <p:tav tm="0">
                                          <p:val>
                                            <p:strVal val="ppt_y"/>
                                          </p:val>
                                        </p:tav>
                                        <p:tav tm="100000">
                                          <p:val>
                                            <p:strVal val="ppt_y"/>
                                          </p:val>
                                        </p:tav>
                                      </p:tavLst>
                                    </p:anim>
                                    <p:set>
                                      <p:cBhvr>
                                        <p:cTn id="371" dur="1" fill="hold">
                                          <p:stCondLst>
                                            <p:cond delay="1999"/>
                                          </p:stCondLst>
                                        </p:cTn>
                                        <p:tgtEl>
                                          <p:spTgt spid="19"/>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0"/>
                                        </p:tgtEl>
                                        <p:attrNameLst>
                                          <p:attrName>ppt_x</p:attrName>
                                        </p:attrNameLst>
                                      </p:cBhvr>
                                      <p:tavLst>
                                        <p:tav tm="0">
                                          <p:val>
                                            <p:strVal val="ppt_x"/>
                                          </p:val>
                                        </p:tav>
                                        <p:tav tm="100000">
                                          <p:val>
                                            <p:strVal val="0-ppt_w/2"/>
                                          </p:val>
                                        </p:tav>
                                      </p:tavLst>
                                    </p:anim>
                                    <p:anim calcmode="lin" valueType="num">
                                      <p:cBhvr additive="base">
                                        <p:cTn id="374" dur="2000"/>
                                        <p:tgtEl>
                                          <p:spTgt spid="20"/>
                                        </p:tgtEl>
                                        <p:attrNameLst>
                                          <p:attrName>ppt_y</p:attrName>
                                        </p:attrNameLst>
                                      </p:cBhvr>
                                      <p:tavLst>
                                        <p:tav tm="0">
                                          <p:val>
                                            <p:strVal val="ppt_y"/>
                                          </p:val>
                                        </p:tav>
                                        <p:tav tm="100000">
                                          <p:val>
                                            <p:strVal val="ppt_y"/>
                                          </p:val>
                                        </p:tav>
                                      </p:tavLst>
                                    </p:anim>
                                    <p:set>
                                      <p:cBhvr>
                                        <p:cTn id="375" dur="1" fill="hold">
                                          <p:stCondLst>
                                            <p:cond delay="1999"/>
                                          </p:stCondLst>
                                        </p:cTn>
                                        <p:tgtEl>
                                          <p:spTgt spid="20"/>
                                        </p:tgtEl>
                                        <p:attrNameLst>
                                          <p:attrName>style.visibility</p:attrName>
                                        </p:attrNameLst>
                                      </p:cBhvr>
                                      <p:to>
                                        <p:strVal val="hidden"/>
                                      </p:to>
                                    </p:set>
                                  </p:childTnLst>
                                </p:cTn>
                              </p:par>
                              <p:par>
                                <p:cTn id="376" presetID="8" presetClass="emph" presetSubtype="0" fill="hold" grpId="3"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14"/>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15"/>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16"/>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7"/>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8"/>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9"/>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20"/>
                                        </p:tgtEl>
                                        <p:attrNameLst>
                                          <p:attrName>r</p:attrName>
                                        </p:attrNameLst>
                                      </p:cBhvr>
                                    </p:animRot>
                                  </p:childTnLst>
                                </p:cTn>
                              </p:par>
                              <p:par>
                                <p:cTn id="392" presetID="17" presetClass="entr" presetSubtype="10"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fltVal val="0"/>
                                          </p:val>
                                        </p:tav>
                                        <p:tav tm="100000">
                                          <p:val>
                                            <p:strVal val="#ppt_w"/>
                                          </p:val>
                                        </p:tav>
                                      </p:tavLst>
                                    </p:anim>
                                    <p:anim calcmode="lin" valueType="num">
                                      <p:cBhvr>
                                        <p:cTn id="395" dur="2000" fill="hold"/>
                                        <p:tgtEl>
                                          <p:spTgt spid="2"/>
                                        </p:tgtEl>
                                        <p:attrNameLst>
                                          <p:attrName>ppt_h</p:attrName>
                                        </p:attrNameLst>
                                      </p:cBhvr>
                                      <p:tavLst>
                                        <p:tav tm="0">
                                          <p:val>
                                            <p:strVal val="#ppt_h"/>
                                          </p:val>
                                        </p:tav>
                                        <p:tav tm="100000">
                                          <p:val>
                                            <p:strVal val="#ppt_h"/>
                                          </p:val>
                                        </p:tav>
                                      </p:tavLst>
                                    </p:anim>
                                  </p:childTnLst>
                                </p:cTn>
                              </p:par>
                            </p:childTnLst>
                          </p:cTn>
                        </p:par>
                        <p:par>
                          <p:cTn id="396" fill="hold">
                            <p:stCondLst>
                              <p:cond delay="4000"/>
                            </p:stCondLst>
                            <p:childTnLst>
                              <p:par>
                                <p:cTn id="397" presetID="29" presetClass="entr" presetSubtype="0" fill="hold" grpId="0" nodeType="afterEffect">
                                  <p:stCondLst>
                                    <p:cond delay="0"/>
                                  </p:stCondLst>
                                  <p:childTnLst>
                                    <p:set>
                                      <p:cBhvr>
                                        <p:cTn id="398" dur="1" fill="hold">
                                          <p:stCondLst>
                                            <p:cond delay="0"/>
                                          </p:stCondLst>
                                        </p:cTn>
                                        <p:tgtEl>
                                          <p:spTgt spid="3"/>
                                        </p:tgtEl>
                                        <p:attrNameLst>
                                          <p:attrName>style.visibility</p:attrName>
                                        </p:attrNameLst>
                                      </p:cBhvr>
                                      <p:to>
                                        <p:strVal val="visible"/>
                                      </p:to>
                                    </p:set>
                                    <p:anim calcmode="lin" valueType="num">
                                      <p:cBhvr>
                                        <p:cTn id="399" dur="2000" fill="hold"/>
                                        <p:tgtEl>
                                          <p:spTgt spid="3"/>
                                        </p:tgtEl>
                                        <p:attrNameLst>
                                          <p:attrName>ppt_x</p:attrName>
                                        </p:attrNameLst>
                                      </p:cBhvr>
                                      <p:tavLst>
                                        <p:tav tm="0">
                                          <p:val>
                                            <p:strVal val="#ppt_x-.2"/>
                                          </p:val>
                                        </p:tav>
                                        <p:tav tm="100000">
                                          <p:val>
                                            <p:strVal val="#ppt_x"/>
                                          </p:val>
                                        </p:tav>
                                      </p:tavLst>
                                    </p:anim>
                                    <p:anim calcmode="lin" valueType="num">
                                      <p:cBhvr>
                                        <p:cTn id="400"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40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32C1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chemeClr val="accent3">
                <a:lumMod val="75000"/>
                <a:tint val="45000"/>
                <a:satMod val="400000"/>
              </a:schemeClr>
            </a:duotone>
            <a:lum bright="-20000" contrast="40000"/>
          </a:blip>
          <a:stretch>
            <a:fillRect/>
          </a:stretch>
        </p:blipFill>
        <p:spPr>
          <a:xfrm>
            <a:off x="642910" y="0"/>
            <a:ext cx="7786742" cy="5143500"/>
          </a:xfrm>
          <a:prstGeom prst="rect">
            <a:avLst/>
          </a:prstGeom>
        </p:spPr>
      </p:pic>
      <p:sp>
        <p:nvSpPr>
          <p:cNvPr id="5" name="4 CuadroTexto"/>
          <p:cNvSpPr txBox="1"/>
          <p:nvPr/>
        </p:nvSpPr>
        <p:spPr>
          <a:xfrm>
            <a:off x="1857356" y="1428742"/>
            <a:ext cx="5500725" cy="2462213"/>
          </a:xfrm>
          <a:prstGeom prst="rect">
            <a:avLst/>
          </a:prstGeom>
          <a:noFill/>
        </p:spPr>
        <p:txBody>
          <a:bodyPr wrap="square" rtlCol="0">
            <a:spAutoFit/>
          </a:bodyPr>
          <a:lstStyle/>
          <a:p>
            <a:r>
              <a:rPr lang="es-PE" sz="1400" cap="all" dirty="0" smtClean="0"/>
              <a:t>E</a:t>
            </a:r>
            <a:r>
              <a:rPr lang="es-PE" sz="1400" dirty="0" smtClean="0"/>
              <a:t>l Puente de Mostar, llamado </a:t>
            </a:r>
            <a:r>
              <a:rPr lang="es-PE" sz="1400" dirty="0" err="1" smtClean="0"/>
              <a:t>Stari</a:t>
            </a:r>
            <a:r>
              <a:rPr lang="es-PE" sz="1400" dirty="0" smtClean="0"/>
              <a:t> </a:t>
            </a:r>
            <a:r>
              <a:rPr lang="es-PE" sz="1400" dirty="0" err="1" smtClean="0"/>
              <a:t>Most</a:t>
            </a:r>
            <a:r>
              <a:rPr lang="es-PE" sz="1400" dirty="0" smtClean="0"/>
              <a:t> (Puente Viejo en Bosnio) es considerado el símbolo de unidad entre Oriente y Occidente. Lejos de servir únicamente como pasarela que cruza el río </a:t>
            </a:r>
            <a:r>
              <a:rPr lang="es-PE" sz="1400" dirty="0" err="1" smtClean="0"/>
              <a:t>Neretva</a:t>
            </a:r>
            <a:r>
              <a:rPr lang="es-PE" sz="1400" dirty="0" smtClean="0"/>
              <a:t>, es también el símbolo de unión entre los cristianos y musulmanes que conviven en Mostar desde hace siglos. Desafortunadamente, el estallido de la guerra en la antigua Yugoslavia en los años 90 cambió el destino de este singular puente. El Puente Viejo de Mostar, que ahora luce su mejor cara, fue derribado en el año 1993, y tuvo que ser totalmente reconstruido posteriormente.</a:t>
            </a:r>
          </a:p>
          <a:p>
            <a:r>
              <a:rPr lang="es-PE" sz="1400" dirty="0" smtClean="0"/>
              <a:t>El </a:t>
            </a:r>
            <a:r>
              <a:rPr lang="es-PE" sz="1400" dirty="0" err="1" smtClean="0"/>
              <a:t>Stari</a:t>
            </a:r>
            <a:r>
              <a:rPr lang="es-PE" sz="1400" dirty="0" smtClean="0"/>
              <a:t> </a:t>
            </a:r>
            <a:r>
              <a:rPr lang="es-PE" sz="1400" dirty="0" err="1" smtClean="0"/>
              <a:t>Most</a:t>
            </a:r>
            <a:r>
              <a:rPr lang="es-PE" sz="1400" dirty="0" smtClean="0"/>
              <a:t> está ubicado en pleno corazón de la ciudad de Mostar, la quinta ciudad más grande de Bosnia-Herzegovina, y la más importante del sur del país. Debido a su proximidad con Croacia es una de las ciudades más visitadas de todo país. Está rodeada por el río </a:t>
            </a:r>
            <a:r>
              <a:rPr lang="es-PE" sz="1400" dirty="0" err="1" smtClean="0"/>
              <a:t>Neretva</a:t>
            </a:r>
            <a:r>
              <a:rPr lang="es-PE" sz="1400" dirty="0" smtClean="0"/>
              <a:t> y la colina </a:t>
            </a:r>
            <a:r>
              <a:rPr lang="es-PE" sz="1400" dirty="0" err="1" smtClean="0"/>
              <a:t>Hum</a:t>
            </a:r>
            <a:r>
              <a:rPr lang="es-PE" sz="1400" dirty="0" smtClean="0"/>
              <a:t>, y destaca por ser una ciudad multiétnica con siglos de historia a sus espaldas.</a:t>
            </a:r>
            <a:endParaRPr lang="es-PE" sz="1400" dirty="0"/>
          </a:p>
        </p:txBody>
      </p:sp>
      <p:sp>
        <p:nvSpPr>
          <p:cNvPr id="4" name="3 Rectángulo"/>
          <p:cNvSpPr/>
          <p:nvPr/>
        </p:nvSpPr>
        <p:spPr>
          <a:xfrm flipH="1">
            <a:off x="0" y="0"/>
            <a:ext cx="35715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ari Most (inglés Puente Viejo) es una reconstrucción de un puente otomano del siglo XVI en la ciudad de Mostar en Bosnia 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643702" y="4214824"/>
            <a:ext cx="2214546" cy="52322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viejo</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Mostar - Bosnia</a:t>
            </a:r>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4" name="3 Imagen" descr="Imagen2.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3428992" y="0"/>
            <a:ext cx="1157285" cy="1557604"/>
          </a:xfrm>
          <a:prstGeom prst="rect">
            <a:avLst/>
          </a:prstGeom>
        </p:spPr>
      </p:pic>
      <p:pic>
        <p:nvPicPr>
          <p:cNvPr id="5" name="4 Imagen" descr="Imagen2.png"/>
          <p:cNvPicPr>
            <a:picLocks noChangeAspect="1"/>
          </p:cNvPicPr>
          <p:nvPr/>
        </p:nvPicPr>
        <p:blipFill>
          <a:blip r:embed="rId4" cstate="print">
            <a:duotone>
              <a:schemeClr val="accent6">
                <a:shade val="45000"/>
                <a:satMod val="135000"/>
              </a:schemeClr>
              <a:prstClr val="white"/>
            </a:duotone>
            <a:lum bright="-40000" contrast="40000"/>
          </a:blip>
          <a:stretch>
            <a:fillRect/>
          </a:stretch>
        </p:blipFill>
        <p:spPr>
          <a:xfrm flipH="1">
            <a:off x="4429124" y="0"/>
            <a:ext cx="1119207" cy="1557604"/>
          </a:xfrm>
          <a:prstGeom prst="rect">
            <a:avLst/>
          </a:prstGeom>
        </p:spPr>
      </p:pic>
      <p:pic>
        <p:nvPicPr>
          <p:cNvPr id="6" name="5 Imagen" descr="Imagen2.png"/>
          <p:cNvPicPr>
            <a:picLocks noChangeAspect="1"/>
          </p:cNvPicPr>
          <p:nvPr/>
        </p:nvPicPr>
        <p:blipFill>
          <a:blip r:embed="rId3" cstate="print">
            <a:duotone>
              <a:schemeClr val="accent6">
                <a:shade val="45000"/>
                <a:satMod val="135000"/>
              </a:schemeClr>
              <a:prstClr val="white"/>
            </a:duotone>
            <a:lum bright="-10000" contrast="40000"/>
          </a:blip>
          <a:stretch>
            <a:fillRect/>
          </a:stretch>
        </p:blipFill>
        <p:spPr>
          <a:xfrm>
            <a:off x="2928926" y="1214422"/>
            <a:ext cx="1157285" cy="1557604"/>
          </a:xfrm>
          <a:prstGeom prst="rect">
            <a:avLst/>
          </a:prstGeom>
        </p:spPr>
      </p:pic>
      <p:pic>
        <p:nvPicPr>
          <p:cNvPr id="7" name="6 Imagen" descr="Imagen2.png"/>
          <p:cNvPicPr>
            <a:picLocks noChangeAspect="1"/>
          </p:cNvPicPr>
          <p:nvPr/>
        </p:nvPicPr>
        <p:blipFill>
          <a:blip r:embed="rId4" cstate="print">
            <a:duotone>
              <a:schemeClr val="accent6">
                <a:shade val="45000"/>
                <a:satMod val="135000"/>
              </a:schemeClr>
              <a:prstClr val="white"/>
            </a:duotone>
            <a:lum bright="-10000" contrast="40000"/>
          </a:blip>
          <a:stretch>
            <a:fillRect/>
          </a:stretch>
        </p:blipFill>
        <p:spPr>
          <a:xfrm flipH="1">
            <a:off x="4857752" y="1285860"/>
            <a:ext cx="1119207" cy="1557604"/>
          </a:xfrm>
          <a:prstGeom prst="rect">
            <a:avLst/>
          </a:prstGeom>
        </p:spPr>
      </p:pic>
      <p:pic>
        <p:nvPicPr>
          <p:cNvPr id="8" name="7 Imagen" descr="Imagen2.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2428860" y="2428868"/>
            <a:ext cx="1157285" cy="1557604"/>
          </a:xfrm>
          <a:prstGeom prst="rect">
            <a:avLst/>
          </a:prstGeom>
        </p:spPr>
      </p:pic>
      <p:pic>
        <p:nvPicPr>
          <p:cNvPr id="9" name="8 Imagen" descr="Imagen2.png"/>
          <p:cNvPicPr>
            <a:picLocks noChangeAspect="1"/>
          </p:cNvPicPr>
          <p:nvPr/>
        </p:nvPicPr>
        <p:blipFill>
          <a:blip r:embed="rId4" cstate="print">
            <a:duotone>
              <a:schemeClr val="accent6">
                <a:shade val="45000"/>
                <a:satMod val="135000"/>
              </a:schemeClr>
              <a:prstClr val="white"/>
            </a:duotone>
            <a:lum bright="-40000" contrast="40000"/>
          </a:blip>
          <a:stretch>
            <a:fillRect/>
          </a:stretch>
        </p:blipFill>
        <p:spPr>
          <a:xfrm flipH="1">
            <a:off x="5286380" y="2500306"/>
            <a:ext cx="1119207" cy="1557604"/>
          </a:xfrm>
          <a:prstGeom prst="rect">
            <a:avLst/>
          </a:prstGeom>
        </p:spPr>
      </p:pic>
      <p:pic>
        <p:nvPicPr>
          <p:cNvPr id="10" name="9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1857356" y="3571876"/>
            <a:ext cx="1157285" cy="1557604"/>
          </a:xfrm>
          <a:prstGeom prst="rect">
            <a:avLst/>
          </a:prstGeom>
        </p:spPr>
      </p:pic>
      <p:pic>
        <p:nvPicPr>
          <p:cNvPr id="11" name="10 Imagen" descr="Imagen2.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5786446" y="3714752"/>
            <a:ext cx="1119207" cy="1557604"/>
          </a:xfrm>
          <a:prstGeom prst="rect">
            <a:avLst/>
          </a:prstGeom>
        </p:spPr>
      </p:pic>
      <p:sp>
        <p:nvSpPr>
          <p:cNvPr id="13" name="12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4000"/>
                            </p:stCondLst>
                            <p:childTnLst>
                              <p:par>
                                <p:cTn id="56" presetID="2" presetClass="exit" presetSubtype="1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1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1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5"/>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childTnLst>
                          </p:cTn>
                        </p:par>
                        <p:par>
                          <p:cTn id="110" fill="hold">
                            <p:stCondLst>
                              <p:cond delay="8000"/>
                            </p:stCondLst>
                            <p:childTnLst>
                              <p:par>
                                <p:cTn id="111" presetID="29" presetClass="entr" presetSubtype="0" fill="hold" grpId="0" nodeType="afterEffect">
                                  <p:stCondLst>
                                    <p:cond delay="0"/>
                                  </p:stCondLst>
                                  <p:childTnLst>
                                    <p:set>
                                      <p:cBhvr>
                                        <p:cTn id="112" dur="1" fill="hold">
                                          <p:stCondLst>
                                            <p:cond delay="0"/>
                                          </p:stCondLst>
                                        </p:cTn>
                                        <p:tgtEl>
                                          <p:spTgt spid="3"/>
                                        </p:tgtEl>
                                        <p:attrNameLst>
                                          <p:attrName>style.visibility</p:attrName>
                                        </p:attrNameLst>
                                      </p:cBhvr>
                                      <p:to>
                                        <p:strVal val="visible"/>
                                      </p:to>
                                    </p:set>
                                    <p:anim calcmode="lin" valueType="num">
                                      <p:cBhvr>
                                        <p:cTn id="113" dur="2000" fill="hold"/>
                                        <p:tgtEl>
                                          <p:spTgt spid="3"/>
                                        </p:tgtEl>
                                        <p:attrNameLst>
                                          <p:attrName>ppt_x</p:attrName>
                                        </p:attrNameLst>
                                      </p:cBhvr>
                                      <p:tavLst>
                                        <p:tav tm="0">
                                          <p:val>
                                            <p:strVal val="#ppt_x-.2"/>
                                          </p:val>
                                        </p:tav>
                                        <p:tav tm="100000">
                                          <p:val>
                                            <p:strVal val="#ppt_x"/>
                                          </p:val>
                                        </p:tav>
                                      </p:tavLst>
                                    </p:anim>
                                    <p:anim calcmode="lin" valueType="num">
                                      <p:cBhvr>
                                        <p:cTn id="114"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2B100F"/>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619701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643702" y="4143386"/>
            <a:ext cx="1745991" cy="73866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viejo</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Mostar - Bosnia</a:t>
            </a:r>
          </a:p>
          <a:p>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4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3900752">
            <a:off x="2784764" y="-143430"/>
            <a:ext cx="2367124" cy="1500681"/>
          </a:xfrm>
          <a:prstGeom prst="rect">
            <a:avLst/>
          </a:prstGeom>
        </p:spPr>
      </p:pic>
      <p:pic>
        <p:nvPicPr>
          <p:cNvPr id="6" name="5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7082976" flipV="1">
            <a:off x="4102886" y="-161300"/>
            <a:ext cx="2423893" cy="1515132"/>
          </a:xfrm>
          <a:prstGeom prst="rect">
            <a:avLst/>
          </a:prstGeom>
        </p:spPr>
      </p:pic>
      <p:pic>
        <p:nvPicPr>
          <p:cNvPr id="7" name="6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3900752">
            <a:off x="2637473" y="977713"/>
            <a:ext cx="2367124" cy="1500681"/>
          </a:xfrm>
          <a:prstGeom prst="rect">
            <a:avLst/>
          </a:prstGeom>
        </p:spPr>
      </p:pic>
      <p:pic>
        <p:nvPicPr>
          <p:cNvPr id="8" name="7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7082976" flipV="1">
            <a:off x="3955595" y="959843"/>
            <a:ext cx="2423893" cy="1515132"/>
          </a:xfrm>
          <a:prstGeom prst="rect">
            <a:avLst/>
          </a:prstGeom>
        </p:spPr>
      </p:pic>
      <p:pic>
        <p:nvPicPr>
          <p:cNvPr id="9" name="8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3900752">
            <a:off x="2782557" y="2117878"/>
            <a:ext cx="2367124" cy="1500681"/>
          </a:xfrm>
          <a:prstGeom prst="rect">
            <a:avLst/>
          </a:prstGeom>
        </p:spPr>
      </p:pic>
      <p:pic>
        <p:nvPicPr>
          <p:cNvPr id="10" name="9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7082976" flipV="1">
            <a:off x="4100679" y="2100008"/>
            <a:ext cx="2423893" cy="1515132"/>
          </a:xfrm>
          <a:prstGeom prst="rect">
            <a:avLst/>
          </a:prstGeom>
        </p:spPr>
      </p:pic>
      <p:pic>
        <p:nvPicPr>
          <p:cNvPr id="11" name="10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3900752">
            <a:off x="2708911" y="2977978"/>
            <a:ext cx="2367124" cy="1500681"/>
          </a:xfrm>
          <a:prstGeom prst="rect">
            <a:avLst/>
          </a:prstGeom>
        </p:spPr>
      </p:pic>
      <p:pic>
        <p:nvPicPr>
          <p:cNvPr id="12" name="11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7082976" flipV="1">
            <a:off x="4027033" y="2960108"/>
            <a:ext cx="2423893" cy="1515132"/>
          </a:xfrm>
          <a:prstGeom prst="rect">
            <a:avLst/>
          </a:prstGeom>
        </p:spPr>
      </p:pic>
      <p:pic>
        <p:nvPicPr>
          <p:cNvPr id="13" name="12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3900752">
            <a:off x="2713328" y="4142849"/>
            <a:ext cx="2367124" cy="1500681"/>
          </a:xfrm>
          <a:prstGeom prst="rect">
            <a:avLst/>
          </a:prstGeom>
        </p:spPr>
      </p:pic>
      <p:pic>
        <p:nvPicPr>
          <p:cNvPr id="14" name="13 Imagen" descr="Imagen8.png"/>
          <p:cNvPicPr>
            <a:picLocks noChangeAspect="1"/>
          </p:cNvPicPr>
          <p:nvPr/>
        </p:nvPicPr>
        <p:blipFill>
          <a:blip r:embed="rId3">
            <a:duotone>
              <a:prstClr val="black"/>
              <a:schemeClr val="accent3">
                <a:tint val="45000"/>
                <a:satMod val="400000"/>
              </a:schemeClr>
            </a:duotone>
            <a:lum contrast="40000"/>
          </a:blip>
          <a:stretch>
            <a:fillRect/>
          </a:stretch>
        </p:blipFill>
        <p:spPr>
          <a:xfrm rot="7082976" flipV="1">
            <a:off x="4029241" y="4100273"/>
            <a:ext cx="2423893" cy="1515132"/>
          </a:xfrm>
          <a:prstGeom prst="rect">
            <a:avLst/>
          </a:prstGeom>
        </p:spPr>
      </p:pic>
      <p:sp>
        <p:nvSpPr>
          <p:cNvPr id="15" name="14 Rectángulo"/>
          <p:cNvSpPr/>
          <p:nvPr/>
        </p:nvSpPr>
        <p:spPr>
          <a:xfrm>
            <a:off x="0" y="-214332"/>
            <a:ext cx="9144000" cy="6072230"/>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1"/>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0-ppt_w/2"/>
                                          </p:val>
                                        </p:tav>
                                      </p:tavLst>
                                    </p:anim>
                                    <p:anim calcmode="lin" valueType="num">
                                      <p:cBhvr additive="base">
                                        <p:cTn id="102" dur="2000"/>
                                        <p:tgtEl>
                                          <p:spTgt spid="12"/>
                                        </p:tgtEl>
                                        <p:attrNameLst>
                                          <p:attrName>ppt_y</p:attrName>
                                        </p:attrNameLst>
                                      </p:cBhvr>
                                      <p:tavLst>
                                        <p:tav tm="0">
                                          <p:val>
                                            <p:strVal val="ppt_y"/>
                                          </p:val>
                                        </p:tav>
                                        <p:tav tm="100000">
                                          <p:val>
                                            <p:strVal val="ppt_y"/>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0-ppt_w/2"/>
                                          </p:val>
                                        </p:tav>
                                      </p:tavLst>
                                    </p:anim>
                                    <p:anim calcmode="lin" valueType="num">
                                      <p:cBhvr additive="base">
                                        <p:cTn id="106" dur="2000"/>
                                        <p:tgtEl>
                                          <p:spTgt spid="14"/>
                                        </p:tgtEl>
                                        <p:attrNameLst>
                                          <p:attrName>ppt_y</p:attrName>
                                        </p:attrNameLst>
                                      </p:cBhvr>
                                      <p:tavLst>
                                        <p:tav tm="0">
                                          <p:val>
                                            <p:strVal val="ppt_y"/>
                                          </p:val>
                                        </p:tav>
                                        <p:tav tm="100000">
                                          <p:val>
                                            <p:strVal val="ppt_y"/>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4"/>
                                        </p:tgtEl>
                                        <p:attrNameLst>
                                          <p:attrName>r</p:attrName>
                                        </p:attrNameLst>
                                      </p:cBhvr>
                                    </p:animRot>
                                  </p:childTnLst>
                                </p:cTn>
                              </p:par>
                              <p:par>
                                <p:cTn id="118" presetID="2" presetClass="exit" presetSubtype="2" fill="hold" nodeType="withEffect">
                                  <p:stCondLst>
                                    <p:cond delay="0"/>
                                  </p:stCondLst>
                                  <p:childTnLst>
                                    <p:anim calcmode="lin" valueType="num">
                                      <p:cBhvr additive="base">
                                        <p:cTn id="119" dur="2000"/>
                                        <p:tgtEl>
                                          <p:spTgt spid="5"/>
                                        </p:tgtEl>
                                        <p:attrNameLst>
                                          <p:attrName>ppt_x</p:attrName>
                                        </p:attrNameLst>
                                      </p:cBhvr>
                                      <p:tavLst>
                                        <p:tav tm="0">
                                          <p:val>
                                            <p:strVal val="ppt_x"/>
                                          </p:val>
                                        </p:tav>
                                        <p:tav tm="100000">
                                          <p:val>
                                            <p:strVal val="1+ppt_w/2"/>
                                          </p:val>
                                        </p:tav>
                                      </p:tavLst>
                                    </p:anim>
                                    <p:anim calcmode="lin" valueType="num">
                                      <p:cBhvr additive="base">
                                        <p:cTn id="120" dur="2000"/>
                                        <p:tgtEl>
                                          <p:spTgt spid="5"/>
                                        </p:tgtEl>
                                        <p:attrNameLst>
                                          <p:attrName>ppt_y</p:attrName>
                                        </p:attrNameLst>
                                      </p:cBhvr>
                                      <p:tavLst>
                                        <p:tav tm="0">
                                          <p:val>
                                            <p:strVal val="ppt_y"/>
                                          </p:val>
                                        </p:tav>
                                        <p:tav tm="100000">
                                          <p:val>
                                            <p:strVal val="ppt_y"/>
                                          </p:val>
                                        </p:tav>
                                      </p:tavLst>
                                    </p:anim>
                                    <p:set>
                                      <p:cBhvr>
                                        <p:cTn id="121" dur="1" fill="hold">
                                          <p:stCondLst>
                                            <p:cond delay="1999"/>
                                          </p:stCondLst>
                                        </p:cTn>
                                        <p:tgtEl>
                                          <p:spTgt spid="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2000"/>
                                        <p:tgtEl>
                                          <p:spTgt spid="7"/>
                                        </p:tgtEl>
                                        <p:attrNameLst>
                                          <p:attrName>ppt_x</p:attrName>
                                        </p:attrNameLst>
                                      </p:cBhvr>
                                      <p:tavLst>
                                        <p:tav tm="0">
                                          <p:val>
                                            <p:strVal val="ppt_x"/>
                                          </p:val>
                                        </p:tav>
                                        <p:tav tm="100000">
                                          <p:val>
                                            <p:strVal val="1+ppt_w/2"/>
                                          </p:val>
                                        </p:tav>
                                      </p:tavLst>
                                    </p:anim>
                                    <p:anim calcmode="lin" valueType="num">
                                      <p:cBhvr additive="base">
                                        <p:cTn id="124" dur="2000"/>
                                        <p:tgtEl>
                                          <p:spTgt spid="7"/>
                                        </p:tgtEl>
                                        <p:attrNameLst>
                                          <p:attrName>ppt_y</p:attrName>
                                        </p:attrNameLst>
                                      </p:cBhvr>
                                      <p:tavLst>
                                        <p:tav tm="0">
                                          <p:val>
                                            <p:strVal val="ppt_y"/>
                                          </p:val>
                                        </p:tav>
                                        <p:tav tm="100000">
                                          <p:val>
                                            <p:strVal val="ppt_y"/>
                                          </p:val>
                                        </p:tav>
                                      </p:tavLst>
                                    </p:anim>
                                    <p:set>
                                      <p:cBhvr>
                                        <p:cTn id="125" dur="1" fill="hold">
                                          <p:stCondLst>
                                            <p:cond delay="1999"/>
                                          </p:stCondLst>
                                        </p:cTn>
                                        <p:tgtEl>
                                          <p:spTgt spid="7"/>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2000"/>
                                        <p:tgtEl>
                                          <p:spTgt spid="9"/>
                                        </p:tgtEl>
                                        <p:attrNameLst>
                                          <p:attrName>ppt_x</p:attrName>
                                        </p:attrNameLst>
                                      </p:cBhvr>
                                      <p:tavLst>
                                        <p:tav tm="0">
                                          <p:val>
                                            <p:strVal val="ppt_x"/>
                                          </p:val>
                                        </p:tav>
                                        <p:tav tm="100000">
                                          <p:val>
                                            <p:strVal val="1+ppt_w/2"/>
                                          </p:val>
                                        </p:tav>
                                      </p:tavLst>
                                    </p:anim>
                                    <p:anim calcmode="lin" valueType="num">
                                      <p:cBhvr additive="base">
                                        <p:cTn id="128" dur="2000"/>
                                        <p:tgtEl>
                                          <p:spTgt spid="9"/>
                                        </p:tgtEl>
                                        <p:attrNameLst>
                                          <p:attrName>ppt_y</p:attrName>
                                        </p:attrNameLst>
                                      </p:cBhvr>
                                      <p:tavLst>
                                        <p:tav tm="0">
                                          <p:val>
                                            <p:strVal val="ppt_y"/>
                                          </p:val>
                                        </p:tav>
                                        <p:tav tm="100000">
                                          <p:val>
                                            <p:strVal val="ppt_y"/>
                                          </p:val>
                                        </p:tav>
                                      </p:tavLst>
                                    </p:anim>
                                    <p:set>
                                      <p:cBhvr>
                                        <p:cTn id="129" dur="1" fill="hold">
                                          <p:stCondLst>
                                            <p:cond delay="1999"/>
                                          </p:stCondLst>
                                        </p:cTn>
                                        <p:tgtEl>
                                          <p:spTgt spid="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11"/>
                                        </p:tgtEl>
                                        <p:attrNameLst>
                                          <p:attrName>ppt_x</p:attrName>
                                        </p:attrNameLst>
                                      </p:cBhvr>
                                      <p:tavLst>
                                        <p:tav tm="0">
                                          <p:val>
                                            <p:strVal val="ppt_x"/>
                                          </p:val>
                                        </p:tav>
                                        <p:tav tm="100000">
                                          <p:val>
                                            <p:strVal val="1+ppt_w/2"/>
                                          </p:val>
                                        </p:tav>
                                      </p:tavLst>
                                    </p:anim>
                                    <p:anim calcmode="lin" valueType="num">
                                      <p:cBhvr additive="base">
                                        <p:cTn id="132" dur="2000"/>
                                        <p:tgtEl>
                                          <p:spTgt spid="11"/>
                                        </p:tgtEl>
                                        <p:attrNameLst>
                                          <p:attrName>ppt_y</p:attrName>
                                        </p:attrNameLst>
                                      </p:cBhvr>
                                      <p:tavLst>
                                        <p:tav tm="0">
                                          <p:val>
                                            <p:strVal val="ppt_y"/>
                                          </p:val>
                                        </p:tav>
                                        <p:tav tm="100000">
                                          <p:val>
                                            <p:strVal val="ppt_y"/>
                                          </p:val>
                                        </p:tav>
                                      </p:tavLst>
                                    </p:anim>
                                    <p:set>
                                      <p:cBhvr>
                                        <p:cTn id="133" dur="1" fill="hold">
                                          <p:stCondLst>
                                            <p:cond delay="1999"/>
                                          </p:stCondLst>
                                        </p:cTn>
                                        <p:tgtEl>
                                          <p:spTgt spid="1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2000"/>
                                        <p:tgtEl>
                                          <p:spTgt spid="13"/>
                                        </p:tgtEl>
                                        <p:attrNameLst>
                                          <p:attrName>ppt_x</p:attrName>
                                        </p:attrNameLst>
                                      </p:cBhvr>
                                      <p:tavLst>
                                        <p:tav tm="0">
                                          <p:val>
                                            <p:strVal val="ppt_x"/>
                                          </p:val>
                                        </p:tav>
                                        <p:tav tm="100000">
                                          <p:val>
                                            <p:strVal val="1+ppt_w/2"/>
                                          </p:val>
                                        </p:tav>
                                      </p:tavLst>
                                    </p:anim>
                                    <p:anim calcmode="lin" valueType="num">
                                      <p:cBhvr additive="base">
                                        <p:cTn id="136" dur="2000"/>
                                        <p:tgtEl>
                                          <p:spTgt spid="13"/>
                                        </p:tgtEl>
                                        <p:attrNameLst>
                                          <p:attrName>ppt_y</p:attrName>
                                        </p:attrNameLst>
                                      </p:cBhvr>
                                      <p:tavLst>
                                        <p:tav tm="0">
                                          <p:val>
                                            <p:strVal val="ppt_y"/>
                                          </p:val>
                                        </p:tav>
                                        <p:tav tm="100000">
                                          <p:val>
                                            <p:strVal val="ppt_y"/>
                                          </p:val>
                                        </p:tav>
                                      </p:tavLst>
                                    </p:anim>
                                    <p:set>
                                      <p:cBhvr>
                                        <p:cTn id="137" dur="1" fill="hold">
                                          <p:stCondLst>
                                            <p:cond delay="1999"/>
                                          </p:stCondLst>
                                        </p:cTn>
                                        <p:tgtEl>
                                          <p:spTgt spid="13"/>
                                        </p:tgtEl>
                                        <p:attrNameLst>
                                          <p:attrName>style.visibility</p:attrName>
                                        </p:attrNameLst>
                                      </p:cBhvr>
                                      <p:to>
                                        <p:strVal val="hidden"/>
                                      </p:to>
                                    </p:set>
                                  </p:childTnLst>
                                </p:cTn>
                              </p:par>
                              <p:par>
                                <p:cTn id="138" presetID="8" presetClass="emph" presetSubtype="0"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3"/>
                                        </p:tgtEl>
                                        <p:attrNameLst>
                                          <p:attrName>r</p:attrName>
                                        </p:attrNameLst>
                                      </p:cBhvr>
                                    </p:animRot>
                                  </p:childTnLst>
                                </p:cTn>
                              </p:par>
                              <p:par>
                                <p:cTn id="148" presetID="17" presetClass="entr" presetSubtype="10"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fltVal val="0"/>
                                          </p:val>
                                        </p:tav>
                                        <p:tav tm="100000">
                                          <p:val>
                                            <p:strVal val="#ppt_w"/>
                                          </p:val>
                                        </p:tav>
                                      </p:tavLst>
                                    </p:anim>
                                    <p:anim calcmode="lin" valueType="num">
                                      <p:cBhvr>
                                        <p:cTn id="151" dur="2000" fill="hold"/>
                                        <p:tgtEl>
                                          <p:spTgt spid="2"/>
                                        </p:tgtEl>
                                        <p:attrNameLst>
                                          <p:attrName>ppt_h</p:attrName>
                                        </p:attrNameLst>
                                      </p:cBhvr>
                                      <p:tavLst>
                                        <p:tav tm="0">
                                          <p:val>
                                            <p:strVal val="#ppt_h"/>
                                          </p:val>
                                        </p:tav>
                                        <p:tav tm="100000">
                                          <p:val>
                                            <p:strVal val="#ppt_h"/>
                                          </p:val>
                                        </p:tav>
                                      </p:tavLst>
                                    </p:anim>
                                  </p:childTnLst>
                                </p:cTn>
                              </p:par>
                            </p:childTnLst>
                          </p:cTn>
                        </p:par>
                        <p:par>
                          <p:cTn id="152" fill="hold">
                            <p:stCondLst>
                              <p:cond delay="4000"/>
                            </p:stCondLst>
                            <p:childTnLst>
                              <p:par>
                                <p:cTn id="153" presetID="29" presetClass="entr" presetSubtype="0" fill="hold" grpId="0" nodeType="after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2000" fill="hold"/>
                                        <p:tgtEl>
                                          <p:spTgt spid="3"/>
                                        </p:tgtEl>
                                        <p:attrNameLst>
                                          <p:attrName>ppt_x</p:attrName>
                                        </p:attrNameLst>
                                      </p:cBhvr>
                                      <p:tavLst>
                                        <p:tav tm="0">
                                          <p:val>
                                            <p:strVal val="#ppt_x-.2"/>
                                          </p:val>
                                        </p:tav>
                                        <p:tav tm="100000">
                                          <p:val>
                                            <p:strVal val="#ppt_x"/>
                                          </p:val>
                                        </p:tav>
                                      </p:tavLst>
                                    </p:anim>
                                    <p:anim calcmode="lin" valueType="num">
                                      <p:cBhvr>
                                        <p:cTn id="15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5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8000">
              <a:schemeClr val="accent2">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Mostar en Bosnia (puente viej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500826" y="4220170"/>
            <a:ext cx="1745991" cy="73866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viejo</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Mostar - Bosnia</a:t>
            </a:r>
          </a:p>
          <a:p>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4 Imagen" descr="Imagen1ui8.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0002515">
            <a:off x="4479137" y="-113428"/>
            <a:ext cx="1646341" cy="1869855"/>
          </a:xfrm>
          <a:prstGeom prst="rect">
            <a:avLst/>
          </a:prstGeom>
        </p:spPr>
      </p:pic>
      <p:pic>
        <p:nvPicPr>
          <p:cNvPr id="6" name="5 Imagen" descr="Imagen1ui8.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rot="12041433" flipH="1">
            <a:off x="2680116" y="-55414"/>
            <a:ext cx="1617479" cy="1717525"/>
          </a:xfrm>
          <a:prstGeom prst="rect">
            <a:avLst/>
          </a:prstGeom>
        </p:spPr>
      </p:pic>
      <p:pic>
        <p:nvPicPr>
          <p:cNvPr id="7" name="6 Imagen" descr="Imagen1ui8.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0002515">
            <a:off x="4407705" y="878563"/>
            <a:ext cx="1646341" cy="1869855"/>
          </a:xfrm>
          <a:prstGeom prst="rect">
            <a:avLst/>
          </a:prstGeom>
        </p:spPr>
      </p:pic>
      <p:pic>
        <p:nvPicPr>
          <p:cNvPr id="8" name="7 Imagen" descr="Imagen1ui8.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rot="12041433" flipH="1">
            <a:off x="2537247" y="1222347"/>
            <a:ext cx="1617479" cy="1717525"/>
          </a:xfrm>
          <a:prstGeom prst="rect">
            <a:avLst/>
          </a:prstGeom>
        </p:spPr>
      </p:pic>
      <p:pic>
        <p:nvPicPr>
          <p:cNvPr id="9" name="8 Imagen" descr="Imagen1ui8.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0002515">
            <a:off x="4407697" y="2029712"/>
            <a:ext cx="1646341" cy="1869855"/>
          </a:xfrm>
          <a:prstGeom prst="rect">
            <a:avLst/>
          </a:prstGeom>
        </p:spPr>
      </p:pic>
      <p:pic>
        <p:nvPicPr>
          <p:cNvPr id="10" name="9 Imagen" descr="Imagen1ui8.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rot="12041433" flipH="1">
            <a:off x="2537239" y="2373496"/>
            <a:ext cx="1617479" cy="1717525"/>
          </a:xfrm>
          <a:prstGeom prst="rect">
            <a:avLst/>
          </a:prstGeom>
        </p:spPr>
      </p:pic>
      <p:pic>
        <p:nvPicPr>
          <p:cNvPr id="11" name="10 Imagen" descr="Imagen1ui8.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0002515">
            <a:off x="4336265" y="3021703"/>
            <a:ext cx="1646341" cy="1869855"/>
          </a:xfrm>
          <a:prstGeom prst="rect">
            <a:avLst/>
          </a:prstGeom>
        </p:spPr>
      </p:pic>
      <p:pic>
        <p:nvPicPr>
          <p:cNvPr id="12" name="11 Imagen" descr="Imagen1ui8.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rot="12041433" flipH="1">
            <a:off x="2465807" y="3365487"/>
            <a:ext cx="1617479" cy="1717525"/>
          </a:xfrm>
          <a:prstGeom prst="rect">
            <a:avLst/>
          </a:prstGeom>
        </p:spPr>
      </p:pic>
      <p:pic>
        <p:nvPicPr>
          <p:cNvPr id="13" name="12 Imagen" descr="Imagen1ui8.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0002515">
            <a:off x="4336265" y="4021841"/>
            <a:ext cx="1646341" cy="1869855"/>
          </a:xfrm>
          <a:prstGeom prst="rect">
            <a:avLst/>
          </a:prstGeom>
        </p:spPr>
      </p:pic>
      <p:pic>
        <p:nvPicPr>
          <p:cNvPr id="14" name="13 Imagen" descr="Imagen1ui8.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rot="12041433" flipH="1">
            <a:off x="2680117" y="4087990"/>
            <a:ext cx="1617479" cy="1717525"/>
          </a:xfrm>
          <a:prstGeom prst="rect">
            <a:avLst/>
          </a:prstGeom>
        </p:spPr>
      </p:pic>
      <p:sp>
        <p:nvSpPr>
          <p:cNvPr id="15" name="14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8" presetClass="emph" presetSubtype="0" autoRev="1" fill="hold" nodeType="withEffect">
                                  <p:stCondLst>
                                    <p:cond delay="0"/>
                                  </p:stCondLst>
                                  <p:childTnLst>
                                    <p:animRot by="21600000">
                                      <p:cBhvr>
                                        <p:cTn id="28" dur="2000" fill="hold"/>
                                        <p:tgtEl>
                                          <p:spTgt spid="6"/>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8"/>
                                        </p:tgtEl>
                                        <p:attrNameLst>
                                          <p:attrName>r</p:attrName>
                                        </p:attrNameLst>
                                      </p:cBhvr>
                                    </p:animRot>
                                  </p:childTnLst>
                                </p:cTn>
                              </p:par>
                              <p:par>
                                <p:cTn id="31" presetID="8" presetClass="emph" presetSubtype="0" autoRev="1" fill="hold" nodeType="withEffect">
                                  <p:stCondLst>
                                    <p:cond delay="0"/>
                                  </p:stCondLst>
                                  <p:childTnLst>
                                    <p:animRot by="21600000">
                                      <p:cBhvr>
                                        <p:cTn id="32" dur="2000" fill="hold"/>
                                        <p:tgtEl>
                                          <p:spTgt spid="10"/>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12"/>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14"/>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ppt_x"/>
                                          </p:val>
                                        </p:tav>
                                        <p:tav tm="100000">
                                          <p:val>
                                            <p:strVal val="#ppt_x"/>
                                          </p:val>
                                        </p:tav>
                                      </p:tavLst>
                                    </p:anim>
                                    <p:anim calcmode="lin" valueType="num">
                                      <p:cBhvr additive="base">
                                        <p:cTn id="40" dur="20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2000" fill="hold"/>
                                        <p:tgtEl>
                                          <p:spTgt spid="7"/>
                                        </p:tgtEl>
                                        <p:attrNameLst>
                                          <p:attrName>ppt_x</p:attrName>
                                        </p:attrNameLst>
                                      </p:cBhvr>
                                      <p:tavLst>
                                        <p:tav tm="0">
                                          <p:val>
                                            <p:strVal val="#ppt_x"/>
                                          </p:val>
                                        </p:tav>
                                        <p:tav tm="100000">
                                          <p:val>
                                            <p:strVal val="#ppt_x"/>
                                          </p:val>
                                        </p:tav>
                                      </p:tavLst>
                                    </p:anim>
                                    <p:anim calcmode="lin" valueType="num">
                                      <p:cBhvr additive="base">
                                        <p:cTn id="44" dur="2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ppt_x"/>
                                          </p:val>
                                        </p:tav>
                                        <p:tav tm="100000">
                                          <p:val>
                                            <p:strVal val="#ppt_x"/>
                                          </p:val>
                                        </p:tav>
                                      </p:tavLst>
                                    </p:anim>
                                    <p:anim calcmode="lin" valueType="num">
                                      <p:cBhvr additive="base">
                                        <p:cTn id="48" dur="2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ppt_x"/>
                                          </p:val>
                                        </p:tav>
                                        <p:tav tm="100000">
                                          <p:val>
                                            <p:strVal val="#ppt_x"/>
                                          </p:val>
                                        </p:tav>
                                      </p:tavLst>
                                    </p:anim>
                                    <p:anim calcmode="lin" valueType="num">
                                      <p:cBhvr additive="base">
                                        <p:cTn id="52" dur="2000" fill="hold"/>
                                        <p:tgtEl>
                                          <p:spTgt spid="1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000" fill="hold"/>
                                        <p:tgtEl>
                                          <p:spTgt spid="13"/>
                                        </p:tgtEl>
                                        <p:attrNameLst>
                                          <p:attrName>ppt_x</p:attrName>
                                        </p:attrNameLst>
                                      </p:cBhvr>
                                      <p:tavLst>
                                        <p:tav tm="0">
                                          <p:val>
                                            <p:strVal val="#ppt_x"/>
                                          </p:val>
                                        </p:tav>
                                        <p:tav tm="100000">
                                          <p:val>
                                            <p:strVal val="#ppt_x"/>
                                          </p:val>
                                        </p:tav>
                                      </p:tavLst>
                                    </p:anim>
                                    <p:anim calcmode="lin" valueType="num">
                                      <p:cBhvr additive="base">
                                        <p:cTn id="56" dur="2000" fill="hold"/>
                                        <p:tgtEl>
                                          <p:spTgt spid="13"/>
                                        </p:tgtEl>
                                        <p:attrNameLst>
                                          <p:attrName>ppt_y</p:attrName>
                                        </p:attrNameLst>
                                      </p:cBhvr>
                                      <p:tavLst>
                                        <p:tav tm="0">
                                          <p:val>
                                            <p:strVal val="1+#ppt_h/2"/>
                                          </p:val>
                                        </p:tav>
                                        <p:tav tm="100000">
                                          <p:val>
                                            <p:strVal val="#ppt_y"/>
                                          </p:val>
                                        </p:tav>
                                      </p:tavLst>
                                    </p:anim>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4"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ppt_x"/>
                                          </p:val>
                                        </p:tav>
                                      </p:tavLst>
                                    </p:anim>
                                    <p:anim calcmode="lin" valueType="num">
                                      <p:cBhvr additive="base">
                                        <p:cTn id="106" dur="2000"/>
                                        <p:tgtEl>
                                          <p:spTgt spid="14"/>
                                        </p:tgtEl>
                                        <p:attrNameLst>
                                          <p:attrName>ppt_y</p:attrName>
                                        </p:attrNameLst>
                                      </p:cBhvr>
                                      <p:tavLst>
                                        <p:tav tm="0">
                                          <p:val>
                                            <p:strVal val="ppt_y"/>
                                          </p:val>
                                        </p:tav>
                                        <p:tav tm="100000">
                                          <p:val>
                                            <p:strVal val="1+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3"/>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8000"/>
                            </p:stCondLst>
                            <p:childTnLst>
                              <p:par>
                                <p:cTn id="135" presetID="29" presetClass="entr" presetSubtype="0" fill="hold" grpId="0" nodeType="afterEffect">
                                  <p:stCondLst>
                                    <p:cond delay="0"/>
                                  </p:stCondLst>
                                  <p:childTnLst>
                                    <p:set>
                                      <p:cBhvr>
                                        <p:cTn id="136" dur="1" fill="hold">
                                          <p:stCondLst>
                                            <p:cond delay="0"/>
                                          </p:stCondLst>
                                        </p:cTn>
                                        <p:tgtEl>
                                          <p:spTgt spid="3"/>
                                        </p:tgtEl>
                                        <p:attrNameLst>
                                          <p:attrName>style.visibility</p:attrName>
                                        </p:attrNameLst>
                                      </p:cBhvr>
                                      <p:to>
                                        <p:strVal val="visible"/>
                                      </p:to>
                                    </p:set>
                                    <p:anim calcmode="lin" valueType="num">
                                      <p:cBhvr>
                                        <p:cTn id="137" dur="2000" fill="hold"/>
                                        <p:tgtEl>
                                          <p:spTgt spid="3"/>
                                        </p:tgtEl>
                                        <p:attrNameLst>
                                          <p:attrName>ppt_x</p:attrName>
                                        </p:attrNameLst>
                                      </p:cBhvr>
                                      <p:tavLst>
                                        <p:tav tm="0">
                                          <p:val>
                                            <p:strVal val="#ppt_x-.2"/>
                                          </p:val>
                                        </p:tav>
                                        <p:tav tm="100000">
                                          <p:val>
                                            <p:strVal val="#ppt_x"/>
                                          </p:val>
                                        </p:tav>
                                      </p:tavLst>
                                    </p:anim>
                                    <p:anim calcmode="lin" valueType="num">
                                      <p:cBhvr>
                                        <p:cTn id="138"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3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rgbClr val="FF0000">
                <a:tint val="45000"/>
                <a:satMod val="400000"/>
              </a:srgbClr>
            </a:duotone>
            <a:lum contrast="40000"/>
          </a:blip>
          <a:stretch>
            <a:fillRect/>
          </a:stretch>
        </p:blipFill>
        <p:spPr>
          <a:xfrm>
            <a:off x="642910" y="0"/>
            <a:ext cx="7786742" cy="5143500"/>
          </a:xfrm>
          <a:prstGeom prst="rect">
            <a:avLst/>
          </a:prstGeom>
        </p:spPr>
      </p:pic>
      <p:sp>
        <p:nvSpPr>
          <p:cNvPr id="4" name="3 CuadroTexto"/>
          <p:cNvSpPr txBox="1"/>
          <p:nvPr/>
        </p:nvSpPr>
        <p:spPr>
          <a:xfrm>
            <a:off x="1714480" y="1571618"/>
            <a:ext cx="5572164" cy="2031325"/>
          </a:xfrm>
          <a:prstGeom prst="rect">
            <a:avLst/>
          </a:prstGeom>
          <a:noFill/>
        </p:spPr>
        <p:txBody>
          <a:bodyPr wrap="square" rtlCol="0">
            <a:spAutoFit/>
          </a:bodyPr>
          <a:lstStyle/>
          <a:p>
            <a:r>
              <a:rPr lang="es-PE" sz="1200" dirty="0" smtClean="0"/>
              <a:t>San Juan de </a:t>
            </a:r>
            <a:r>
              <a:rPr lang="es-PE" sz="1200" dirty="0" err="1" smtClean="0"/>
              <a:t>Gaztelugatxe</a:t>
            </a:r>
            <a:r>
              <a:rPr lang="es-PE" sz="1200" dirty="0" smtClean="0"/>
              <a:t>, cuyo nombre significa “castillo de roca” en euskera (“</a:t>
            </a:r>
            <a:r>
              <a:rPr lang="es-PE" sz="1200" dirty="0" err="1" smtClean="0"/>
              <a:t>gaztelu</a:t>
            </a:r>
            <a:r>
              <a:rPr lang="es-PE" sz="1200" dirty="0" smtClean="0"/>
              <a:t>” = castillo + “</a:t>
            </a:r>
            <a:r>
              <a:rPr lang="es-PE" sz="1200" dirty="0" err="1" smtClean="0"/>
              <a:t>aitz</a:t>
            </a:r>
            <a:r>
              <a:rPr lang="es-PE" sz="1200" dirty="0" smtClean="0"/>
              <a:t>” = roca), es definitivamente una visita obligada si vienes al País Vasco. Se trata de una isla tan pequeña como impresionante, situada en la costa de </a:t>
            </a:r>
            <a:r>
              <a:rPr lang="es-PE" sz="1200" dirty="0" err="1" smtClean="0"/>
              <a:t>Bizkaia</a:t>
            </a:r>
            <a:r>
              <a:rPr lang="es-PE" sz="1200" dirty="0" smtClean="0"/>
              <a:t>, 35 km al este de Bilbao. La isla tiene forma de cono y en su punto más alto se eleva una pequeña ermita dedicada a Juan Bautista. Aunque no está comprobado, se dice que él llegó a poner pie en esta isla.</a:t>
            </a:r>
          </a:p>
          <a:p>
            <a:r>
              <a:rPr lang="es-PE" sz="1200" dirty="0" smtClean="0"/>
              <a:t>San Juan de </a:t>
            </a:r>
            <a:r>
              <a:rPr lang="es-PE" sz="1200" dirty="0" err="1" smtClean="0"/>
              <a:t>Gaztelugatxe</a:t>
            </a:r>
            <a:r>
              <a:rPr lang="es-PE" sz="1200" dirty="0" smtClean="0"/>
              <a:t> está conectada a tierra firme por un puente de piedra hecho por el hombre. El puente se convierte en un estrecho camino de 241 peldaños que zigzaguea de un lado a otro hasta alcanzar la cima. Una vez allí, verás la iglesia con una campana en su pared frontal. Según la leyenda, si tocas la campana tres veces y pides un deseo, se cumplirá.</a:t>
            </a:r>
          </a:p>
          <a:p>
            <a:endParaRPr lang="es-PE" dirty="0"/>
          </a:p>
        </p:txBody>
      </p:sp>
      <p:sp>
        <p:nvSpPr>
          <p:cNvPr id="5" name="4 Rectángulo"/>
          <p:cNvSpPr/>
          <p:nvPr/>
        </p:nvSpPr>
        <p:spPr>
          <a:xfrm flipH="1">
            <a:off x="0" y="0"/>
            <a:ext cx="357158"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8000">
              <a:schemeClr val="bg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an Juan de Gastelugatxe, España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14282" y="4071948"/>
            <a:ext cx="1902700" cy="73866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San Juan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de </a:t>
            </a:r>
            <a:r>
              <a:rPr lang="es-PE" sz="14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Gastelugatxe</a:t>
            </a:r>
            <a:endPar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España</a:t>
            </a:r>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5" name="4 Imagen" descr="Imagen10.png"/>
          <p:cNvPicPr>
            <a:picLocks noChangeAspect="1"/>
          </p:cNvPicPr>
          <p:nvPr/>
        </p:nvPicPr>
        <p:blipFill>
          <a:blip r:embed="rId3">
            <a:duotone>
              <a:prstClr val="black"/>
              <a:srgbClr val="D9C3A5">
                <a:tint val="50000"/>
                <a:satMod val="180000"/>
              </a:srgbClr>
            </a:duotone>
            <a:lum contrast="20000"/>
          </a:blip>
          <a:stretch>
            <a:fillRect/>
          </a:stretch>
        </p:blipFill>
        <p:spPr>
          <a:xfrm>
            <a:off x="4355773" y="-22105"/>
            <a:ext cx="3850789" cy="2297446"/>
          </a:xfrm>
          <a:prstGeom prst="rect">
            <a:avLst/>
          </a:prstGeom>
          <a:effectLst/>
        </p:spPr>
      </p:pic>
      <p:pic>
        <p:nvPicPr>
          <p:cNvPr id="6" name="5 Imagen" descr="Imagen10.png"/>
          <p:cNvPicPr>
            <a:picLocks noChangeAspect="1"/>
          </p:cNvPicPr>
          <p:nvPr/>
        </p:nvPicPr>
        <p:blipFill>
          <a:blip r:embed="rId3">
            <a:duotone>
              <a:prstClr val="black"/>
              <a:srgbClr val="D9C3A5">
                <a:tint val="50000"/>
                <a:satMod val="180000"/>
              </a:srgbClr>
            </a:duotone>
            <a:lum contrast="20000"/>
          </a:blip>
          <a:stretch>
            <a:fillRect/>
          </a:stretch>
        </p:blipFill>
        <p:spPr>
          <a:xfrm rot="205940" flipV="1">
            <a:off x="4356226" y="2577461"/>
            <a:ext cx="3918421" cy="2241888"/>
          </a:xfrm>
          <a:prstGeom prst="rect">
            <a:avLst/>
          </a:prstGeom>
          <a:effectLst/>
        </p:spPr>
      </p:pic>
      <p:pic>
        <p:nvPicPr>
          <p:cNvPr id="7" name="6 Imagen" descr="Imagen10.png"/>
          <p:cNvPicPr>
            <a:picLocks noChangeAspect="1"/>
          </p:cNvPicPr>
          <p:nvPr/>
        </p:nvPicPr>
        <p:blipFill>
          <a:blip r:embed="rId3">
            <a:duotone>
              <a:prstClr val="black"/>
              <a:srgbClr val="D9C3A5">
                <a:tint val="50000"/>
                <a:satMod val="180000"/>
              </a:srgbClr>
            </a:duotone>
            <a:lum contrast="20000"/>
          </a:blip>
          <a:stretch>
            <a:fillRect/>
          </a:stretch>
        </p:blipFill>
        <p:spPr>
          <a:xfrm rot="10800000">
            <a:off x="642910" y="2462175"/>
            <a:ext cx="3857652" cy="2214578"/>
          </a:xfrm>
          <a:prstGeom prst="rect">
            <a:avLst/>
          </a:prstGeom>
          <a:effectLst/>
        </p:spPr>
      </p:pic>
      <p:pic>
        <p:nvPicPr>
          <p:cNvPr id="8" name="7 Imagen" descr="Imagen10.png"/>
          <p:cNvPicPr>
            <a:picLocks noChangeAspect="1"/>
          </p:cNvPicPr>
          <p:nvPr/>
        </p:nvPicPr>
        <p:blipFill>
          <a:blip r:embed="rId3">
            <a:duotone>
              <a:prstClr val="black"/>
              <a:srgbClr val="D9C3A5">
                <a:tint val="50000"/>
                <a:satMod val="180000"/>
              </a:srgbClr>
            </a:duotone>
            <a:lum contrast="20000"/>
          </a:blip>
          <a:stretch>
            <a:fillRect/>
          </a:stretch>
        </p:blipFill>
        <p:spPr>
          <a:xfrm rot="10800000" flipV="1">
            <a:off x="635121" y="0"/>
            <a:ext cx="3918421" cy="2348483"/>
          </a:xfrm>
          <a:prstGeom prst="rect">
            <a:avLst/>
          </a:prstGeom>
          <a:effectLst/>
        </p:spPr>
      </p:pic>
      <p:sp>
        <p:nvSpPr>
          <p:cNvPr id="9" name="8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8" presetClass="emph" presetSubtype="0" autoRev="1" fill="hold" nodeType="withEffect">
                                  <p:stCondLst>
                                    <p:cond delay="0"/>
                                  </p:stCondLst>
                                  <p:childTnLst>
                                    <p:animRot by="-21600000">
                                      <p:cBhvr>
                                        <p:cTn id="26" dur="2000" fill="hold"/>
                                        <p:tgtEl>
                                          <p:spTgt spid="7"/>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5"/>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6"/>
                                        </p:tgtEl>
                                        <p:attrNameLst>
                                          <p:attrName>r</p:attrName>
                                        </p:attrNameLst>
                                      </p:cBhvr>
                                    </p:animRot>
                                  </p:childTnLst>
                                </p:cTn>
                              </p:par>
                            </p:childTnLst>
                          </p:cTn>
                        </p:par>
                        <p:par>
                          <p:cTn id="31" fill="hold">
                            <p:stCondLst>
                              <p:cond delay="4000"/>
                            </p:stCondLst>
                            <p:childTnLst>
                              <p:par>
                                <p:cTn id="32" presetID="2" presetClass="exit" presetSubtype="2" fill="hold" nodeType="afterEffect">
                                  <p:stCondLst>
                                    <p:cond delay="0"/>
                                  </p:stCondLst>
                                  <p:childTnLst>
                                    <p:anim calcmode="lin" valueType="num">
                                      <p:cBhvr additive="base">
                                        <p:cTn id="33" dur="2000"/>
                                        <p:tgtEl>
                                          <p:spTgt spid="7"/>
                                        </p:tgtEl>
                                        <p:attrNameLst>
                                          <p:attrName>ppt_x</p:attrName>
                                        </p:attrNameLst>
                                      </p:cBhvr>
                                      <p:tavLst>
                                        <p:tav tm="0">
                                          <p:val>
                                            <p:strVal val="ppt_x"/>
                                          </p:val>
                                        </p:tav>
                                        <p:tav tm="100000">
                                          <p:val>
                                            <p:strVal val="1+ppt_w/2"/>
                                          </p:val>
                                        </p:tav>
                                      </p:tavLst>
                                    </p:anim>
                                    <p:anim calcmode="lin" valueType="num">
                                      <p:cBhvr additive="base">
                                        <p:cTn id="34" dur="2000"/>
                                        <p:tgtEl>
                                          <p:spTgt spid="7"/>
                                        </p:tgtEl>
                                        <p:attrNameLst>
                                          <p:attrName>ppt_y</p:attrName>
                                        </p:attrNameLst>
                                      </p:cBhvr>
                                      <p:tavLst>
                                        <p:tav tm="0">
                                          <p:val>
                                            <p:strVal val="ppt_y"/>
                                          </p:val>
                                        </p:tav>
                                        <p:tav tm="100000">
                                          <p:val>
                                            <p:strVal val="ppt_y"/>
                                          </p:val>
                                        </p:tav>
                                      </p:tavLst>
                                    </p:anim>
                                    <p:set>
                                      <p:cBhvr>
                                        <p:cTn id="35" dur="1" fill="hold">
                                          <p:stCondLst>
                                            <p:cond delay="1999"/>
                                          </p:stCondLst>
                                        </p:cTn>
                                        <p:tgtEl>
                                          <p:spTgt spid="7"/>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8"/>
                                        </p:tgtEl>
                                        <p:attrNameLst>
                                          <p:attrName>ppt_x</p:attrName>
                                        </p:attrNameLst>
                                      </p:cBhvr>
                                      <p:tavLst>
                                        <p:tav tm="0">
                                          <p:val>
                                            <p:strVal val="ppt_x"/>
                                          </p:val>
                                        </p:tav>
                                        <p:tav tm="100000">
                                          <p:val>
                                            <p:strVal val="1+ppt_w/2"/>
                                          </p:val>
                                        </p:tav>
                                      </p:tavLst>
                                    </p:anim>
                                    <p:anim calcmode="lin" valueType="num">
                                      <p:cBhvr additive="base">
                                        <p:cTn id="38" dur="2000"/>
                                        <p:tgtEl>
                                          <p:spTgt spid="8"/>
                                        </p:tgtEl>
                                        <p:attrNameLst>
                                          <p:attrName>ppt_y</p:attrName>
                                        </p:attrNameLst>
                                      </p:cBhvr>
                                      <p:tavLst>
                                        <p:tav tm="0">
                                          <p:val>
                                            <p:strVal val="ppt_y"/>
                                          </p:val>
                                        </p:tav>
                                        <p:tav tm="100000">
                                          <p:val>
                                            <p:strVal val="ppt_y"/>
                                          </p:val>
                                        </p:tav>
                                      </p:tavLst>
                                    </p:anim>
                                    <p:set>
                                      <p:cBhvr>
                                        <p:cTn id="39" dur="1" fill="hold">
                                          <p:stCondLst>
                                            <p:cond delay="1999"/>
                                          </p:stCondLst>
                                        </p:cTn>
                                        <p:tgtEl>
                                          <p:spTgt spid="8"/>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0-ppt_w/2"/>
                                          </p:val>
                                        </p:tav>
                                      </p:tavLst>
                                    </p:anim>
                                    <p:anim calcmode="lin" valueType="num">
                                      <p:cBhvr additive="base">
                                        <p:cTn id="42" dur="2000"/>
                                        <p:tgtEl>
                                          <p:spTgt spid="5"/>
                                        </p:tgtEl>
                                        <p:attrNameLst>
                                          <p:attrName>ppt_y</p:attrName>
                                        </p:attrNameLst>
                                      </p:cBhvr>
                                      <p:tavLst>
                                        <p:tav tm="0">
                                          <p:val>
                                            <p:strVal val="ppt_y"/>
                                          </p:val>
                                        </p:tav>
                                        <p:tav tm="100000">
                                          <p:val>
                                            <p:strVal val="ppt_y"/>
                                          </p:val>
                                        </p:tav>
                                      </p:tavLst>
                                    </p:anim>
                                    <p:set>
                                      <p:cBhvr>
                                        <p:cTn id="43" dur="1" fill="hold">
                                          <p:stCondLst>
                                            <p:cond delay="1999"/>
                                          </p:stCondLst>
                                        </p:cTn>
                                        <p:tgtEl>
                                          <p:spTgt spid="5"/>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0-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8" presetClass="emph" presetSubtype="0" autoRev="1" fill="hold"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7"/>
                                        </p:tgtEl>
                                        <p:attrNameLst>
                                          <p:attrName>r</p:attrName>
                                        </p:attrNameLst>
                                      </p:cBhvr>
                                    </p:animRot>
                                  </p:childTnLst>
                                </p:cTn>
                              </p:par>
                              <p:par>
                                <p:cTn id="56" presetID="17" presetClass="entr" presetSubtype="10"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fltVal val="0"/>
                                          </p:val>
                                        </p:tav>
                                        <p:tav tm="100000">
                                          <p:val>
                                            <p:strVal val="#ppt_w"/>
                                          </p:val>
                                        </p:tav>
                                      </p:tavLst>
                                    </p:anim>
                                    <p:anim calcmode="lin" valueType="num">
                                      <p:cBhvr>
                                        <p:cTn id="59" dur="2000" fill="hold"/>
                                        <p:tgtEl>
                                          <p:spTgt spid="2"/>
                                        </p:tgtEl>
                                        <p:attrNameLst>
                                          <p:attrName>ppt_h</p:attrName>
                                        </p:attrNameLst>
                                      </p:cBhvr>
                                      <p:tavLst>
                                        <p:tav tm="0">
                                          <p:val>
                                            <p:strVal val="#ppt_h"/>
                                          </p:val>
                                        </p:tav>
                                        <p:tav tm="100000">
                                          <p:val>
                                            <p:strVal val="#ppt_h"/>
                                          </p:val>
                                        </p:tav>
                                      </p:tavLst>
                                    </p:anim>
                                  </p:childTnLst>
                                </p:cTn>
                              </p:par>
                            </p:childTnLst>
                          </p:cTn>
                        </p:par>
                        <p:par>
                          <p:cTn id="60" fill="hold">
                            <p:stCondLst>
                              <p:cond delay="8000"/>
                            </p:stCondLst>
                            <p:childTnLst>
                              <p:par>
                                <p:cTn id="61" presetID="29" presetClass="entr" presetSubtype="0"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p:cTn id="63" dur="2000" fill="hold"/>
                                        <p:tgtEl>
                                          <p:spTgt spid="3"/>
                                        </p:tgtEl>
                                        <p:attrNameLst>
                                          <p:attrName>ppt_x</p:attrName>
                                        </p:attrNameLst>
                                      </p:cBhvr>
                                      <p:tavLst>
                                        <p:tav tm="0">
                                          <p:val>
                                            <p:strVal val="#ppt_x-.2"/>
                                          </p:val>
                                        </p:tav>
                                        <p:tav tm="100000">
                                          <p:val>
                                            <p:strVal val="#ppt_x"/>
                                          </p:val>
                                        </p:tav>
                                      </p:tavLst>
                                    </p:anim>
                                    <p:anim calcmode="lin" valueType="num">
                                      <p:cBhvr>
                                        <p:cTn id="64"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8000">
              <a:schemeClr val="bg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an Juan de Gastelugatxe, España.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CuadroTexto"/>
          <p:cNvSpPr txBox="1"/>
          <p:nvPr/>
        </p:nvSpPr>
        <p:spPr>
          <a:xfrm>
            <a:off x="6920186" y="3500444"/>
            <a:ext cx="2073773" cy="95410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Puente San Juan </a:t>
            </a: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de </a:t>
            </a:r>
            <a:r>
              <a:rPr lang="es-PE" sz="14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Gastelugatxe</a:t>
            </a:r>
            <a:endPar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a:p>
            <a:pPr algn="ctr"/>
            <a:r>
              <a:rPr lang="es-PE"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España</a:t>
            </a:r>
          </a:p>
          <a:p>
            <a:endParaRPr lang="es-PE"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4" name="3 Imagen" descr="Imagen13.png"/>
          <p:cNvPicPr>
            <a:picLocks noChangeAspect="1"/>
          </p:cNvPicPr>
          <p:nvPr/>
        </p:nvPicPr>
        <p:blipFill>
          <a:blip r:embed="rId4">
            <a:duotone>
              <a:prstClr val="black"/>
              <a:srgbClr val="D9C3A5">
                <a:tint val="50000"/>
                <a:satMod val="180000"/>
              </a:srgbClr>
            </a:duotone>
            <a:lum bright="20000" contrast="40000"/>
          </a:blip>
          <a:stretch>
            <a:fillRect/>
          </a:stretch>
        </p:blipFill>
        <p:spPr>
          <a:xfrm rot="5400000">
            <a:off x="4703009" y="-202373"/>
            <a:ext cx="1785858" cy="1905000"/>
          </a:xfrm>
          <a:prstGeom prst="rect">
            <a:avLst/>
          </a:prstGeom>
          <a:effectLst/>
        </p:spPr>
      </p:pic>
      <p:pic>
        <p:nvPicPr>
          <p:cNvPr id="5" name="4 Imagen" descr="Imagen13.png"/>
          <p:cNvPicPr>
            <a:picLocks noChangeAspect="1"/>
          </p:cNvPicPr>
          <p:nvPr/>
        </p:nvPicPr>
        <p:blipFill>
          <a:blip r:embed="rId4">
            <a:duotone>
              <a:prstClr val="black"/>
              <a:srgbClr val="D9C3A5">
                <a:tint val="50000"/>
                <a:satMod val="180000"/>
              </a:srgbClr>
            </a:duotone>
            <a:lum bright="20000" contrast="40000"/>
          </a:blip>
          <a:stretch>
            <a:fillRect/>
          </a:stretch>
        </p:blipFill>
        <p:spPr>
          <a:xfrm rot="5400000" flipV="1">
            <a:off x="2736050" y="-235746"/>
            <a:ext cx="1885950" cy="1928826"/>
          </a:xfrm>
          <a:prstGeom prst="rect">
            <a:avLst/>
          </a:prstGeom>
          <a:effectLst/>
        </p:spPr>
      </p:pic>
      <p:pic>
        <p:nvPicPr>
          <p:cNvPr id="6" name="5 Imagen" descr="Imagen13.png"/>
          <p:cNvPicPr>
            <a:picLocks noChangeAspect="1"/>
          </p:cNvPicPr>
          <p:nvPr/>
        </p:nvPicPr>
        <p:blipFill>
          <a:blip r:embed="rId4">
            <a:duotone>
              <a:prstClr val="black"/>
              <a:srgbClr val="FF9900">
                <a:tint val="45000"/>
                <a:satMod val="400000"/>
              </a:srgbClr>
            </a:duotone>
            <a:lum contrast="30000"/>
          </a:blip>
          <a:stretch>
            <a:fillRect/>
          </a:stretch>
        </p:blipFill>
        <p:spPr>
          <a:xfrm rot="5400000">
            <a:off x="4703009" y="1154857"/>
            <a:ext cx="1785858" cy="1905000"/>
          </a:xfrm>
          <a:prstGeom prst="rect">
            <a:avLst/>
          </a:prstGeom>
          <a:effectLst/>
        </p:spPr>
      </p:pic>
      <p:pic>
        <p:nvPicPr>
          <p:cNvPr id="7" name="6 Imagen" descr="Imagen13.png"/>
          <p:cNvPicPr>
            <a:picLocks noChangeAspect="1"/>
          </p:cNvPicPr>
          <p:nvPr/>
        </p:nvPicPr>
        <p:blipFill>
          <a:blip r:embed="rId4">
            <a:duotone>
              <a:prstClr val="black"/>
              <a:srgbClr val="FF9900">
                <a:tint val="45000"/>
                <a:satMod val="400000"/>
              </a:srgbClr>
            </a:duotone>
            <a:lum contrast="30000"/>
          </a:blip>
          <a:stretch>
            <a:fillRect/>
          </a:stretch>
        </p:blipFill>
        <p:spPr>
          <a:xfrm rot="5400000" flipV="1">
            <a:off x="2736050" y="1121484"/>
            <a:ext cx="1885950" cy="1928826"/>
          </a:xfrm>
          <a:prstGeom prst="rect">
            <a:avLst/>
          </a:prstGeom>
          <a:effectLst/>
        </p:spPr>
      </p:pic>
      <p:pic>
        <p:nvPicPr>
          <p:cNvPr id="8" name="7 Imagen" descr="Imagen13.png"/>
          <p:cNvPicPr>
            <a:picLocks noChangeAspect="1"/>
          </p:cNvPicPr>
          <p:nvPr/>
        </p:nvPicPr>
        <p:blipFill>
          <a:blip r:embed="rId4">
            <a:duotone>
              <a:prstClr val="black"/>
              <a:srgbClr val="D9C3A5">
                <a:tint val="50000"/>
                <a:satMod val="180000"/>
              </a:srgbClr>
            </a:duotone>
            <a:lum bright="20000" contrast="40000"/>
          </a:blip>
          <a:stretch>
            <a:fillRect/>
          </a:stretch>
        </p:blipFill>
        <p:spPr>
          <a:xfrm rot="5400000">
            <a:off x="4631571" y="2369395"/>
            <a:ext cx="1785858" cy="1905000"/>
          </a:xfrm>
          <a:prstGeom prst="rect">
            <a:avLst/>
          </a:prstGeom>
          <a:effectLst/>
        </p:spPr>
      </p:pic>
      <p:pic>
        <p:nvPicPr>
          <p:cNvPr id="9" name="8 Imagen" descr="Imagen13.png"/>
          <p:cNvPicPr>
            <a:picLocks noChangeAspect="1"/>
          </p:cNvPicPr>
          <p:nvPr/>
        </p:nvPicPr>
        <p:blipFill>
          <a:blip r:embed="rId4">
            <a:duotone>
              <a:prstClr val="black"/>
              <a:srgbClr val="D9C3A5">
                <a:tint val="50000"/>
                <a:satMod val="180000"/>
              </a:srgbClr>
            </a:duotone>
            <a:lum bright="20000" contrast="40000"/>
          </a:blip>
          <a:stretch>
            <a:fillRect/>
          </a:stretch>
        </p:blipFill>
        <p:spPr>
          <a:xfrm rot="5400000" flipV="1">
            <a:off x="2664612" y="2336022"/>
            <a:ext cx="1885950" cy="1928826"/>
          </a:xfrm>
          <a:prstGeom prst="rect">
            <a:avLst/>
          </a:prstGeom>
          <a:effectLst/>
        </p:spPr>
      </p:pic>
      <p:pic>
        <p:nvPicPr>
          <p:cNvPr id="10" name="9 Imagen" descr="Imagen13.png"/>
          <p:cNvPicPr>
            <a:picLocks noChangeAspect="1"/>
          </p:cNvPicPr>
          <p:nvPr/>
        </p:nvPicPr>
        <p:blipFill>
          <a:blip r:embed="rId4">
            <a:duotone>
              <a:prstClr val="black"/>
              <a:srgbClr val="FF9900">
                <a:tint val="45000"/>
                <a:satMod val="400000"/>
              </a:srgbClr>
            </a:duotone>
            <a:lum contrast="30000"/>
          </a:blip>
          <a:stretch>
            <a:fillRect/>
          </a:stretch>
        </p:blipFill>
        <p:spPr>
          <a:xfrm rot="5400000">
            <a:off x="4631571" y="3726625"/>
            <a:ext cx="1785858" cy="1905000"/>
          </a:xfrm>
          <a:prstGeom prst="rect">
            <a:avLst/>
          </a:prstGeom>
          <a:effectLst/>
        </p:spPr>
      </p:pic>
      <p:pic>
        <p:nvPicPr>
          <p:cNvPr id="11" name="10 Imagen" descr="Imagen13.png"/>
          <p:cNvPicPr>
            <a:picLocks noChangeAspect="1"/>
          </p:cNvPicPr>
          <p:nvPr/>
        </p:nvPicPr>
        <p:blipFill>
          <a:blip r:embed="rId4">
            <a:duotone>
              <a:prstClr val="black"/>
              <a:srgbClr val="FF9900">
                <a:tint val="45000"/>
                <a:satMod val="400000"/>
              </a:srgbClr>
            </a:duotone>
            <a:lum contrast="30000"/>
          </a:blip>
          <a:stretch>
            <a:fillRect/>
          </a:stretch>
        </p:blipFill>
        <p:spPr>
          <a:xfrm rot="5400000" flipV="1">
            <a:off x="2664612" y="3693252"/>
            <a:ext cx="1885950" cy="1928826"/>
          </a:xfrm>
          <a:prstGeom prst="rect">
            <a:avLst/>
          </a:prstGeom>
          <a:effectLst/>
        </p:spPr>
      </p:pic>
      <p:sp>
        <p:nvSpPr>
          <p:cNvPr id="12" name="11 Rectángulo"/>
          <p:cNvSpPr/>
          <p:nvPr/>
        </p:nvSpPr>
        <p:spPr>
          <a:xfrm>
            <a:off x="0" y="-214332"/>
            <a:ext cx="9144000" cy="5857916"/>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ppt_y"/>
                                          </p:val>
                                        </p:tav>
                                      </p:tavLst>
                                    </p:anim>
                                    <p:set>
                                      <p:cBhvr>
                                        <p:cTn id="71" dur="1" fill="hold">
                                          <p:stCondLst>
                                            <p:cond delay="1999"/>
                                          </p:stCondLst>
                                        </p:cTn>
                                        <p:tgtEl>
                                          <p:spTgt spid="11"/>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1"/>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par>
                          <p:cTn id="108" fill="hold">
                            <p:stCondLst>
                              <p:cond delay="8000"/>
                            </p:stCondLst>
                            <p:childTnLst>
                              <p:par>
                                <p:cTn id="109" presetID="29" presetClass="entr" presetSubtype="0" fill="hold" grpId="0" nodeType="afterEffect">
                                  <p:stCondLst>
                                    <p:cond delay="0"/>
                                  </p:stCondLst>
                                  <p:childTnLst>
                                    <p:set>
                                      <p:cBhvr>
                                        <p:cTn id="110" dur="1" fill="hold">
                                          <p:stCondLst>
                                            <p:cond delay="0"/>
                                          </p:stCondLst>
                                        </p:cTn>
                                        <p:tgtEl>
                                          <p:spTgt spid="3"/>
                                        </p:tgtEl>
                                        <p:attrNameLst>
                                          <p:attrName>style.visibility</p:attrName>
                                        </p:attrNameLst>
                                      </p:cBhvr>
                                      <p:to>
                                        <p:strVal val="visible"/>
                                      </p:to>
                                    </p:set>
                                    <p:anim calcmode="lin" valueType="num">
                                      <p:cBhvr>
                                        <p:cTn id="111" dur="2000" fill="hold"/>
                                        <p:tgtEl>
                                          <p:spTgt spid="3"/>
                                        </p:tgtEl>
                                        <p:attrNameLst>
                                          <p:attrName>ppt_x</p:attrName>
                                        </p:attrNameLst>
                                      </p:cBhvr>
                                      <p:tavLst>
                                        <p:tav tm="0">
                                          <p:val>
                                            <p:strVal val="#ppt_x-.2"/>
                                          </p:val>
                                        </p:tav>
                                        <p:tav tm="100000">
                                          <p:val>
                                            <p:strVal val="#ppt_x"/>
                                          </p:val>
                                        </p:tav>
                                      </p:tavLst>
                                    </p:anim>
                                    <p:anim calcmode="lin" valueType="num">
                                      <p:cBhvr>
                                        <p:cTn id="112"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dre 2014 # 3 par PubliKado.png"/>
          <p:cNvPicPr>
            <a:picLocks noChangeAspect="1"/>
          </p:cNvPicPr>
          <p:nvPr/>
        </p:nvPicPr>
        <p:blipFill>
          <a:blip r:embed="rId2">
            <a:duotone>
              <a:prstClr val="black"/>
              <a:schemeClr val="accent1">
                <a:tint val="45000"/>
                <a:satMod val="400000"/>
              </a:schemeClr>
            </a:duotone>
            <a:lum bright="-30000" contrast="40000"/>
          </a:blip>
          <a:stretch>
            <a:fillRect/>
          </a:stretch>
        </p:blipFill>
        <p:spPr>
          <a:xfrm>
            <a:off x="642910" y="0"/>
            <a:ext cx="7786742" cy="5143500"/>
          </a:xfrm>
          <a:prstGeom prst="rect">
            <a:avLst/>
          </a:prstGeom>
        </p:spPr>
      </p:pic>
      <p:sp>
        <p:nvSpPr>
          <p:cNvPr id="5" name="4 CuadroTexto"/>
          <p:cNvSpPr txBox="1"/>
          <p:nvPr/>
        </p:nvSpPr>
        <p:spPr>
          <a:xfrm>
            <a:off x="1857356" y="1500180"/>
            <a:ext cx="5500726" cy="2492990"/>
          </a:xfrm>
          <a:prstGeom prst="rect">
            <a:avLst/>
          </a:prstGeom>
          <a:noFill/>
        </p:spPr>
        <p:txBody>
          <a:bodyPr wrap="square" rtlCol="0">
            <a:spAutoFit/>
          </a:bodyPr>
          <a:lstStyle/>
          <a:p>
            <a:pPr fontAlgn="base"/>
            <a:r>
              <a:rPr lang="es-PE" sz="1200" dirty="0" smtClean="0"/>
              <a:t>El puente  </a:t>
            </a:r>
            <a:r>
              <a:rPr lang="es-PE" sz="1200" dirty="0" err="1" smtClean="0"/>
              <a:t>Simone</a:t>
            </a:r>
            <a:r>
              <a:rPr lang="es-PE" sz="1200" dirty="0" smtClean="0"/>
              <a:t> de </a:t>
            </a:r>
            <a:r>
              <a:rPr lang="es-PE" sz="1200" dirty="0" err="1" smtClean="0"/>
              <a:t>Beauvoir</a:t>
            </a:r>
            <a:r>
              <a:rPr lang="es-PE" sz="1200" dirty="0" smtClean="0"/>
              <a:t> es el trigésimo séptimo puente de París, y está situada entre los puentes de </a:t>
            </a:r>
            <a:r>
              <a:rPr lang="es-PE" sz="1200" dirty="0" err="1" smtClean="0"/>
              <a:t>Bercy</a:t>
            </a:r>
            <a:r>
              <a:rPr lang="es-PE" sz="1200" dirty="0" smtClean="0"/>
              <a:t> y de </a:t>
            </a:r>
            <a:r>
              <a:rPr lang="es-PE" sz="1200" dirty="0" err="1" smtClean="0"/>
              <a:t>Tolbiac</a:t>
            </a:r>
            <a:r>
              <a:rPr lang="es-PE" sz="1200" dirty="0" smtClean="0"/>
              <a:t>.</a:t>
            </a:r>
            <a:br>
              <a:rPr lang="es-PE" sz="1200" dirty="0" smtClean="0"/>
            </a:br>
            <a:r>
              <a:rPr lang="es-PE" sz="1200" dirty="0" smtClean="0"/>
              <a:t>Da un acceso directo al atrio de la espectacular Biblioteca Nacional de Francia (B.N.F.) François Mitterrand en la orilla izquierda del Sena y al parque de </a:t>
            </a:r>
            <a:r>
              <a:rPr lang="es-PE" sz="1200" dirty="0" err="1" smtClean="0"/>
              <a:t>Bercy</a:t>
            </a:r>
            <a:r>
              <a:rPr lang="es-PE" sz="1200" dirty="0" smtClean="0"/>
              <a:t> en la orilla derecha, así como a los muelles François Mauriac y de </a:t>
            </a:r>
            <a:r>
              <a:rPr lang="es-PE" sz="1200" dirty="0" err="1" smtClean="0"/>
              <a:t>Bercy</a:t>
            </a:r>
            <a:r>
              <a:rPr lang="es-PE" sz="1200" dirty="0" smtClean="0"/>
              <a:t>.</a:t>
            </a:r>
            <a:br>
              <a:rPr lang="es-PE" sz="1200" dirty="0" smtClean="0"/>
            </a:br>
            <a:r>
              <a:rPr lang="es-PE" sz="1200" dirty="0" smtClean="0"/>
              <a:t>Su centro está constituido por una lentilla, su elemento central, que fue previsto para ser un lugar de animación.</a:t>
            </a:r>
            <a:br>
              <a:rPr lang="es-PE" sz="1200" dirty="0" smtClean="0"/>
            </a:br>
            <a:r>
              <a:rPr lang="es-PE" sz="1200" dirty="0" smtClean="0"/>
              <a:t>La lentilla fue transportada desde </a:t>
            </a:r>
            <a:r>
              <a:rPr lang="es-PE" sz="1200" dirty="0" err="1" smtClean="0"/>
              <a:t>Lauterbourg</a:t>
            </a:r>
            <a:r>
              <a:rPr lang="es-PE" sz="1200" dirty="0" smtClean="0"/>
              <a:t> (Bas-Rhin) por vía fluvial, un modo de transporte ecológico y fiable adoptado por la Ciudad de París.</a:t>
            </a:r>
          </a:p>
          <a:p>
            <a:pPr fontAlgn="base"/>
            <a:r>
              <a:rPr lang="es-PE" sz="1200" dirty="0" smtClean="0"/>
              <a:t>Eiffel ejecutó esta pieza excepcional con 550 toneladas de acero, tiene 106 m de longitud por 12 m de ancho, en su fábrica de </a:t>
            </a:r>
            <a:r>
              <a:rPr lang="es-PE" sz="1200" dirty="0" err="1" smtClean="0"/>
              <a:t>Lauterbourg</a:t>
            </a:r>
            <a:r>
              <a:rPr lang="es-PE" sz="1200" dirty="0" smtClean="0"/>
              <a:t> (Bas-Rhin). Auténtico encaje de metal de una sola pieza.</a:t>
            </a:r>
          </a:p>
          <a:p>
            <a:r>
              <a:rPr lang="es-PE" sz="1200" dirty="0" smtClean="0"/>
              <a:t> </a:t>
            </a:r>
          </a:p>
          <a:p>
            <a:endParaRPr lang="es-PE" sz="1200" dirty="0"/>
          </a:p>
        </p:txBody>
      </p:sp>
      <p:sp>
        <p:nvSpPr>
          <p:cNvPr id="4" name="3 Rectángulo"/>
          <p:cNvSpPr/>
          <p:nvPr/>
        </p:nvSpPr>
        <p:spPr>
          <a:xfrm flipH="1">
            <a:off x="0" y="0"/>
            <a:ext cx="357158" cy="5143500"/>
          </a:xfrm>
          <a:prstGeom prst="rect">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786842" y="0"/>
            <a:ext cx="357158" cy="5143500"/>
          </a:xfrm>
          <a:prstGeom prst="rect">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B100F"/>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imone de Beauvoir bridge PARIS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5786446" y="4000510"/>
            <a:ext cx="3077830"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a:t>
            </a:r>
            <a:r>
              <a:rPr lang="fr-FR"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Simone de Beauvoir </a:t>
            </a:r>
          </a:p>
          <a:p>
            <a:pPr algn="ctr"/>
            <a:r>
              <a:rPr lang="fr-FR"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PARIS</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3 Luna"/>
          <p:cNvSpPr/>
          <p:nvPr/>
        </p:nvSpPr>
        <p:spPr>
          <a:xfrm>
            <a:off x="4714876"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5143504"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572132"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000760"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215206"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643834"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8001024"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8429652" y="1143008"/>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4643438"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5072034"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5500662"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5929290"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6286480"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6715108"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7143736"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7572364"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7929554"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8358182"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0"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0"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28596"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428596"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857256"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857256"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1285852"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1285852"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0800000">
            <a:off x="1714512"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0800000">
            <a:off x="1714512"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0800000">
            <a:off x="2143108"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0800000">
            <a:off x="2143108"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10800000">
            <a:off x="2571768"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0800000">
            <a:off x="2571768"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0800000">
            <a:off x="3000364"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0800000">
            <a:off x="3000364"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10800000">
            <a:off x="3429024"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0800000">
            <a:off x="3429024"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10800000">
            <a:off x="3857620" y="114299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10800000">
            <a:off x="3857620" y="2571750"/>
            <a:ext cx="785818" cy="1428742"/>
          </a:xfrm>
          <a:prstGeom prst="moon">
            <a:avLst>
              <a:gd name="adj" fmla="val 30606"/>
            </a:avLst>
          </a:prstGeom>
          <a:gradFill flip="none" rotWithShape="1">
            <a:gsLst>
              <a:gs pos="55000">
                <a:srgbClr val="FF6600"/>
              </a:gs>
              <a:gs pos="30000">
                <a:srgbClr val="D49E6C"/>
              </a:gs>
              <a:gs pos="70000">
                <a:srgbClr val="A65528"/>
              </a:gs>
              <a:gs pos="100000">
                <a:srgbClr val="663012"/>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additive="base">
                                        <p:cTn id="9" dur="2000" fill="hold"/>
                                        <p:tgtEl>
                                          <p:spTgt spid="24"/>
                                        </p:tgtEl>
                                        <p:attrNameLst>
                                          <p:attrName>ppt_x</p:attrName>
                                        </p:attrNameLst>
                                      </p:cBhvr>
                                      <p:tavLst>
                                        <p:tav tm="0">
                                          <p:val>
                                            <p:strVal val="1+#ppt_w/2"/>
                                          </p:val>
                                        </p:tav>
                                        <p:tav tm="100000">
                                          <p:val>
                                            <p:strVal val="#ppt_x"/>
                                          </p:val>
                                        </p:tav>
                                      </p:tavLst>
                                    </p:anim>
                                    <p:anim calcmode="lin" valueType="num">
                                      <p:cBhvr additive="base">
                                        <p:cTn id="10" dur="2000" fill="hold"/>
                                        <p:tgtEl>
                                          <p:spTgt spid="2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2000" fill="hold"/>
                                        <p:tgtEl>
                                          <p:spTgt spid="25"/>
                                        </p:tgtEl>
                                        <p:attrNameLst>
                                          <p:attrName>ppt_x</p:attrName>
                                        </p:attrNameLst>
                                      </p:cBhvr>
                                      <p:tavLst>
                                        <p:tav tm="0">
                                          <p:val>
                                            <p:strVal val="1+#ppt_w/2"/>
                                          </p:val>
                                        </p:tav>
                                        <p:tav tm="100000">
                                          <p:val>
                                            <p:strVal val="#ppt_x"/>
                                          </p:val>
                                        </p:tav>
                                      </p:tavLst>
                                    </p:anim>
                                    <p:anim calcmode="lin" valueType="num">
                                      <p:cBhvr additive="base">
                                        <p:cTn id="14" dur="2000" fill="hold"/>
                                        <p:tgtEl>
                                          <p:spTgt spid="2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1+#ppt_w/2"/>
                                          </p:val>
                                        </p:tav>
                                        <p:tav tm="100000">
                                          <p:val>
                                            <p:strVal val="#ppt_x"/>
                                          </p:val>
                                        </p:tav>
                                      </p:tavLst>
                                    </p:anim>
                                    <p:anim calcmode="lin" valueType="num">
                                      <p:cBhvr additive="base">
                                        <p:cTn id="18" dur="2000" fill="hold"/>
                                        <p:tgtEl>
                                          <p:spTgt spid="2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1+#ppt_w/2"/>
                                          </p:val>
                                        </p:tav>
                                        <p:tav tm="100000">
                                          <p:val>
                                            <p:strVal val="#ppt_x"/>
                                          </p:val>
                                        </p:tav>
                                      </p:tavLst>
                                    </p:anim>
                                    <p:anim calcmode="lin" valueType="num">
                                      <p:cBhvr additive="base">
                                        <p:cTn id="22" dur="2000" fill="hold"/>
                                        <p:tgtEl>
                                          <p:spTgt spid="2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2000" fill="hold"/>
                                        <p:tgtEl>
                                          <p:spTgt spid="28"/>
                                        </p:tgtEl>
                                        <p:attrNameLst>
                                          <p:attrName>ppt_x</p:attrName>
                                        </p:attrNameLst>
                                      </p:cBhvr>
                                      <p:tavLst>
                                        <p:tav tm="0">
                                          <p:val>
                                            <p:strVal val="1+#ppt_w/2"/>
                                          </p:val>
                                        </p:tav>
                                        <p:tav tm="100000">
                                          <p:val>
                                            <p:strVal val="#ppt_x"/>
                                          </p:val>
                                        </p:tav>
                                      </p:tavLst>
                                    </p:anim>
                                    <p:anim calcmode="lin" valueType="num">
                                      <p:cBhvr additive="base">
                                        <p:cTn id="26" dur="2000" fill="hold"/>
                                        <p:tgtEl>
                                          <p:spTgt spid="2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1+#ppt_w/2"/>
                                          </p:val>
                                        </p:tav>
                                        <p:tav tm="100000">
                                          <p:val>
                                            <p:strVal val="#ppt_x"/>
                                          </p:val>
                                        </p:tav>
                                      </p:tavLst>
                                    </p:anim>
                                    <p:anim calcmode="lin" valueType="num">
                                      <p:cBhvr additive="base">
                                        <p:cTn id="30" dur="2000" fill="hold"/>
                                        <p:tgtEl>
                                          <p:spTgt spid="2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2000" fill="hold"/>
                                        <p:tgtEl>
                                          <p:spTgt spid="30"/>
                                        </p:tgtEl>
                                        <p:attrNameLst>
                                          <p:attrName>ppt_x</p:attrName>
                                        </p:attrNameLst>
                                      </p:cBhvr>
                                      <p:tavLst>
                                        <p:tav tm="0">
                                          <p:val>
                                            <p:strVal val="1+#ppt_w/2"/>
                                          </p:val>
                                        </p:tav>
                                        <p:tav tm="100000">
                                          <p:val>
                                            <p:strVal val="#ppt_x"/>
                                          </p:val>
                                        </p:tav>
                                      </p:tavLst>
                                    </p:anim>
                                    <p:anim calcmode="lin" valueType="num">
                                      <p:cBhvr additive="base">
                                        <p:cTn id="34" dur="2000" fill="hold"/>
                                        <p:tgtEl>
                                          <p:spTgt spid="3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2000" fill="hold"/>
                                        <p:tgtEl>
                                          <p:spTgt spid="31"/>
                                        </p:tgtEl>
                                        <p:attrNameLst>
                                          <p:attrName>ppt_x</p:attrName>
                                        </p:attrNameLst>
                                      </p:cBhvr>
                                      <p:tavLst>
                                        <p:tav tm="0">
                                          <p:val>
                                            <p:strVal val="1+#ppt_w/2"/>
                                          </p:val>
                                        </p:tav>
                                        <p:tav tm="100000">
                                          <p:val>
                                            <p:strVal val="#ppt_x"/>
                                          </p:val>
                                        </p:tav>
                                      </p:tavLst>
                                    </p:anim>
                                    <p:anim calcmode="lin" valueType="num">
                                      <p:cBhvr additive="base">
                                        <p:cTn id="38" dur="2000" fill="hold"/>
                                        <p:tgtEl>
                                          <p:spTgt spid="3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0" fill="hold"/>
                                        <p:tgtEl>
                                          <p:spTgt spid="32"/>
                                        </p:tgtEl>
                                        <p:attrNameLst>
                                          <p:attrName>ppt_x</p:attrName>
                                        </p:attrNameLst>
                                      </p:cBhvr>
                                      <p:tavLst>
                                        <p:tav tm="0">
                                          <p:val>
                                            <p:strVal val="1+#ppt_w/2"/>
                                          </p:val>
                                        </p:tav>
                                        <p:tav tm="100000">
                                          <p:val>
                                            <p:strVal val="#ppt_x"/>
                                          </p:val>
                                        </p:tav>
                                      </p:tavLst>
                                    </p:anim>
                                    <p:anim calcmode="lin" valueType="num">
                                      <p:cBhvr additive="base">
                                        <p:cTn id="42" dur="20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000" fill="hold"/>
                                        <p:tgtEl>
                                          <p:spTgt spid="33"/>
                                        </p:tgtEl>
                                        <p:attrNameLst>
                                          <p:attrName>ppt_x</p:attrName>
                                        </p:attrNameLst>
                                      </p:cBhvr>
                                      <p:tavLst>
                                        <p:tav tm="0">
                                          <p:val>
                                            <p:strVal val="1+#ppt_w/2"/>
                                          </p:val>
                                        </p:tav>
                                        <p:tav tm="100000">
                                          <p:val>
                                            <p:strVal val="#ppt_x"/>
                                          </p:val>
                                        </p:tav>
                                      </p:tavLst>
                                    </p:anim>
                                    <p:anim calcmode="lin" valueType="num">
                                      <p:cBhvr additive="base">
                                        <p:cTn id="46" dur="2000" fill="hold"/>
                                        <p:tgtEl>
                                          <p:spTgt spid="3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2000" fill="hold"/>
                                        <p:tgtEl>
                                          <p:spTgt spid="34"/>
                                        </p:tgtEl>
                                        <p:attrNameLst>
                                          <p:attrName>ppt_x</p:attrName>
                                        </p:attrNameLst>
                                      </p:cBhvr>
                                      <p:tavLst>
                                        <p:tav tm="0">
                                          <p:val>
                                            <p:strVal val="1+#ppt_w/2"/>
                                          </p:val>
                                        </p:tav>
                                        <p:tav tm="100000">
                                          <p:val>
                                            <p:strVal val="#ppt_x"/>
                                          </p:val>
                                        </p:tav>
                                      </p:tavLst>
                                    </p:anim>
                                    <p:anim calcmode="lin" valueType="num">
                                      <p:cBhvr additive="base">
                                        <p:cTn id="50" dur="20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2000" fill="hold"/>
                                        <p:tgtEl>
                                          <p:spTgt spid="35"/>
                                        </p:tgtEl>
                                        <p:attrNameLst>
                                          <p:attrName>ppt_x</p:attrName>
                                        </p:attrNameLst>
                                      </p:cBhvr>
                                      <p:tavLst>
                                        <p:tav tm="0">
                                          <p:val>
                                            <p:strVal val="1+#ppt_w/2"/>
                                          </p:val>
                                        </p:tav>
                                        <p:tav tm="100000">
                                          <p:val>
                                            <p:strVal val="#ppt_x"/>
                                          </p:val>
                                        </p:tav>
                                      </p:tavLst>
                                    </p:anim>
                                    <p:anim calcmode="lin" valueType="num">
                                      <p:cBhvr additive="base">
                                        <p:cTn id="54" dur="2000" fill="hold"/>
                                        <p:tgtEl>
                                          <p:spTgt spid="3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2000" fill="hold"/>
                                        <p:tgtEl>
                                          <p:spTgt spid="36"/>
                                        </p:tgtEl>
                                        <p:attrNameLst>
                                          <p:attrName>ppt_x</p:attrName>
                                        </p:attrNameLst>
                                      </p:cBhvr>
                                      <p:tavLst>
                                        <p:tav tm="0">
                                          <p:val>
                                            <p:strVal val="1+#ppt_w/2"/>
                                          </p:val>
                                        </p:tav>
                                        <p:tav tm="100000">
                                          <p:val>
                                            <p:strVal val="#ppt_x"/>
                                          </p:val>
                                        </p:tav>
                                      </p:tavLst>
                                    </p:anim>
                                    <p:anim calcmode="lin" valueType="num">
                                      <p:cBhvr additive="base">
                                        <p:cTn id="58" dur="2000" fill="hold"/>
                                        <p:tgtEl>
                                          <p:spTgt spid="3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2000" fill="hold"/>
                                        <p:tgtEl>
                                          <p:spTgt spid="37"/>
                                        </p:tgtEl>
                                        <p:attrNameLst>
                                          <p:attrName>ppt_x</p:attrName>
                                        </p:attrNameLst>
                                      </p:cBhvr>
                                      <p:tavLst>
                                        <p:tav tm="0">
                                          <p:val>
                                            <p:strVal val="1+#ppt_w/2"/>
                                          </p:val>
                                        </p:tav>
                                        <p:tav tm="100000">
                                          <p:val>
                                            <p:strVal val="#ppt_x"/>
                                          </p:val>
                                        </p:tav>
                                      </p:tavLst>
                                    </p:anim>
                                    <p:anim calcmode="lin" valueType="num">
                                      <p:cBhvr additive="base">
                                        <p:cTn id="62" dur="2000" fill="hold"/>
                                        <p:tgtEl>
                                          <p:spTgt spid="3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additive="base">
                                        <p:cTn id="65" dur="2000" fill="hold"/>
                                        <p:tgtEl>
                                          <p:spTgt spid="38"/>
                                        </p:tgtEl>
                                        <p:attrNameLst>
                                          <p:attrName>ppt_x</p:attrName>
                                        </p:attrNameLst>
                                      </p:cBhvr>
                                      <p:tavLst>
                                        <p:tav tm="0">
                                          <p:val>
                                            <p:strVal val="1+#ppt_w/2"/>
                                          </p:val>
                                        </p:tav>
                                        <p:tav tm="100000">
                                          <p:val>
                                            <p:strVal val="#ppt_x"/>
                                          </p:val>
                                        </p:tav>
                                      </p:tavLst>
                                    </p:anim>
                                    <p:anim calcmode="lin" valueType="num">
                                      <p:cBhvr additive="base">
                                        <p:cTn id="66" dur="2000" fill="hold"/>
                                        <p:tgtEl>
                                          <p:spTgt spid="3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39"/>
                                        </p:tgtEl>
                                        <p:attrNameLst>
                                          <p:attrName>style.visibility</p:attrName>
                                        </p:attrNameLst>
                                      </p:cBhvr>
                                      <p:to>
                                        <p:strVal val="visible"/>
                                      </p:to>
                                    </p:set>
                                    <p:anim calcmode="lin" valueType="num">
                                      <p:cBhvr additive="base">
                                        <p:cTn id="69" dur="2000" fill="hold"/>
                                        <p:tgtEl>
                                          <p:spTgt spid="39"/>
                                        </p:tgtEl>
                                        <p:attrNameLst>
                                          <p:attrName>ppt_x</p:attrName>
                                        </p:attrNameLst>
                                      </p:cBhvr>
                                      <p:tavLst>
                                        <p:tav tm="0">
                                          <p:val>
                                            <p:strVal val="1+#ppt_w/2"/>
                                          </p:val>
                                        </p:tav>
                                        <p:tav tm="100000">
                                          <p:val>
                                            <p:strVal val="#ppt_x"/>
                                          </p:val>
                                        </p:tav>
                                      </p:tavLst>
                                    </p:anim>
                                    <p:anim calcmode="lin" valueType="num">
                                      <p:cBhvr additive="base">
                                        <p:cTn id="70" dur="2000" fill="hold"/>
                                        <p:tgtEl>
                                          <p:spTgt spid="3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2000" fill="hold"/>
                                        <p:tgtEl>
                                          <p:spTgt spid="40"/>
                                        </p:tgtEl>
                                        <p:attrNameLst>
                                          <p:attrName>ppt_x</p:attrName>
                                        </p:attrNameLst>
                                      </p:cBhvr>
                                      <p:tavLst>
                                        <p:tav tm="0">
                                          <p:val>
                                            <p:strVal val="1+#ppt_w/2"/>
                                          </p:val>
                                        </p:tav>
                                        <p:tav tm="100000">
                                          <p:val>
                                            <p:strVal val="#ppt_x"/>
                                          </p:val>
                                        </p:tav>
                                      </p:tavLst>
                                    </p:anim>
                                    <p:anim calcmode="lin" valueType="num">
                                      <p:cBhvr additive="base">
                                        <p:cTn id="74" dur="2000" fill="hold"/>
                                        <p:tgtEl>
                                          <p:spTgt spid="4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2000" fill="hold"/>
                                        <p:tgtEl>
                                          <p:spTgt spid="41"/>
                                        </p:tgtEl>
                                        <p:attrNameLst>
                                          <p:attrName>ppt_x</p:attrName>
                                        </p:attrNameLst>
                                      </p:cBhvr>
                                      <p:tavLst>
                                        <p:tav tm="0">
                                          <p:val>
                                            <p:strVal val="1+#ppt_w/2"/>
                                          </p:val>
                                        </p:tav>
                                        <p:tav tm="100000">
                                          <p:val>
                                            <p:strVal val="#ppt_x"/>
                                          </p:val>
                                        </p:tav>
                                      </p:tavLst>
                                    </p:anim>
                                    <p:anim calcmode="lin" valueType="num">
                                      <p:cBhvr additive="base">
                                        <p:cTn id="78" dur="2000" fill="hold"/>
                                        <p:tgtEl>
                                          <p:spTgt spid="4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0" fill="hold"/>
                                        <p:tgtEl>
                                          <p:spTgt spid="42"/>
                                        </p:tgtEl>
                                        <p:attrNameLst>
                                          <p:attrName>ppt_x</p:attrName>
                                        </p:attrNameLst>
                                      </p:cBhvr>
                                      <p:tavLst>
                                        <p:tav tm="0">
                                          <p:val>
                                            <p:strVal val="1+#ppt_w/2"/>
                                          </p:val>
                                        </p:tav>
                                        <p:tav tm="100000">
                                          <p:val>
                                            <p:strVal val="#ppt_x"/>
                                          </p:val>
                                        </p:tav>
                                      </p:tavLst>
                                    </p:anim>
                                    <p:anim calcmode="lin" valueType="num">
                                      <p:cBhvr additive="base">
                                        <p:cTn id="82" dur="2000" fill="hold"/>
                                        <p:tgtEl>
                                          <p:spTgt spid="4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2000" fill="hold"/>
                                        <p:tgtEl>
                                          <p:spTgt spid="43"/>
                                        </p:tgtEl>
                                        <p:attrNameLst>
                                          <p:attrName>ppt_x</p:attrName>
                                        </p:attrNameLst>
                                      </p:cBhvr>
                                      <p:tavLst>
                                        <p:tav tm="0">
                                          <p:val>
                                            <p:strVal val="1+#ppt_w/2"/>
                                          </p:val>
                                        </p:tav>
                                        <p:tav tm="100000">
                                          <p:val>
                                            <p:strVal val="#ppt_x"/>
                                          </p:val>
                                        </p:tav>
                                      </p:tavLst>
                                    </p:anim>
                                    <p:anim calcmode="lin" valueType="num">
                                      <p:cBhvr additive="base">
                                        <p:cTn id="86" dur="2000" fill="hold"/>
                                        <p:tgtEl>
                                          <p:spTgt spid="4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0-#ppt_w/2"/>
                                          </p:val>
                                        </p:tav>
                                        <p:tav tm="100000">
                                          <p:val>
                                            <p:strVal val="#ppt_x"/>
                                          </p:val>
                                        </p:tav>
                                      </p:tavLst>
                                    </p:anim>
                                    <p:anim calcmode="lin" valueType="num">
                                      <p:cBhvr additive="base">
                                        <p:cTn id="90" dur="2000" fill="hold"/>
                                        <p:tgtEl>
                                          <p:spTgt spid="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additive="base">
                                        <p:cTn id="93" dur="2000" fill="hold"/>
                                        <p:tgtEl>
                                          <p:spTgt spid="5"/>
                                        </p:tgtEl>
                                        <p:attrNameLst>
                                          <p:attrName>ppt_x</p:attrName>
                                        </p:attrNameLst>
                                      </p:cBhvr>
                                      <p:tavLst>
                                        <p:tav tm="0">
                                          <p:val>
                                            <p:strVal val="0-#ppt_w/2"/>
                                          </p:val>
                                        </p:tav>
                                        <p:tav tm="100000">
                                          <p:val>
                                            <p:strVal val="#ppt_x"/>
                                          </p:val>
                                        </p:tav>
                                      </p:tavLst>
                                    </p:anim>
                                    <p:anim calcmode="lin" valueType="num">
                                      <p:cBhvr additive="base">
                                        <p:cTn id="94" dur="2000" fill="hold"/>
                                        <p:tgtEl>
                                          <p:spTgt spid="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0-#ppt_w/2"/>
                                          </p:val>
                                        </p:tav>
                                        <p:tav tm="100000">
                                          <p:val>
                                            <p:strVal val="#ppt_x"/>
                                          </p:val>
                                        </p:tav>
                                      </p:tavLst>
                                    </p:anim>
                                    <p:anim calcmode="lin" valueType="num">
                                      <p:cBhvr additive="base">
                                        <p:cTn id="98" dur="2000" fill="hold"/>
                                        <p:tgtEl>
                                          <p:spTgt spid="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 calcmode="lin" valueType="num">
                                      <p:cBhvr additive="base">
                                        <p:cTn id="101" dur="2000" fill="hold"/>
                                        <p:tgtEl>
                                          <p:spTgt spid="7"/>
                                        </p:tgtEl>
                                        <p:attrNameLst>
                                          <p:attrName>ppt_x</p:attrName>
                                        </p:attrNameLst>
                                      </p:cBhvr>
                                      <p:tavLst>
                                        <p:tav tm="0">
                                          <p:val>
                                            <p:strVal val="0-#ppt_w/2"/>
                                          </p:val>
                                        </p:tav>
                                        <p:tav tm="100000">
                                          <p:val>
                                            <p:strVal val="#ppt_x"/>
                                          </p:val>
                                        </p:tav>
                                      </p:tavLst>
                                    </p:anim>
                                    <p:anim calcmode="lin" valueType="num">
                                      <p:cBhvr additive="base">
                                        <p:cTn id="102" dur="2000" fill="hold"/>
                                        <p:tgtEl>
                                          <p:spTgt spid="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additive="base">
                                        <p:cTn id="105" dur="2000" fill="hold"/>
                                        <p:tgtEl>
                                          <p:spTgt spid="8"/>
                                        </p:tgtEl>
                                        <p:attrNameLst>
                                          <p:attrName>ppt_x</p:attrName>
                                        </p:attrNameLst>
                                      </p:cBhvr>
                                      <p:tavLst>
                                        <p:tav tm="0">
                                          <p:val>
                                            <p:strVal val="0-#ppt_w/2"/>
                                          </p:val>
                                        </p:tav>
                                        <p:tav tm="100000">
                                          <p:val>
                                            <p:strVal val="#ppt_x"/>
                                          </p:val>
                                        </p:tav>
                                      </p:tavLst>
                                    </p:anim>
                                    <p:anim calcmode="lin" valueType="num">
                                      <p:cBhvr additive="base">
                                        <p:cTn id="106" dur="2000" fill="hold"/>
                                        <p:tgtEl>
                                          <p:spTgt spid="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additive="base">
                                        <p:cTn id="109" dur="2000" fill="hold"/>
                                        <p:tgtEl>
                                          <p:spTgt spid="9"/>
                                        </p:tgtEl>
                                        <p:attrNameLst>
                                          <p:attrName>ppt_x</p:attrName>
                                        </p:attrNameLst>
                                      </p:cBhvr>
                                      <p:tavLst>
                                        <p:tav tm="0">
                                          <p:val>
                                            <p:strVal val="0-#ppt_w/2"/>
                                          </p:val>
                                        </p:tav>
                                        <p:tav tm="100000">
                                          <p:val>
                                            <p:strVal val="#ppt_x"/>
                                          </p:val>
                                        </p:tav>
                                      </p:tavLst>
                                    </p:anim>
                                    <p:anim calcmode="lin" valueType="num">
                                      <p:cBhvr additive="base">
                                        <p:cTn id="110" dur="2000" fill="hold"/>
                                        <p:tgtEl>
                                          <p:spTgt spid="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additive="base">
                                        <p:cTn id="113" dur="2000" fill="hold"/>
                                        <p:tgtEl>
                                          <p:spTgt spid="10"/>
                                        </p:tgtEl>
                                        <p:attrNameLst>
                                          <p:attrName>ppt_x</p:attrName>
                                        </p:attrNameLst>
                                      </p:cBhvr>
                                      <p:tavLst>
                                        <p:tav tm="0">
                                          <p:val>
                                            <p:strVal val="0-#ppt_w/2"/>
                                          </p:val>
                                        </p:tav>
                                        <p:tav tm="100000">
                                          <p:val>
                                            <p:strVal val="#ppt_x"/>
                                          </p:val>
                                        </p:tav>
                                      </p:tavLst>
                                    </p:anim>
                                    <p:anim calcmode="lin" valueType="num">
                                      <p:cBhvr additive="base">
                                        <p:cTn id="114" dur="2000" fill="hold"/>
                                        <p:tgtEl>
                                          <p:spTgt spid="1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additive="base">
                                        <p:cTn id="117" dur="2000" fill="hold"/>
                                        <p:tgtEl>
                                          <p:spTgt spid="11"/>
                                        </p:tgtEl>
                                        <p:attrNameLst>
                                          <p:attrName>ppt_x</p:attrName>
                                        </p:attrNameLst>
                                      </p:cBhvr>
                                      <p:tavLst>
                                        <p:tav tm="0">
                                          <p:val>
                                            <p:strVal val="0-#ppt_w/2"/>
                                          </p:val>
                                        </p:tav>
                                        <p:tav tm="100000">
                                          <p:val>
                                            <p:strVal val="#ppt_x"/>
                                          </p:val>
                                        </p:tav>
                                      </p:tavLst>
                                    </p:anim>
                                    <p:anim calcmode="lin" valueType="num">
                                      <p:cBhvr additive="base">
                                        <p:cTn id="118" dur="2000" fill="hold"/>
                                        <p:tgtEl>
                                          <p:spTgt spid="1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0-#ppt_w/2"/>
                                          </p:val>
                                        </p:tav>
                                        <p:tav tm="100000">
                                          <p:val>
                                            <p:strVal val="#ppt_x"/>
                                          </p:val>
                                        </p:tav>
                                      </p:tavLst>
                                    </p:anim>
                                    <p:anim calcmode="lin" valueType="num">
                                      <p:cBhvr additive="base">
                                        <p:cTn id="122" dur="2000" fill="hold"/>
                                        <p:tgtEl>
                                          <p:spTgt spid="1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0-#ppt_w/2"/>
                                          </p:val>
                                        </p:tav>
                                        <p:tav tm="100000">
                                          <p:val>
                                            <p:strVal val="#ppt_x"/>
                                          </p:val>
                                        </p:tav>
                                      </p:tavLst>
                                    </p:anim>
                                    <p:anim calcmode="lin" valueType="num">
                                      <p:cBhvr additive="base">
                                        <p:cTn id="126" dur="2000" fill="hold"/>
                                        <p:tgtEl>
                                          <p:spTgt spid="1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2000" fill="hold"/>
                                        <p:tgtEl>
                                          <p:spTgt spid="14"/>
                                        </p:tgtEl>
                                        <p:attrNameLst>
                                          <p:attrName>ppt_x</p:attrName>
                                        </p:attrNameLst>
                                      </p:cBhvr>
                                      <p:tavLst>
                                        <p:tav tm="0">
                                          <p:val>
                                            <p:strVal val="0-#ppt_w/2"/>
                                          </p:val>
                                        </p:tav>
                                        <p:tav tm="100000">
                                          <p:val>
                                            <p:strVal val="#ppt_x"/>
                                          </p:val>
                                        </p:tav>
                                      </p:tavLst>
                                    </p:anim>
                                    <p:anim calcmode="lin" valueType="num">
                                      <p:cBhvr additive="base">
                                        <p:cTn id="130" dur="2000" fill="hold"/>
                                        <p:tgtEl>
                                          <p:spTgt spid="1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2000" fill="hold"/>
                                        <p:tgtEl>
                                          <p:spTgt spid="15"/>
                                        </p:tgtEl>
                                        <p:attrNameLst>
                                          <p:attrName>ppt_x</p:attrName>
                                        </p:attrNameLst>
                                      </p:cBhvr>
                                      <p:tavLst>
                                        <p:tav tm="0">
                                          <p:val>
                                            <p:strVal val="0-#ppt_w/2"/>
                                          </p:val>
                                        </p:tav>
                                        <p:tav tm="100000">
                                          <p:val>
                                            <p:strVal val="#ppt_x"/>
                                          </p:val>
                                        </p:tav>
                                      </p:tavLst>
                                    </p:anim>
                                    <p:anim calcmode="lin" valueType="num">
                                      <p:cBhvr additive="base">
                                        <p:cTn id="134" dur="2000" fill="hold"/>
                                        <p:tgtEl>
                                          <p:spTgt spid="15"/>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16"/>
                                        </p:tgtEl>
                                        <p:attrNameLst>
                                          <p:attrName>style.visibility</p:attrName>
                                        </p:attrNameLst>
                                      </p:cBhvr>
                                      <p:to>
                                        <p:strVal val="visible"/>
                                      </p:to>
                                    </p:set>
                                    <p:anim calcmode="lin" valueType="num">
                                      <p:cBhvr additive="base">
                                        <p:cTn id="137" dur="2000" fill="hold"/>
                                        <p:tgtEl>
                                          <p:spTgt spid="16"/>
                                        </p:tgtEl>
                                        <p:attrNameLst>
                                          <p:attrName>ppt_x</p:attrName>
                                        </p:attrNameLst>
                                      </p:cBhvr>
                                      <p:tavLst>
                                        <p:tav tm="0">
                                          <p:val>
                                            <p:strVal val="0-#ppt_w/2"/>
                                          </p:val>
                                        </p:tav>
                                        <p:tav tm="100000">
                                          <p:val>
                                            <p:strVal val="#ppt_x"/>
                                          </p:val>
                                        </p:tav>
                                      </p:tavLst>
                                    </p:anim>
                                    <p:anim calcmode="lin" valueType="num">
                                      <p:cBhvr additive="base">
                                        <p:cTn id="138" dur="2000" fill="hold"/>
                                        <p:tgtEl>
                                          <p:spTgt spid="16"/>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2000" fill="hold"/>
                                        <p:tgtEl>
                                          <p:spTgt spid="18"/>
                                        </p:tgtEl>
                                        <p:attrNameLst>
                                          <p:attrName>ppt_x</p:attrName>
                                        </p:attrNameLst>
                                      </p:cBhvr>
                                      <p:tavLst>
                                        <p:tav tm="0">
                                          <p:val>
                                            <p:strVal val="0-#ppt_w/2"/>
                                          </p:val>
                                        </p:tav>
                                        <p:tav tm="100000">
                                          <p:val>
                                            <p:strVal val="#ppt_x"/>
                                          </p:val>
                                        </p:tav>
                                      </p:tavLst>
                                    </p:anim>
                                    <p:anim calcmode="lin" valueType="num">
                                      <p:cBhvr additive="base">
                                        <p:cTn id="146" dur="2000" fill="hold"/>
                                        <p:tgtEl>
                                          <p:spTgt spid="18"/>
                                        </p:tgtEl>
                                        <p:attrNameLst>
                                          <p:attrName>ppt_y</p:attrName>
                                        </p:attrNameLst>
                                      </p:cBhvr>
                                      <p:tavLst>
                                        <p:tav tm="0">
                                          <p:val>
                                            <p:strVal val="#ppt_y"/>
                                          </p:val>
                                        </p:tav>
                                        <p:tav tm="100000">
                                          <p:val>
                                            <p:strVal val="#ppt_y"/>
                                          </p:val>
                                        </p:tav>
                                      </p:tavLst>
                                    </p:anim>
                                  </p:childTnLst>
                                </p:cTn>
                              </p:par>
                              <p:par>
                                <p:cTn id="147" presetID="2" presetClass="entr" presetSubtype="8"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2000" fill="hold"/>
                                        <p:tgtEl>
                                          <p:spTgt spid="19"/>
                                        </p:tgtEl>
                                        <p:attrNameLst>
                                          <p:attrName>ppt_x</p:attrName>
                                        </p:attrNameLst>
                                      </p:cBhvr>
                                      <p:tavLst>
                                        <p:tav tm="0">
                                          <p:val>
                                            <p:strVal val="0-#ppt_w/2"/>
                                          </p:val>
                                        </p:tav>
                                        <p:tav tm="100000">
                                          <p:val>
                                            <p:strVal val="#ppt_x"/>
                                          </p:val>
                                        </p:tav>
                                      </p:tavLst>
                                    </p:anim>
                                    <p:anim calcmode="lin" valueType="num">
                                      <p:cBhvr additive="base">
                                        <p:cTn id="150" dur="2000" fill="hold"/>
                                        <p:tgtEl>
                                          <p:spTgt spid="19"/>
                                        </p:tgtEl>
                                        <p:attrNameLst>
                                          <p:attrName>ppt_y</p:attrName>
                                        </p:attrNameLst>
                                      </p:cBhvr>
                                      <p:tavLst>
                                        <p:tav tm="0">
                                          <p:val>
                                            <p:strVal val="#ppt_y"/>
                                          </p:val>
                                        </p:tav>
                                        <p:tav tm="100000">
                                          <p:val>
                                            <p:strVal val="#ppt_y"/>
                                          </p:val>
                                        </p:tav>
                                      </p:tavLst>
                                    </p:anim>
                                  </p:childTnLst>
                                </p:cTn>
                              </p:par>
                              <p:par>
                                <p:cTn id="151" presetID="2" presetClass="entr" presetSubtype="8"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2000" fill="hold"/>
                                        <p:tgtEl>
                                          <p:spTgt spid="20"/>
                                        </p:tgtEl>
                                        <p:attrNameLst>
                                          <p:attrName>ppt_x</p:attrName>
                                        </p:attrNameLst>
                                      </p:cBhvr>
                                      <p:tavLst>
                                        <p:tav tm="0">
                                          <p:val>
                                            <p:strVal val="0-#ppt_w/2"/>
                                          </p:val>
                                        </p:tav>
                                        <p:tav tm="100000">
                                          <p:val>
                                            <p:strVal val="#ppt_x"/>
                                          </p:val>
                                        </p:tav>
                                      </p:tavLst>
                                    </p:anim>
                                    <p:anim calcmode="lin" valueType="num">
                                      <p:cBhvr additive="base">
                                        <p:cTn id="154" dur="2000" fill="hold"/>
                                        <p:tgtEl>
                                          <p:spTgt spid="20"/>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2000" fill="hold"/>
                                        <p:tgtEl>
                                          <p:spTgt spid="21"/>
                                        </p:tgtEl>
                                        <p:attrNameLst>
                                          <p:attrName>ppt_x</p:attrName>
                                        </p:attrNameLst>
                                      </p:cBhvr>
                                      <p:tavLst>
                                        <p:tav tm="0">
                                          <p:val>
                                            <p:strVal val="0-#ppt_w/2"/>
                                          </p:val>
                                        </p:tav>
                                        <p:tav tm="100000">
                                          <p:val>
                                            <p:strVal val="#ppt_x"/>
                                          </p:val>
                                        </p:tav>
                                      </p:tavLst>
                                    </p:anim>
                                    <p:anim calcmode="lin" valueType="num">
                                      <p:cBhvr additive="base">
                                        <p:cTn id="158" dur="2000" fill="hold"/>
                                        <p:tgtEl>
                                          <p:spTgt spid="21"/>
                                        </p:tgtEl>
                                        <p:attrNameLst>
                                          <p:attrName>ppt_y</p:attrName>
                                        </p:attrNameLst>
                                      </p:cBhvr>
                                      <p:tavLst>
                                        <p:tav tm="0">
                                          <p:val>
                                            <p:strVal val="#ppt_y"/>
                                          </p:val>
                                        </p:tav>
                                        <p:tav tm="100000">
                                          <p:val>
                                            <p:strVal val="#ppt_y"/>
                                          </p:val>
                                        </p:tav>
                                      </p:tavLst>
                                    </p:anim>
                                  </p:childTnLst>
                                </p:cTn>
                              </p:par>
                              <p:par>
                                <p:cTn id="159" presetID="2" presetClass="entr" presetSubtype="8" fill="hold" grpId="0" nodeType="withEffect">
                                  <p:stCondLst>
                                    <p:cond delay="0"/>
                                  </p:stCondLst>
                                  <p:childTnLst>
                                    <p:set>
                                      <p:cBhvr>
                                        <p:cTn id="160" dur="1" fill="hold">
                                          <p:stCondLst>
                                            <p:cond delay="0"/>
                                          </p:stCondLst>
                                        </p:cTn>
                                        <p:tgtEl>
                                          <p:spTgt spid="22"/>
                                        </p:tgtEl>
                                        <p:attrNameLst>
                                          <p:attrName>style.visibility</p:attrName>
                                        </p:attrNameLst>
                                      </p:cBhvr>
                                      <p:to>
                                        <p:strVal val="visible"/>
                                      </p:to>
                                    </p:set>
                                    <p:anim calcmode="lin" valueType="num">
                                      <p:cBhvr additive="base">
                                        <p:cTn id="161" dur="2000" fill="hold"/>
                                        <p:tgtEl>
                                          <p:spTgt spid="22"/>
                                        </p:tgtEl>
                                        <p:attrNameLst>
                                          <p:attrName>ppt_x</p:attrName>
                                        </p:attrNameLst>
                                      </p:cBhvr>
                                      <p:tavLst>
                                        <p:tav tm="0">
                                          <p:val>
                                            <p:strVal val="0-#ppt_w/2"/>
                                          </p:val>
                                        </p:tav>
                                        <p:tav tm="100000">
                                          <p:val>
                                            <p:strVal val="#ppt_x"/>
                                          </p:val>
                                        </p:tav>
                                      </p:tavLst>
                                    </p:anim>
                                    <p:anim calcmode="lin" valueType="num">
                                      <p:cBhvr additive="base">
                                        <p:cTn id="162" dur="2000" fill="hold"/>
                                        <p:tgtEl>
                                          <p:spTgt spid="22"/>
                                        </p:tgtEl>
                                        <p:attrNameLst>
                                          <p:attrName>ppt_y</p:attrName>
                                        </p:attrNameLst>
                                      </p:cBhvr>
                                      <p:tavLst>
                                        <p:tav tm="0">
                                          <p:val>
                                            <p:strVal val="#ppt_y"/>
                                          </p:val>
                                        </p:tav>
                                        <p:tav tm="100000">
                                          <p:val>
                                            <p:strVal val="#ppt_y"/>
                                          </p:val>
                                        </p:tav>
                                      </p:tavLst>
                                    </p:anim>
                                  </p:childTnLst>
                                </p:cTn>
                              </p:par>
                              <p:par>
                                <p:cTn id="163" presetID="2" presetClass="entr" presetSubtype="8" fill="hold" grpId="0"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2000" fill="hold"/>
                                        <p:tgtEl>
                                          <p:spTgt spid="23"/>
                                        </p:tgtEl>
                                        <p:attrNameLst>
                                          <p:attrName>ppt_x</p:attrName>
                                        </p:attrNameLst>
                                      </p:cBhvr>
                                      <p:tavLst>
                                        <p:tav tm="0">
                                          <p:val>
                                            <p:strVal val="0-#ppt_w/2"/>
                                          </p:val>
                                        </p:tav>
                                        <p:tav tm="100000">
                                          <p:val>
                                            <p:strVal val="#ppt_x"/>
                                          </p:val>
                                        </p:tav>
                                      </p:tavLst>
                                    </p:anim>
                                    <p:anim calcmode="lin" valueType="num">
                                      <p:cBhvr additive="base">
                                        <p:cTn id="166" dur="2000" fill="hold"/>
                                        <p:tgtEl>
                                          <p:spTgt spid="23"/>
                                        </p:tgtEl>
                                        <p:attrNameLst>
                                          <p:attrName>ppt_y</p:attrName>
                                        </p:attrNameLst>
                                      </p:cBhvr>
                                      <p:tavLst>
                                        <p:tav tm="0">
                                          <p:val>
                                            <p:strVal val="#ppt_y"/>
                                          </p:val>
                                        </p:tav>
                                        <p:tav tm="100000">
                                          <p:val>
                                            <p:strVal val="#ppt_y"/>
                                          </p:val>
                                        </p:tav>
                                      </p:tavLst>
                                    </p:anim>
                                  </p:childTnLst>
                                </p:cTn>
                              </p:par>
                              <p:par>
                                <p:cTn id="167" presetID="8" presetClass="emph" presetSubtype="0" fill="hold" grpId="1" nodeType="withEffect">
                                  <p:stCondLst>
                                    <p:cond delay="0"/>
                                  </p:stCondLst>
                                  <p:childTnLst>
                                    <p:animRot by="-21600000">
                                      <p:cBhvr>
                                        <p:cTn id="168" dur="2000" fill="hold"/>
                                        <p:tgtEl>
                                          <p:spTgt spid="24"/>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2"/>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4"/>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6"/>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0"/>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2"/>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1"/>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7"/>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9"/>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41"/>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43"/>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5"/>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9"/>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1"/>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2"/>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5"/>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8"/>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9"/>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1"/>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2"/>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3"/>
                                        </p:tgtEl>
                                        <p:attrNameLst>
                                          <p:attrName>r</p:attrName>
                                        </p:attrNameLst>
                                      </p:cBhvr>
                                    </p:animRot>
                                  </p:childTnLst>
                                </p:cTn>
                              </p:par>
                            </p:childTnLst>
                          </p:cTn>
                        </p:par>
                        <p:par>
                          <p:cTn id="247" fill="hold">
                            <p:stCondLst>
                              <p:cond delay="2000"/>
                            </p:stCondLst>
                            <p:childTnLst>
                              <p:par>
                                <p:cTn id="248" presetID="2" presetClass="exit" presetSubtype="2" fill="hold" grpId="2" nodeType="after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1+ppt_w/2"/>
                                          </p:val>
                                        </p:tav>
                                      </p:tavLst>
                                    </p:anim>
                                    <p:anim calcmode="lin" valueType="num">
                                      <p:cBhvr additive="base">
                                        <p:cTn id="250" dur="2000"/>
                                        <p:tgtEl>
                                          <p:spTgt spid="24"/>
                                        </p:tgtEl>
                                        <p:attrNameLst>
                                          <p:attrName>ppt_y</p:attrName>
                                        </p:attrNameLst>
                                      </p:cBhvr>
                                      <p:tavLst>
                                        <p:tav tm="0">
                                          <p:val>
                                            <p:strVal val="ppt_y"/>
                                          </p:val>
                                        </p:tav>
                                        <p:tav tm="100000">
                                          <p:val>
                                            <p:strVal val="ppt_y"/>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5"/>
                                        </p:tgtEl>
                                        <p:attrNameLst>
                                          <p:attrName>ppt_x</p:attrName>
                                        </p:attrNameLst>
                                      </p:cBhvr>
                                      <p:tavLst>
                                        <p:tav tm="0">
                                          <p:val>
                                            <p:strVal val="ppt_x"/>
                                          </p:val>
                                        </p:tav>
                                        <p:tav tm="100000">
                                          <p:val>
                                            <p:strVal val="1+ppt_w/2"/>
                                          </p:val>
                                        </p:tav>
                                      </p:tavLst>
                                    </p:anim>
                                    <p:anim calcmode="lin" valueType="num">
                                      <p:cBhvr additive="base">
                                        <p:cTn id="254" dur="2000"/>
                                        <p:tgtEl>
                                          <p:spTgt spid="25"/>
                                        </p:tgtEl>
                                        <p:attrNameLst>
                                          <p:attrName>ppt_y</p:attrName>
                                        </p:attrNameLst>
                                      </p:cBhvr>
                                      <p:tavLst>
                                        <p:tav tm="0">
                                          <p:val>
                                            <p:strVal val="ppt_y"/>
                                          </p:val>
                                        </p:tav>
                                        <p:tav tm="100000">
                                          <p:val>
                                            <p:strVal val="ppt_y"/>
                                          </p:val>
                                        </p:tav>
                                      </p:tavLst>
                                    </p:anim>
                                    <p:set>
                                      <p:cBhvr>
                                        <p:cTn id="255" dur="1" fill="hold">
                                          <p:stCondLst>
                                            <p:cond delay="1999"/>
                                          </p:stCondLst>
                                        </p:cTn>
                                        <p:tgtEl>
                                          <p:spTgt spid="25"/>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ppt_y"/>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ppt_y"/>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1+ppt_w/2"/>
                                          </p:val>
                                        </p:tav>
                                      </p:tavLst>
                                    </p:anim>
                                    <p:anim calcmode="lin" valueType="num">
                                      <p:cBhvr additive="base">
                                        <p:cTn id="266" dur="2000"/>
                                        <p:tgtEl>
                                          <p:spTgt spid="28"/>
                                        </p:tgtEl>
                                        <p:attrNameLst>
                                          <p:attrName>ppt_y</p:attrName>
                                        </p:attrNameLst>
                                      </p:cBhvr>
                                      <p:tavLst>
                                        <p:tav tm="0">
                                          <p:val>
                                            <p:strVal val="ppt_y"/>
                                          </p:val>
                                        </p:tav>
                                        <p:tav tm="100000">
                                          <p:val>
                                            <p:strVal val="ppt_y"/>
                                          </p:val>
                                        </p:tav>
                                      </p:tavLst>
                                    </p:anim>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9"/>
                                        </p:tgtEl>
                                        <p:attrNameLst>
                                          <p:attrName>ppt_x</p:attrName>
                                        </p:attrNameLst>
                                      </p:cBhvr>
                                      <p:tavLst>
                                        <p:tav tm="0">
                                          <p:val>
                                            <p:strVal val="ppt_x"/>
                                          </p:val>
                                        </p:tav>
                                        <p:tav tm="100000">
                                          <p:val>
                                            <p:strVal val="1+ppt_w/2"/>
                                          </p:val>
                                        </p:tav>
                                      </p:tavLst>
                                    </p:anim>
                                    <p:anim calcmode="lin" valueType="num">
                                      <p:cBhvr additive="base">
                                        <p:cTn id="270" dur="2000"/>
                                        <p:tgtEl>
                                          <p:spTgt spid="29"/>
                                        </p:tgtEl>
                                        <p:attrNameLst>
                                          <p:attrName>ppt_y</p:attrName>
                                        </p:attrNameLst>
                                      </p:cBhvr>
                                      <p:tavLst>
                                        <p:tav tm="0">
                                          <p:val>
                                            <p:strVal val="ppt_y"/>
                                          </p:val>
                                        </p:tav>
                                        <p:tav tm="100000">
                                          <p:val>
                                            <p:strVal val="ppt_y"/>
                                          </p:val>
                                        </p:tav>
                                      </p:tavLst>
                                    </p:anim>
                                    <p:set>
                                      <p:cBhvr>
                                        <p:cTn id="271" dur="1" fill="hold">
                                          <p:stCondLst>
                                            <p:cond delay="1999"/>
                                          </p:stCondLst>
                                        </p:cTn>
                                        <p:tgtEl>
                                          <p:spTgt spid="29"/>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1+ppt_w/2"/>
                                          </p:val>
                                        </p:tav>
                                      </p:tavLst>
                                    </p:anim>
                                    <p:anim calcmode="lin" valueType="num">
                                      <p:cBhvr additive="base">
                                        <p:cTn id="274" dur="2000"/>
                                        <p:tgtEl>
                                          <p:spTgt spid="30"/>
                                        </p:tgtEl>
                                        <p:attrNameLst>
                                          <p:attrName>ppt_y</p:attrName>
                                        </p:attrNameLst>
                                      </p:cBhvr>
                                      <p:tavLst>
                                        <p:tav tm="0">
                                          <p:val>
                                            <p:strVal val="ppt_y"/>
                                          </p:val>
                                        </p:tav>
                                        <p:tav tm="100000">
                                          <p:val>
                                            <p:strVal val="ppt_y"/>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1+ppt_w/2"/>
                                          </p:val>
                                        </p:tav>
                                      </p:tavLst>
                                    </p:anim>
                                    <p:anim calcmode="lin" valueType="num">
                                      <p:cBhvr additive="base">
                                        <p:cTn id="278" dur="2000"/>
                                        <p:tgtEl>
                                          <p:spTgt spid="31"/>
                                        </p:tgtEl>
                                        <p:attrNameLst>
                                          <p:attrName>ppt_y</p:attrName>
                                        </p:attrNameLst>
                                      </p:cBhvr>
                                      <p:tavLst>
                                        <p:tav tm="0">
                                          <p:val>
                                            <p:strVal val="ppt_y"/>
                                          </p:val>
                                        </p:tav>
                                        <p:tav tm="100000">
                                          <p:val>
                                            <p:strVal val="ppt_y"/>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1+ppt_w/2"/>
                                          </p:val>
                                        </p:tav>
                                      </p:tavLst>
                                    </p:anim>
                                    <p:anim calcmode="lin" valueType="num">
                                      <p:cBhvr additive="base">
                                        <p:cTn id="282" dur="2000"/>
                                        <p:tgtEl>
                                          <p:spTgt spid="32"/>
                                        </p:tgtEl>
                                        <p:attrNameLst>
                                          <p:attrName>ppt_y</p:attrName>
                                        </p:attrNameLst>
                                      </p:cBhvr>
                                      <p:tavLst>
                                        <p:tav tm="0">
                                          <p:val>
                                            <p:strVal val="ppt_y"/>
                                          </p:val>
                                        </p:tav>
                                        <p:tav tm="100000">
                                          <p:val>
                                            <p:strVal val="ppt_y"/>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1+ppt_w/2"/>
                                          </p:val>
                                        </p:tav>
                                      </p:tavLst>
                                    </p:anim>
                                    <p:anim calcmode="lin" valueType="num">
                                      <p:cBhvr additive="base">
                                        <p:cTn id="286" dur="2000"/>
                                        <p:tgtEl>
                                          <p:spTgt spid="33"/>
                                        </p:tgtEl>
                                        <p:attrNameLst>
                                          <p:attrName>ppt_y</p:attrName>
                                        </p:attrNameLst>
                                      </p:cBhvr>
                                      <p:tavLst>
                                        <p:tav tm="0">
                                          <p:val>
                                            <p:strVal val="ppt_y"/>
                                          </p:val>
                                        </p:tav>
                                        <p:tav tm="100000">
                                          <p:val>
                                            <p:strVal val="ppt_y"/>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34"/>
                                        </p:tgtEl>
                                        <p:attrNameLst>
                                          <p:attrName>ppt_x</p:attrName>
                                        </p:attrNameLst>
                                      </p:cBhvr>
                                      <p:tavLst>
                                        <p:tav tm="0">
                                          <p:val>
                                            <p:strVal val="ppt_x"/>
                                          </p:val>
                                        </p:tav>
                                        <p:tav tm="100000">
                                          <p:val>
                                            <p:strVal val="1+ppt_w/2"/>
                                          </p:val>
                                        </p:tav>
                                      </p:tavLst>
                                    </p:anim>
                                    <p:anim calcmode="lin" valueType="num">
                                      <p:cBhvr additive="base">
                                        <p:cTn id="290" dur="2000"/>
                                        <p:tgtEl>
                                          <p:spTgt spid="34"/>
                                        </p:tgtEl>
                                        <p:attrNameLst>
                                          <p:attrName>ppt_y</p:attrName>
                                        </p:attrNameLst>
                                      </p:cBhvr>
                                      <p:tavLst>
                                        <p:tav tm="0">
                                          <p:val>
                                            <p:strVal val="ppt_y"/>
                                          </p:val>
                                        </p:tav>
                                        <p:tav tm="100000">
                                          <p:val>
                                            <p:strVal val="ppt_y"/>
                                          </p:val>
                                        </p:tav>
                                      </p:tavLst>
                                    </p:anim>
                                    <p:set>
                                      <p:cBhvr>
                                        <p:cTn id="291" dur="1" fill="hold">
                                          <p:stCondLst>
                                            <p:cond delay="1999"/>
                                          </p:stCondLst>
                                        </p:cTn>
                                        <p:tgtEl>
                                          <p:spTgt spid="34"/>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35"/>
                                        </p:tgtEl>
                                        <p:attrNameLst>
                                          <p:attrName>ppt_x</p:attrName>
                                        </p:attrNameLst>
                                      </p:cBhvr>
                                      <p:tavLst>
                                        <p:tav tm="0">
                                          <p:val>
                                            <p:strVal val="ppt_x"/>
                                          </p:val>
                                        </p:tav>
                                        <p:tav tm="100000">
                                          <p:val>
                                            <p:strVal val="1+ppt_w/2"/>
                                          </p:val>
                                        </p:tav>
                                      </p:tavLst>
                                    </p:anim>
                                    <p:anim calcmode="lin" valueType="num">
                                      <p:cBhvr additive="base">
                                        <p:cTn id="294" dur="2000"/>
                                        <p:tgtEl>
                                          <p:spTgt spid="35"/>
                                        </p:tgtEl>
                                        <p:attrNameLst>
                                          <p:attrName>ppt_y</p:attrName>
                                        </p:attrNameLst>
                                      </p:cBhvr>
                                      <p:tavLst>
                                        <p:tav tm="0">
                                          <p:val>
                                            <p:strVal val="ppt_y"/>
                                          </p:val>
                                        </p:tav>
                                        <p:tav tm="100000">
                                          <p:val>
                                            <p:strVal val="ppt_y"/>
                                          </p:val>
                                        </p:tav>
                                      </p:tavLst>
                                    </p:anim>
                                    <p:set>
                                      <p:cBhvr>
                                        <p:cTn id="295" dur="1" fill="hold">
                                          <p:stCondLst>
                                            <p:cond delay="1999"/>
                                          </p:stCondLst>
                                        </p:cTn>
                                        <p:tgtEl>
                                          <p:spTgt spid="35"/>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36"/>
                                        </p:tgtEl>
                                        <p:attrNameLst>
                                          <p:attrName>ppt_x</p:attrName>
                                        </p:attrNameLst>
                                      </p:cBhvr>
                                      <p:tavLst>
                                        <p:tav tm="0">
                                          <p:val>
                                            <p:strVal val="ppt_x"/>
                                          </p:val>
                                        </p:tav>
                                        <p:tav tm="100000">
                                          <p:val>
                                            <p:strVal val="1+ppt_w/2"/>
                                          </p:val>
                                        </p:tav>
                                      </p:tavLst>
                                    </p:anim>
                                    <p:anim calcmode="lin" valueType="num">
                                      <p:cBhvr additive="base">
                                        <p:cTn id="298" dur="2000"/>
                                        <p:tgtEl>
                                          <p:spTgt spid="36"/>
                                        </p:tgtEl>
                                        <p:attrNameLst>
                                          <p:attrName>ppt_y</p:attrName>
                                        </p:attrNameLst>
                                      </p:cBhvr>
                                      <p:tavLst>
                                        <p:tav tm="0">
                                          <p:val>
                                            <p:strVal val="ppt_y"/>
                                          </p:val>
                                        </p:tav>
                                        <p:tav tm="100000">
                                          <p:val>
                                            <p:strVal val="ppt_y"/>
                                          </p:val>
                                        </p:tav>
                                      </p:tavLst>
                                    </p:anim>
                                    <p:set>
                                      <p:cBhvr>
                                        <p:cTn id="299" dur="1" fill="hold">
                                          <p:stCondLst>
                                            <p:cond delay="1999"/>
                                          </p:stCondLst>
                                        </p:cTn>
                                        <p:tgtEl>
                                          <p:spTgt spid="36"/>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37"/>
                                        </p:tgtEl>
                                        <p:attrNameLst>
                                          <p:attrName>ppt_x</p:attrName>
                                        </p:attrNameLst>
                                      </p:cBhvr>
                                      <p:tavLst>
                                        <p:tav tm="0">
                                          <p:val>
                                            <p:strVal val="ppt_x"/>
                                          </p:val>
                                        </p:tav>
                                        <p:tav tm="100000">
                                          <p:val>
                                            <p:strVal val="1+ppt_w/2"/>
                                          </p:val>
                                        </p:tav>
                                      </p:tavLst>
                                    </p:anim>
                                    <p:anim calcmode="lin" valueType="num">
                                      <p:cBhvr additive="base">
                                        <p:cTn id="302" dur="2000"/>
                                        <p:tgtEl>
                                          <p:spTgt spid="37"/>
                                        </p:tgtEl>
                                        <p:attrNameLst>
                                          <p:attrName>ppt_y</p:attrName>
                                        </p:attrNameLst>
                                      </p:cBhvr>
                                      <p:tavLst>
                                        <p:tav tm="0">
                                          <p:val>
                                            <p:strVal val="ppt_y"/>
                                          </p:val>
                                        </p:tav>
                                        <p:tav tm="100000">
                                          <p:val>
                                            <p:strVal val="ppt_y"/>
                                          </p:val>
                                        </p:tav>
                                      </p:tavLst>
                                    </p:anim>
                                    <p:set>
                                      <p:cBhvr>
                                        <p:cTn id="303" dur="1" fill="hold">
                                          <p:stCondLst>
                                            <p:cond delay="1999"/>
                                          </p:stCondLst>
                                        </p:cTn>
                                        <p:tgtEl>
                                          <p:spTgt spid="37"/>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38"/>
                                        </p:tgtEl>
                                        <p:attrNameLst>
                                          <p:attrName>ppt_x</p:attrName>
                                        </p:attrNameLst>
                                      </p:cBhvr>
                                      <p:tavLst>
                                        <p:tav tm="0">
                                          <p:val>
                                            <p:strVal val="ppt_x"/>
                                          </p:val>
                                        </p:tav>
                                        <p:tav tm="100000">
                                          <p:val>
                                            <p:strVal val="1+ppt_w/2"/>
                                          </p:val>
                                        </p:tav>
                                      </p:tavLst>
                                    </p:anim>
                                    <p:anim calcmode="lin" valueType="num">
                                      <p:cBhvr additive="base">
                                        <p:cTn id="306" dur="2000"/>
                                        <p:tgtEl>
                                          <p:spTgt spid="38"/>
                                        </p:tgtEl>
                                        <p:attrNameLst>
                                          <p:attrName>ppt_y</p:attrName>
                                        </p:attrNameLst>
                                      </p:cBhvr>
                                      <p:tavLst>
                                        <p:tav tm="0">
                                          <p:val>
                                            <p:strVal val="ppt_y"/>
                                          </p:val>
                                        </p:tav>
                                        <p:tav tm="100000">
                                          <p:val>
                                            <p:strVal val="ppt_y"/>
                                          </p:val>
                                        </p:tav>
                                      </p:tavLst>
                                    </p:anim>
                                    <p:set>
                                      <p:cBhvr>
                                        <p:cTn id="307" dur="1" fill="hold">
                                          <p:stCondLst>
                                            <p:cond delay="1999"/>
                                          </p:stCondLst>
                                        </p:cTn>
                                        <p:tgtEl>
                                          <p:spTgt spid="38"/>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39"/>
                                        </p:tgtEl>
                                        <p:attrNameLst>
                                          <p:attrName>ppt_x</p:attrName>
                                        </p:attrNameLst>
                                      </p:cBhvr>
                                      <p:tavLst>
                                        <p:tav tm="0">
                                          <p:val>
                                            <p:strVal val="ppt_x"/>
                                          </p:val>
                                        </p:tav>
                                        <p:tav tm="100000">
                                          <p:val>
                                            <p:strVal val="1+ppt_w/2"/>
                                          </p:val>
                                        </p:tav>
                                      </p:tavLst>
                                    </p:anim>
                                    <p:anim calcmode="lin" valueType="num">
                                      <p:cBhvr additive="base">
                                        <p:cTn id="310" dur="2000"/>
                                        <p:tgtEl>
                                          <p:spTgt spid="39"/>
                                        </p:tgtEl>
                                        <p:attrNameLst>
                                          <p:attrName>ppt_y</p:attrName>
                                        </p:attrNameLst>
                                      </p:cBhvr>
                                      <p:tavLst>
                                        <p:tav tm="0">
                                          <p:val>
                                            <p:strVal val="ppt_y"/>
                                          </p:val>
                                        </p:tav>
                                        <p:tav tm="100000">
                                          <p:val>
                                            <p:strVal val="ppt_y"/>
                                          </p:val>
                                        </p:tav>
                                      </p:tavLst>
                                    </p:anim>
                                    <p:set>
                                      <p:cBhvr>
                                        <p:cTn id="311" dur="1" fill="hold">
                                          <p:stCondLst>
                                            <p:cond delay="1999"/>
                                          </p:stCondLst>
                                        </p:cTn>
                                        <p:tgtEl>
                                          <p:spTgt spid="39"/>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40"/>
                                        </p:tgtEl>
                                        <p:attrNameLst>
                                          <p:attrName>ppt_x</p:attrName>
                                        </p:attrNameLst>
                                      </p:cBhvr>
                                      <p:tavLst>
                                        <p:tav tm="0">
                                          <p:val>
                                            <p:strVal val="ppt_x"/>
                                          </p:val>
                                        </p:tav>
                                        <p:tav tm="100000">
                                          <p:val>
                                            <p:strVal val="1+ppt_w/2"/>
                                          </p:val>
                                        </p:tav>
                                      </p:tavLst>
                                    </p:anim>
                                    <p:anim calcmode="lin" valueType="num">
                                      <p:cBhvr additive="base">
                                        <p:cTn id="314" dur="2000"/>
                                        <p:tgtEl>
                                          <p:spTgt spid="40"/>
                                        </p:tgtEl>
                                        <p:attrNameLst>
                                          <p:attrName>ppt_y</p:attrName>
                                        </p:attrNameLst>
                                      </p:cBhvr>
                                      <p:tavLst>
                                        <p:tav tm="0">
                                          <p:val>
                                            <p:strVal val="ppt_y"/>
                                          </p:val>
                                        </p:tav>
                                        <p:tav tm="100000">
                                          <p:val>
                                            <p:strVal val="ppt_y"/>
                                          </p:val>
                                        </p:tav>
                                      </p:tavLst>
                                    </p:anim>
                                    <p:set>
                                      <p:cBhvr>
                                        <p:cTn id="315" dur="1" fill="hold">
                                          <p:stCondLst>
                                            <p:cond delay="1999"/>
                                          </p:stCondLst>
                                        </p:cTn>
                                        <p:tgtEl>
                                          <p:spTgt spid="40"/>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41"/>
                                        </p:tgtEl>
                                        <p:attrNameLst>
                                          <p:attrName>ppt_x</p:attrName>
                                        </p:attrNameLst>
                                      </p:cBhvr>
                                      <p:tavLst>
                                        <p:tav tm="0">
                                          <p:val>
                                            <p:strVal val="ppt_x"/>
                                          </p:val>
                                        </p:tav>
                                        <p:tav tm="100000">
                                          <p:val>
                                            <p:strVal val="1+ppt_w/2"/>
                                          </p:val>
                                        </p:tav>
                                      </p:tavLst>
                                    </p:anim>
                                    <p:anim calcmode="lin" valueType="num">
                                      <p:cBhvr additive="base">
                                        <p:cTn id="318" dur="2000"/>
                                        <p:tgtEl>
                                          <p:spTgt spid="41"/>
                                        </p:tgtEl>
                                        <p:attrNameLst>
                                          <p:attrName>ppt_y</p:attrName>
                                        </p:attrNameLst>
                                      </p:cBhvr>
                                      <p:tavLst>
                                        <p:tav tm="0">
                                          <p:val>
                                            <p:strVal val="ppt_y"/>
                                          </p:val>
                                        </p:tav>
                                        <p:tav tm="100000">
                                          <p:val>
                                            <p:strVal val="ppt_y"/>
                                          </p:val>
                                        </p:tav>
                                      </p:tavLst>
                                    </p:anim>
                                    <p:set>
                                      <p:cBhvr>
                                        <p:cTn id="319" dur="1" fill="hold">
                                          <p:stCondLst>
                                            <p:cond delay="1999"/>
                                          </p:stCondLst>
                                        </p:cTn>
                                        <p:tgtEl>
                                          <p:spTgt spid="41"/>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42"/>
                                        </p:tgtEl>
                                        <p:attrNameLst>
                                          <p:attrName>ppt_x</p:attrName>
                                        </p:attrNameLst>
                                      </p:cBhvr>
                                      <p:tavLst>
                                        <p:tav tm="0">
                                          <p:val>
                                            <p:strVal val="ppt_x"/>
                                          </p:val>
                                        </p:tav>
                                        <p:tav tm="100000">
                                          <p:val>
                                            <p:strVal val="1+ppt_w/2"/>
                                          </p:val>
                                        </p:tav>
                                      </p:tavLst>
                                    </p:anim>
                                    <p:anim calcmode="lin" valueType="num">
                                      <p:cBhvr additive="base">
                                        <p:cTn id="322" dur="2000"/>
                                        <p:tgtEl>
                                          <p:spTgt spid="42"/>
                                        </p:tgtEl>
                                        <p:attrNameLst>
                                          <p:attrName>ppt_y</p:attrName>
                                        </p:attrNameLst>
                                      </p:cBhvr>
                                      <p:tavLst>
                                        <p:tav tm="0">
                                          <p:val>
                                            <p:strVal val="ppt_y"/>
                                          </p:val>
                                        </p:tav>
                                        <p:tav tm="100000">
                                          <p:val>
                                            <p:strVal val="ppt_y"/>
                                          </p:val>
                                        </p:tav>
                                      </p:tavLst>
                                    </p:anim>
                                    <p:set>
                                      <p:cBhvr>
                                        <p:cTn id="323" dur="1" fill="hold">
                                          <p:stCondLst>
                                            <p:cond delay="1999"/>
                                          </p:stCondLst>
                                        </p:cTn>
                                        <p:tgtEl>
                                          <p:spTgt spid="42"/>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43"/>
                                        </p:tgtEl>
                                        <p:attrNameLst>
                                          <p:attrName>ppt_x</p:attrName>
                                        </p:attrNameLst>
                                      </p:cBhvr>
                                      <p:tavLst>
                                        <p:tav tm="0">
                                          <p:val>
                                            <p:strVal val="ppt_x"/>
                                          </p:val>
                                        </p:tav>
                                        <p:tav tm="100000">
                                          <p:val>
                                            <p:strVal val="1+ppt_w/2"/>
                                          </p:val>
                                        </p:tav>
                                      </p:tavLst>
                                    </p:anim>
                                    <p:anim calcmode="lin" valueType="num">
                                      <p:cBhvr additive="base">
                                        <p:cTn id="326" dur="2000"/>
                                        <p:tgtEl>
                                          <p:spTgt spid="43"/>
                                        </p:tgtEl>
                                        <p:attrNameLst>
                                          <p:attrName>ppt_y</p:attrName>
                                        </p:attrNameLst>
                                      </p:cBhvr>
                                      <p:tavLst>
                                        <p:tav tm="0">
                                          <p:val>
                                            <p:strVal val="ppt_y"/>
                                          </p:val>
                                        </p:tav>
                                        <p:tav tm="100000">
                                          <p:val>
                                            <p:strVal val="ppt_y"/>
                                          </p:val>
                                        </p:tav>
                                      </p:tavLst>
                                    </p:anim>
                                    <p:set>
                                      <p:cBhvr>
                                        <p:cTn id="327" dur="1" fill="hold">
                                          <p:stCondLst>
                                            <p:cond delay="1999"/>
                                          </p:stCondLst>
                                        </p:cTn>
                                        <p:tgtEl>
                                          <p:spTgt spid="43"/>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4"/>
                                        </p:tgtEl>
                                        <p:attrNameLst>
                                          <p:attrName>ppt_x</p:attrName>
                                        </p:attrNameLst>
                                      </p:cBhvr>
                                      <p:tavLst>
                                        <p:tav tm="0">
                                          <p:val>
                                            <p:strVal val="ppt_x"/>
                                          </p:val>
                                        </p:tav>
                                        <p:tav tm="100000">
                                          <p:val>
                                            <p:strVal val="0-ppt_w/2"/>
                                          </p:val>
                                        </p:tav>
                                      </p:tavLst>
                                    </p:anim>
                                    <p:anim calcmode="lin" valueType="num">
                                      <p:cBhvr additive="base">
                                        <p:cTn id="330" dur="2000"/>
                                        <p:tgtEl>
                                          <p:spTgt spid="4"/>
                                        </p:tgtEl>
                                        <p:attrNameLst>
                                          <p:attrName>ppt_y</p:attrName>
                                        </p:attrNameLst>
                                      </p:cBhvr>
                                      <p:tavLst>
                                        <p:tav tm="0">
                                          <p:val>
                                            <p:strVal val="ppt_y"/>
                                          </p:val>
                                        </p:tav>
                                        <p:tav tm="100000">
                                          <p:val>
                                            <p:strVal val="ppt_y"/>
                                          </p:val>
                                        </p:tav>
                                      </p:tavLst>
                                    </p:anim>
                                    <p:set>
                                      <p:cBhvr>
                                        <p:cTn id="331" dur="1" fill="hold">
                                          <p:stCondLst>
                                            <p:cond delay="1999"/>
                                          </p:stCondLst>
                                        </p:cTn>
                                        <p:tgtEl>
                                          <p:spTgt spid="4"/>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0-ppt_w/2"/>
                                          </p:val>
                                        </p:tav>
                                      </p:tavLst>
                                    </p:anim>
                                    <p:anim calcmode="lin" valueType="num">
                                      <p:cBhvr additive="base">
                                        <p:cTn id="334" dur="2000"/>
                                        <p:tgtEl>
                                          <p:spTgt spid="5"/>
                                        </p:tgtEl>
                                        <p:attrNameLst>
                                          <p:attrName>ppt_y</p:attrName>
                                        </p:attrNameLst>
                                      </p:cBhvr>
                                      <p:tavLst>
                                        <p:tav tm="0">
                                          <p:val>
                                            <p:strVal val="ppt_y"/>
                                          </p:val>
                                        </p:tav>
                                        <p:tav tm="100000">
                                          <p:val>
                                            <p:strVal val="ppt_y"/>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0-ppt_w/2"/>
                                          </p:val>
                                        </p:tav>
                                      </p:tavLst>
                                    </p:anim>
                                    <p:anim calcmode="lin" valueType="num">
                                      <p:cBhvr additive="base">
                                        <p:cTn id="338" dur="2000"/>
                                        <p:tgtEl>
                                          <p:spTgt spid="6"/>
                                        </p:tgtEl>
                                        <p:attrNameLst>
                                          <p:attrName>ppt_y</p:attrName>
                                        </p:attrNameLst>
                                      </p:cBhvr>
                                      <p:tavLst>
                                        <p:tav tm="0">
                                          <p:val>
                                            <p:strVal val="ppt_y"/>
                                          </p:val>
                                        </p:tav>
                                        <p:tav tm="100000">
                                          <p:val>
                                            <p:strVal val="ppt_y"/>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0-ppt_w/2"/>
                                          </p:val>
                                        </p:tav>
                                      </p:tavLst>
                                    </p:anim>
                                    <p:anim calcmode="lin" valueType="num">
                                      <p:cBhvr additive="base">
                                        <p:cTn id="342" dur="2000"/>
                                        <p:tgtEl>
                                          <p:spTgt spid="7"/>
                                        </p:tgtEl>
                                        <p:attrNameLst>
                                          <p:attrName>ppt_y</p:attrName>
                                        </p:attrNameLst>
                                      </p:cBhvr>
                                      <p:tavLst>
                                        <p:tav tm="0">
                                          <p:val>
                                            <p:strVal val="ppt_y"/>
                                          </p:val>
                                        </p:tav>
                                        <p:tav tm="100000">
                                          <p:val>
                                            <p:strVal val="ppt_y"/>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8"/>
                                        </p:tgtEl>
                                        <p:attrNameLst>
                                          <p:attrName>ppt_x</p:attrName>
                                        </p:attrNameLst>
                                      </p:cBhvr>
                                      <p:tavLst>
                                        <p:tav tm="0">
                                          <p:val>
                                            <p:strVal val="ppt_x"/>
                                          </p:val>
                                        </p:tav>
                                        <p:tav tm="100000">
                                          <p:val>
                                            <p:strVal val="0-ppt_w/2"/>
                                          </p:val>
                                        </p:tav>
                                      </p:tavLst>
                                    </p:anim>
                                    <p:anim calcmode="lin" valueType="num">
                                      <p:cBhvr additive="base">
                                        <p:cTn id="346" dur="2000"/>
                                        <p:tgtEl>
                                          <p:spTgt spid="8"/>
                                        </p:tgtEl>
                                        <p:attrNameLst>
                                          <p:attrName>ppt_y</p:attrName>
                                        </p:attrNameLst>
                                      </p:cBhvr>
                                      <p:tavLst>
                                        <p:tav tm="0">
                                          <p:val>
                                            <p:strVal val="ppt_y"/>
                                          </p:val>
                                        </p:tav>
                                        <p:tav tm="100000">
                                          <p:val>
                                            <p:strVal val="ppt_y"/>
                                          </p:val>
                                        </p:tav>
                                      </p:tavLst>
                                    </p:anim>
                                    <p:set>
                                      <p:cBhvr>
                                        <p:cTn id="347" dur="1" fill="hold">
                                          <p:stCondLst>
                                            <p:cond delay="1999"/>
                                          </p:stCondLst>
                                        </p:cTn>
                                        <p:tgtEl>
                                          <p:spTgt spid="8"/>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9"/>
                                        </p:tgtEl>
                                        <p:attrNameLst>
                                          <p:attrName>ppt_x</p:attrName>
                                        </p:attrNameLst>
                                      </p:cBhvr>
                                      <p:tavLst>
                                        <p:tav tm="0">
                                          <p:val>
                                            <p:strVal val="ppt_x"/>
                                          </p:val>
                                        </p:tav>
                                        <p:tav tm="100000">
                                          <p:val>
                                            <p:strVal val="0-ppt_w/2"/>
                                          </p:val>
                                        </p:tav>
                                      </p:tavLst>
                                    </p:anim>
                                    <p:anim calcmode="lin" valueType="num">
                                      <p:cBhvr additive="base">
                                        <p:cTn id="350" dur="2000"/>
                                        <p:tgtEl>
                                          <p:spTgt spid="9"/>
                                        </p:tgtEl>
                                        <p:attrNameLst>
                                          <p:attrName>ppt_y</p:attrName>
                                        </p:attrNameLst>
                                      </p:cBhvr>
                                      <p:tavLst>
                                        <p:tav tm="0">
                                          <p:val>
                                            <p:strVal val="ppt_y"/>
                                          </p:val>
                                        </p:tav>
                                        <p:tav tm="100000">
                                          <p:val>
                                            <p:strVal val="ppt_y"/>
                                          </p:val>
                                        </p:tav>
                                      </p:tavLst>
                                    </p:anim>
                                    <p:set>
                                      <p:cBhvr>
                                        <p:cTn id="351" dur="1" fill="hold">
                                          <p:stCondLst>
                                            <p:cond delay="1999"/>
                                          </p:stCondLst>
                                        </p:cTn>
                                        <p:tgtEl>
                                          <p:spTgt spid="9"/>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0"/>
                                        </p:tgtEl>
                                        <p:attrNameLst>
                                          <p:attrName>ppt_x</p:attrName>
                                        </p:attrNameLst>
                                      </p:cBhvr>
                                      <p:tavLst>
                                        <p:tav tm="0">
                                          <p:val>
                                            <p:strVal val="ppt_x"/>
                                          </p:val>
                                        </p:tav>
                                        <p:tav tm="100000">
                                          <p:val>
                                            <p:strVal val="0-ppt_w/2"/>
                                          </p:val>
                                        </p:tav>
                                      </p:tavLst>
                                    </p:anim>
                                    <p:anim calcmode="lin" valueType="num">
                                      <p:cBhvr additive="base">
                                        <p:cTn id="354" dur="2000"/>
                                        <p:tgtEl>
                                          <p:spTgt spid="10"/>
                                        </p:tgtEl>
                                        <p:attrNameLst>
                                          <p:attrName>ppt_y</p:attrName>
                                        </p:attrNameLst>
                                      </p:cBhvr>
                                      <p:tavLst>
                                        <p:tav tm="0">
                                          <p:val>
                                            <p:strVal val="ppt_y"/>
                                          </p:val>
                                        </p:tav>
                                        <p:tav tm="100000">
                                          <p:val>
                                            <p:strVal val="ppt_y"/>
                                          </p:val>
                                        </p:tav>
                                      </p:tavLst>
                                    </p:anim>
                                    <p:set>
                                      <p:cBhvr>
                                        <p:cTn id="355" dur="1" fill="hold">
                                          <p:stCondLst>
                                            <p:cond delay="1999"/>
                                          </p:stCondLst>
                                        </p:cTn>
                                        <p:tgtEl>
                                          <p:spTgt spid="10"/>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11"/>
                                        </p:tgtEl>
                                        <p:attrNameLst>
                                          <p:attrName>ppt_x</p:attrName>
                                        </p:attrNameLst>
                                      </p:cBhvr>
                                      <p:tavLst>
                                        <p:tav tm="0">
                                          <p:val>
                                            <p:strVal val="ppt_x"/>
                                          </p:val>
                                        </p:tav>
                                        <p:tav tm="100000">
                                          <p:val>
                                            <p:strVal val="0-ppt_w/2"/>
                                          </p:val>
                                        </p:tav>
                                      </p:tavLst>
                                    </p:anim>
                                    <p:anim calcmode="lin" valueType="num">
                                      <p:cBhvr additive="base">
                                        <p:cTn id="358" dur="2000"/>
                                        <p:tgtEl>
                                          <p:spTgt spid="11"/>
                                        </p:tgtEl>
                                        <p:attrNameLst>
                                          <p:attrName>ppt_y</p:attrName>
                                        </p:attrNameLst>
                                      </p:cBhvr>
                                      <p:tavLst>
                                        <p:tav tm="0">
                                          <p:val>
                                            <p:strVal val="ppt_y"/>
                                          </p:val>
                                        </p:tav>
                                        <p:tav tm="100000">
                                          <p:val>
                                            <p:strVal val="ppt_y"/>
                                          </p:val>
                                        </p:tav>
                                      </p:tavLst>
                                    </p:anim>
                                    <p:set>
                                      <p:cBhvr>
                                        <p:cTn id="359" dur="1" fill="hold">
                                          <p:stCondLst>
                                            <p:cond delay="1999"/>
                                          </p:stCondLst>
                                        </p:cTn>
                                        <p:tgtEl>
                                          <p:spTgt spid="11"/>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0-ppt_w/2"/>
                                          </p:val>
                                        </p:tav>
                                      </p:tavLst>
                                    </p:anim>
                                    <p:anim calcmode="lin" valueType="num">
                                      <p:cBhvr additive="base">
                                        <p:cTn id="362" dur="2000"/>
                                        <p:tgtEl>
                                          <p:spTgt spid="12"/>
                                        </p:tgtEl>
                                        <p:attrNameLst>
                                          <p:attrName>ppt_y</p:attrName>
                                        </p:attrNameLst>
                                      </p:cBhvr>
                                      <p:tavLst>
                                        <p:tav tm="0">
                                          <p:val>
                                            <p:strVal val="ppt_y"/>
                                          </p:val>
                                        </p:tav>
                                        <p:tav tm="100000">
                                          <p:val>
                                            <p:strVal val="ppt_y"/>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0-ppt_w/2"/>
                                          </p:val>
                                        </p:tav>
                                      </p:tavLst>
                                    </p:anim>
                                    <p:anim calcmode="lin" valueType="num">
                                      <p:cBhvr additive="base">
                                        <p:cTn id="366" dur="2000"/>
                                        <p:tgtEl>
                                          <p:spTgt spid="13"/>
                                        </p:tgtEl>
                                        <p:attrNameLst>
                                          <p:attrName>ppt_y</p:attrName>
                                        </p:attrNameLst>
                                      </p:cBhvr>
                                      <p:tavLst>
                                        <p:tav tm="0">
                                          <p:val>
                                            <p:strVal val="ppt_y"/>
                                          </p:val>
                                        </p:tav>
                                        <p:tav tm="100000">
                                          <p:val>
                                            <p:strVal val="ppt_y"/>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14"/>
                                        </p:tgtEl>
                                        <p:attrNameLst>
                                          <p:attrName>ppt_x</p:attrName>
                                        </p:attrNameLst>
                                      </p:cBhvr>
                                      <p:tavLst>
                                        <p:tav tm="0">
                                          <p:val>
                                            <p:strVal val="ppt_x"/>
                                          </p:val>
                                        </p:tav>
                                        <p:tav tm="100000">
                                          <p:val>
                                            <p:strVal val="0-ppt_w/2"/>
                                          </p:val>
                                        </p:tav>
                                      </p:tavLst>
                                    </p:anim>
                                    <p:anim calcmode="lin" valueType="num">
                                      <p:cBhvr additive="base">
                                        <p:cTn id="370" dur="2000"/>
                                        <p:tgtEl>
                                          <p:spTgt spid="14"/>
                                        </p:tgtEl>
                                        <p:attrNameLst>
                                          <p:attrName>ppt_y</p:attrName>
                                        </p:attrNameLst>
                                      </p:cBhvr>
                                      <p:tavLst>
                                        <p:tav tm="0">
                                          <p:val>
                                            <p:strVal val="ppt_y"/>
                                          </p:val>
                                        </p:tav>
                                        <p:tav tm="100000">
                                          <p:val>
                                            <p:strVal val="ppt_y"/>
                                          </p:val>
                                        </p:tav>
                                      </p:tavLst>
                                    </p:anim>
                                    <p:set>
                                      <p:cBhvr>
                                        <p:cTn id="371" dur="1" fill="hold">
                                          <p:stCondLst>
                                            <p:cond delay="1999"/>
                                          </p:stCondLst>
                                        </p:cTn>
                                        <p:tgtEl>
                                          <p:spTgt spid="14"/>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15"/>
                                        </p:tgtEl>
                                        <p:attrNameLst>
                                          <p:attrName>ppt_x</p:attrName>
                                        </p:attrNameLst>
                                      </p:cBhvr>
                                      <p:tavLst>
                                        <p:tav tm="0">
                                          <p:val>
                                            <p:strVal val="ppt_x"/>
                                          </p:val>
                                        </p:tav>
                                        <p:tav tm="100000">
                                          <p:val>
                                            <p:strVal val="0-ppt_w/2"/>
                                          </p:val>
                                        </p:tav>
                                      </p:tavLst>
                                    </p:anim>
                                    <p:anim calcmode="lin" valueType="num">
                                      <p:cBhvr additive="base">
                                        <p:cTn id="374" dur="2000"/>
                                        <p:tgtEl>
                                          <p:spTgt spid="15"/>
                                        </p:tgtEl>
                                        <p:attrNameLst>
                                          <p:attrName>ppt_y</p:attrName>
                                        </p:attrNameLst>
                                      </p:cBhvr>
                                      <p:tavLst>
                                        <p:tav tm="0">
                                          <p:val>
                                            <p:strVal val="ppt_y"/>
                                          </p:val>
                                        </p:tav>
                                        <p:tav tm="100000">
                                          <p:val>
                                            <p:strVal val="ppt_y"/>
                                          </p:val>
                                        </p:tav>
                                      </p:tavLst>
                                    </p:anim>
                                    <p:set>
                                      <p:cBhvr>
                                        <p:cTn id="375" dur="1" fill="hold">
                                          <p:stCondLst>
                                            <p:cond delay="1999"/>
                                          </p:stCondLst>
                                        </p:cTn>
                                        <p:tgtEl>
                                          <p:spTgt spid="15"/>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16"/>
                                        </p:tgtEl>
                                        <p:attrNameLst>
                                          <p:attrName>ppt_x</p:attrName>
                                        </p:attrNameLst>
                                      </p:cBhvr>
                                      <p:tavLst>
                                        <p:tav tm="0">
                                          <p:val>
                                            <p:strVal val="ppt_x"/>
                                          </p:val>
                                        </p:tav>
                                        <p:tav tm="100000">
                                          <p:val>
                                            <p:strVal val="0-ppt_w/2"/>
                                          </p:val>
                                        </p:tav>
                                      </p:tavLst>
                                    </p:anim>
                                    <p:anim calcmode="lin" valueType="num">
                                      <p:cBhvr additive="base">
                                        <p:cTn id="378" dur="2000"/>
                                        <p:tgtEl>
                                          <p:spTgt spid="16"/>
                                        </p:tgtEl>
                                        <p:attrNameLst>
                                          <p:attrName>ppt_y</p:attrName>
                                        </p:attrNameLst>
                                      </p:cBhvr>
                                      <p:tavLst>
                                        <p:tav tm="0">
                                          <p:val>
                                            <p:strVal val="ppt_y"/>
                                          </p:val>
                                        </p:tav>
                                        <p:tav tm="100000">
                                          <p:val>
                                            <p:strVal val="ppt_y"/>
                                          </p:val>
                                        </p:tav>
                                      </p:tavLst>
                                    </p:anim>
                                    <p:set>
                                      <p:cBhvr>
                                        <p:cTn id="379" dur="1" fill="hold">
                                          <p:stCondLst>
                                            <p:cond delay="1999"/>
                                          </p:stCondLst>
                                        </p:cTn>
                                        <p:tgtEl>
                                          <p:spTgt spid="16"/>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17"/>
                                        </p:tgtEl>
                                        <p:attrNameLst>
                                          <p:attrName>ppt_x</p:attrName>
                                        </p:attrNameLst>
                                      </p:cBhvr>
                                      <p:tavLst>
                                        <p:tav tm="0">
                                          <p:val>
                                            <p:strVal val="ppt_x"/>
                                          </p:val>
                                        </p:tav>
                                        <p:tav tm="100000">
                                          <p:val>
                                            <p:strVal val="0-ppt_w/2"/>
                                          </p:val>
                                        </p:tav>
                                      </p:tavLst>
                                    </p:anim>
                                    <p:anim calcmode="lin" valueType="num">
                                      <p:cBhvr additive="base">
                                        <p:cTn id="382" dur="2000"/>
                                        <p:tgtEl>
                                          <p:spTgt spid="17"/>
                                        </p:tgtEl>
                                        <p:attrNameLst>
                                          <p:attrName>ppt_y</p:attrName>
                                        </p:attrNameLst>
                                      </p:cBhvr>
                                      <p:tavLst>
                                        <p:tav tm="0">
                                          <p:val>
                                            <p:strVal val="ppt_y"/>
                                          </p:val>
                                        </p:tav>
                                        <p:tav tm="100000">
                                          <p:val>
                                            <p:strVal val="ppt_y"/>
                                          </p:val>
                                        </p:tav>
                                      </p:tavLst>
                                    </p:anim>
                                    <p:set>
                                      <p:cBhvr>
                                        <p:cTn id="383" dur="1" fill="hold">
                                          <p:stCondLst>
                                            <p:cond delay="1999"/>
                                          </p:stCondLst>
                                        </p:cTn>
                                        <p:tgtEl>
                                          <p:spTgt spid="17"/>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18"/>
                                        </p:tgtEl>
                                        <p:attrNameLst>
                                          <p:attrName>ppt_x</p:attrName>
                                        </p:attrNameLst>
                                      </p:cBhvr>
                                      <p:tavLst>
                                        <p:tav tm="0">
                                          <p:val>
                                            <p:strVal val="ppt_x"/>
                                          </p:val>
                                        </p:tav>
                                        <p:tav tm="100000">
                                          <p:val>
                                            <p:strVal val="0-ppt_w/2"/>
                                          </p:val>
                                        </p:tav>
                                      </p:tavLst>
                                    </p:anim>
                                    <p:anim calcmode="lin" valueType="num">
                                      <p:cBhvr additive="base">
                                        <p:cTn id="386" dur="2000"/>
                                        <p:tgtEl>
                                          <p:spTgt spid="18"/>
                                        </p:tgtEl>
                                        <p:attrNameLst>
                                          <p:attrName>ppt_y</p:attrName>
                                        </p:attrNameLst>
                                      </p:cBhvr>
                                      <p:tavLst>
                                        <p:tav tm="0">
                                          <p:val>
                                            <p:strVal val="ppt_y"/>
                                          </p:val>
                                        </p:tav>
                                        <p:tav tm="100000">
                                          <p:val>
                                            <p:strVal val="ppt_y"/>
                                          </p:val>
                                        </p:tav>
                                      </p:tavLst>
                                    </p:anim>
                                    <p:set>
                                      <p:cBhvr>
                                        <p:cTn id="387" dur="1" fill="hold">
                                          <p:stCondLst>
                                            <p:cond delay="1999"/>
                                          </p:stCondLst>
                                        </p:cTn>
                                        <p:tgtEl>
                                          <p:spTgt spid="18"/>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19"/>
                                        </p:tgtEl>
                                        <p:attrNameLst>
                                          <p:attrName>ppt_x</p:attrName>
                                        </p:attrNameLst>
                                      </p:cBhvr>
                                      <p:tavLst>
                                        <p:tav tm="0">
                                          <p:val>
                                            <p:strVal val="ppt_x"/>
                                          </p:val>
                                        </p:tav>
                                        <p:tav tm="100000">
                                          <p:val>
                                            <p:strVal val="0-ppt_w/2"/>
                                          </p:val>
                                        </p:tav>
                                      </p:tavLst>
                                    </p:anim>
                                    <p:anim calcmode="lin" valueType="num">
                                      <p:cBhvr additive="base">
                                        <p:cTn id="390" dur="2000"/>
                                        <p:tgtEl>
                                          <p:spTgt spid="19"/>
                                        </p:tgtEl>
                                        <p:attrNameLst>
                                          <p:attrName>ppt_y</p:attrName>
                                        </p:attrNameLst>
                                      </p:cBhvr>
                                      <p:tavLst>
                                        <p:tav tm="0">
                                          <p:val>
                                            <p:strVal val="ppt_y"/>
                                          </p:val>
                                        </p:tav>
                                        <p:tav tm="100000">
                                          <p:val>
                                            <p:strVal val="ppt_y"/>
                                          </p:val>
                                        </p:tav>
                                      </p:tavLst>
                                    </p:anim>
                                    <p:set>
                                      <p:cBhvr>
                                        <p:cTn id="391" dur="1" fill="hold">
                                          <p:stCondLst>
                                            <p:cond delay="1999"/>
                                          </p:stCondLst>
                                        </p:cTn>
                                        <p:tgtEl>
                                          <p:spTgt spid="19"/>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20"/>
                                        </p:tgtEl>
                                        <p:attrNameLst>
                                          <p:attrName>ppt_x</p:attrName>
                                        </p:attrNameLst>
                                      </p:cBhvr>
                                      <p:tavLst>
                                        <p:tav tm="0">
                                          <p:val>
                                            <p:strVal val="ppt_x"/>
                                          </p:val>
                                        </p:tav>
                                        <p:tav tm="100000">
                                          <p:val>
                                            <p:strVal val="0-ppt_w/2"/>
                                          </p:val>
                                        </p:tav>
                                      </p:tavLst>
                                    </p:anim>
                                    <p:anim calcmode="lin" valueType="num">
                                      <p:cBhvr additive="base">
                                        <p:cTn id="394" dur="2000"/>
                                        <p:tgtEl>
                                          <p:spTgt spid="20"/>
                                        </p:tgtEl>
                                        <p:attrNameLst>
                                          <p:attrName>ppt_y</p:attrName>
                                        </p:attrNameLst>
                                      </p:cBhvr>
                                      <p:tavLst>
                                        <p:tav tm="0">
                                          <p:val>
                                            <p:strVal val="ppt_y"/>
                                          </p:val>
                                        </p:tav>
                                        <p:tav tm="100000">
                                          <p:val>
                                            <p:strVal val="ppt_y"/>
                                          </p:val>
                                        </p:tav>
                                      </p:tavLst>
                                    </p:anim>
                                    <p:set>
                                      <p:cBhvr>
                                        <p:cTn id="395" dur="1" fill="hold">
                                          <p:stCondLst>
                                            <p:cond delay="1999"/>
                                          </p:stCondLst>
                                        </p:cTn>
                                        <p:tgtEl>
                                          <p:spTgt spid="20"/>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21"/>
                                        </p:tgtEl>
                                        <p:attrNameLst>
                                          <p:attrName>ppt_x</p:attrName>
                                        </p:attrNameLst>
                                      </p:cBhvr>
                                      <p:tavLst>
                                        <p:tav tm="0">
                                          <p:val>
                                            <p:strVal val="ppt_x"/>
                                          </p:val>
                                        </p:tav>
                                        <p:tav tm="100000">
                                          <p:val>
                                            <p:strVal val="0-ppt_w/2"/>
                                          </p:val>
                                        </p:tav>
                                      </p:tavLst>
                                    </p:anim>
                                    <p:anim calcmode="lin" valueType="num">
                                      <p:cBhvr additive="base">
                                        <p:cTn id="398" dur="2000"/>
                                        <p:tgtEl>
                                          <p:spTgt spid="21"/>
                                        </p:tgtEl>
                                        <p:attrNameLst>
                                          <p:attrName>ppt_y</p:attrName>
                                        </p:attrNameLst>
                                      </p:cBhvr>
                                      <p:tavLst>
                                        <p:tav tm="0">
                                          <p:val>
                                            <p:strVal val="ppt_y"/>
                                          </p:val>
                                        </p:tav>
                                        <p:tav tm="100000">
                                          <p:val>
                                            <p:strVal val="ppt_y"/>
                                          </p:val>
                                        </p:tav>
                                      </p:tavLst>
                                    </p:anim>
                                    <p:set>
                                      <p:cBhvr>
                                        <p:cTn id="399" dur="1" fill="hold">
                                          <p:stCondLst>
                                            <p:cond delay="1999"/>
                                          </p:stCondLst>
                                        </p:cTn>
                                        <p:tgtEl>
                                          <p:spTgt spid="21"/>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22"/>
                                        </p:tgtEl>
                                        <p:attrNameLst>
                                          <p:attrName>ppt_x</p:attrName>
                                        </p:attrNameLst>
                                      </p:cBhvr>
                                      <p:tavLst>
                                        <p:tav tm="0">
                                          <p:val>
                                            <p:strVal val="ppt_x"/>
                                          </p:val>
                                        </p:tav>
                                        <p:tav tm="100000">
                                          <p:val>
                                            <p:strVal val="0-ppt_w/2"/>
                                          </p:val>
                                        </p:tav>
                                      </p:tavLst>
                                    </p:anim>
                                    <p:anim calcmode="lin" valueType="num">
                                      <p:cBhvr additive="base">
                                        <p:cTn id="402" dur="2000"/>
                                        <p:tgtEl>
                                          <p:spTgt spid="22"/>
                                        </p:tgtEl>
                                        <p:attrNameLst>
                                          <p:attrName>ppt_y</p:attrName>
                                        </p:attrNameLst>
                                      </p:cBhvr>
                                      <p:tavLst>
                                        <p:tav tm="0">
                                          <p:val>
                                            <p:strVal val="ppt_y"/>
                                          </p:val>
                                        </p:tav>
                                        <p:tav tm="100000">
                                          <p:val>
                                            <p:strVal val="ppt_y"/>
                                          </p:val>
                                        </p:tav>
                                      </p:tavLst>
                                    </p:anim>
                                    <p:set>
                                      <p:cBhvr>
                                        <p:cTn id="403" dur="1" fill="hold">
                                          <p:stCondLst>
                                            <p:cond delay="1999"/>
                                          </p:stCondLst>
                                        </p:cTn>
                                        <p:tgtEl>
                                          <p:spTgt spid="22"/>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0-ppt_w/2"/>
                                          </p:val>
                                        </p:tav>
                                      </p:tavLst>
                                    </p:anim>
                                    <p:anim calcmode="lin" valueType="num">
                                      <p:cBhvr additive="base">
                                        <p:cTn id="406" dur="2000"/>
                                        <p:tgtEl>
                                          <p:spTgt spid="23"/>
                                        </p:tgtEl>
                                        <p:attrNameLst>
                                          <p:attrName>ppt_y</p:attrName>
                                        </p:attrNameLst>
                                      </p:cBhvr>
                                      <p:tavLst>
                                        <p:tav tm="0">
                                          <p:val>
                                            <p:strVal val="ppt_y"/>
                                          </p:val>
                                        </p:tav>
                                        <p:tav tm="100000">
                                          <p:val>
                                            <p:strVal val="ppt_y"/>
                                          </p:val>
                                        </p:tav>
                                      </p:tavLst>
                                    </p:anim>
                                    <p:set>
                                      <p:cBhvr>
                                        <p:cTn id="407" dur="1" fill="hold">
                                          <p:stCondLst>
                                            <p:cond delay="1999"/>
                                          </p:stCondLst>
                                        </p:cTn>
                                        <p:tgtEl>
                                          <p:spTgt spid="23"/>
                                        </p:tgtEl>
                                        <p:attrNameLst>
                                          <p:attrName>style.visibility</p:attrName>
                                        </p:attrNameLst>
                                      </p:cBhvr>
                                      <p:to>
                                        <p:strVal val="hidden"/>
                                      </p:to>
                                    </p:set>
                                  </p:childTnLst>
                                </p:cTn>
                              </p:par>
                              <p:par>
                                <p:cTn id="408" presetID="8" presetClass="emph" presetSubtype="0" fill="hold" grpId="3" nodeType="withEffect">
                                  <p:stCondLst>
                                    <p:cond delay="0"/>
                                  </p:stCondLst>
                                  <p:childTnLst>
                                    <p:animRot by="-21600000">
                                      <p:cBhvr>
                                        <p:cTn id="409" dur="2000" fill="hold"/>
                                        <p:tgtEl>
                                          <p:spTgt spid="24"/>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0"/>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2"/>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4"/>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8"/>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40"/>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42"/>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5"/>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27"/>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29"/>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1"/>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7"/>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9"/>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41"/>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43"/>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4"/>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5"/>
                                        </p:tgtEl>
                                        <p:attrNameLst>
                                          <p:attrName>r</p:attrName>
                                        </p:attrNameLst>
                                      </p:cBhvr>
                                    </p:animRot>
                                  </p:childTnLst>
                                </p:cTn>
                              </p:par>
                              <p:par>
                                <p:cTn id="452" presetID="8" presetClass="emph" presetSubtype="0" fill="hold" grpId="3" nodeType="withEffect">
                                  <p:stCondLst>
                                    <p:cond delay="0"/>
                                  </p:stCondLst>
                                  <p:childTnLst>
                                    <p:animRot by="21600000">
                                      <p:cBhvr>
                                        <p:cTn id="453" dur="2000" fill="hold"/>
                                        <p:tgtEl>
                                          <p:spTgt spid="6"/>
                                        </p:tgtEl>
                                        <p:attrNameLst>
                                          <p:attrName>r</p:attrName>
                                        </p:attrNameLst>
                                      </p:cBhvr>
                                    </p:animRot>
                                  </p:childTnLst>
                                </p:cTn>
                              </p:par>
                              <p:par>
                                <p:cTn id="454" presetID="8" presetClass="emph" presetSubtype="0" fill="hold" grpId="3" nodeType="withEffect">
                                  <p:stCondLst>
                                    <p:cond delay="0"/>
                                  </p:stCondLst>
                                  <p:childTnLst>
                                    <p:animRot by="21600000">
                                      <p:cBhvr>
                                        <p:cTn id="455" dur="2000" fill="hold"/>
                                        <p:tgtEl>
                                          <p:spTgt spid="7"/>
                                        </p:tgtEl>
                                        <p:attrNameLst>
                                          <p:attrName>r</p:attrName>
                                        </p:attrNameLst>
                                      </p:cBhvr>
                                    </p:animRot>
                                  </p:childTnLst>
                                </p:cTn>
                              </p:par>
                              <p:par>
                                <p:cTn id="456" presetID="8" presetClass="emph" presetSubtype="0" fill="hold" grpId="3" nodeType="withEffect">
                                  <p:stCondLst>
                                    <p:cond delay="0"/>
                                  </p:stCondLst>
                                  <p:childTnLst>
                                    <p:animRot by="21600000">
                                      <p:cBhvr>
                                        <p:cTn id="457" dur="2000" fill="hold"/>
                                        <p:tgtEl>
                                          <p:spTgt spid="8"/>
                                        </p:tgtEl>
                                        <p:attrNameLst>
                                          <p:attrName>r</p:attrName>
                                        </p:attrNameLst>
                                      </p:cBhvr>
                                    </p:animRot>
                                  </p:childTnLst>
                                </p:cTn>
                              </p:par>
                              <p:par>
                                <p:cTn id="458" presetID="8" presetClass="emph" presetSubtype="0" fill="hold" grpId="3" nodeType="withEffect">
                                  <p:stCondLst>
                                    <p:cond delay="0"/>
                                  </p:stCondLst>
                                  <p:childTnLst>
                                    <p:animRot by="21600000">
                                      <p:cBhvr>
                                        <p:cTn id="459" dur="2000" fill="hold"/>
                                        <p:tgtEl>
                                          <p:spTgt spid="9"/>
                                        </p:tgtEl>
                                        <p:attrNameLst>
                                          <p:attrName>r</p:attrName>
                                        </p:attrNameLst>
                                      </p:cBhvr>
                                    </p:animRot>
                                  </p:childTnLst>
                                </p:cTn>
                              </p:par>
                              <p:par>
                                <p:cTn id="460" presetID="8" presetClass="emph" presetSubtype="0" fill="hold" grpId="3" nodeType="withEffect">
                                  <p:stCondLst>
                                    <p:cond delay="0"/>
                                  </p:stCondLst>
                                  <p:childTnLst>
                                    <p:animRot by="21600000">
                                      <p:cBhvr>
                                        <p:cTn id="461" dur="2000" fill="hold"/>
                                        <p:tgtEl>
                                          <p:spTgt spid="10"/>
                                        </p:tgtEl>
                                        <p:attrNameLst>
                                          <p:attrName>r</p:attrName>
                                        </p:attrNameLst>
                                      </p:cBhvr>
                                    </p:animRot>
                                  </p:childTnLst>
                                </p:cTn>
                              </p:par>
                              <p:par>
                                <p:cTn id="462" presetID="8" presetClass="emph" presetSubtype="0" fill="hold" grpId="3" nodeType="withEffect">
                                  <p:stCondLst>
                                    <p:cond delay="0"/>
                                  </p:stCondLst>
                                  <p:childTnLst>
                                    <p:animRot by="21600000">
                                      <p:cBhvr>
                                        <p:cTn id="463" dur="2000" fill="hold"/>
                                        <p:tgtEl>
                                          <p:spTgt spid="11"/>
                                        </p:tgtEl>
                                        <p:attrNameLst>
                                          <p:attrName>r</p:attrName>
                                        </p:attrNameLst>
                                      </p:cBhvr>
                                    </p:animRot>
                                  </p:childTnLst>
                                </p:cTn>
                              </p:par>
                              <p:par>
                                <p:cTn id="464" presetID="8" presetClass="emph" presetSubtype="0" fill="hold" grpId="3" nodeType="withEffect">
                                  <p:stCondLst>
                                    <p:cond delay="0"/>
                                  </p:stCondLst>
                                  <p:childTnLst>
                                    <p:animRot by="21600000">
                                      <p:cBhvr>
                                        <p:cTn id="465" dur="2000" fill="hold"/>
                                        <p:tgtEl>
                                          <p:spTgt spid="12"/>
                                        </p:tgtEl>
                                        <p:attrNameLst>
                                          <p:attrName>r</p:attrName>
                                        </p:attrNameLst>
                                      </p:cBhvr>
                                    </p:animRot>
                                  </p:childTnLst>
                                </p:cTn>
                              </p:par>
                              <p:par>
                                <p:cTn id="466" presetID="8" presetClass="emph" presetSubtype="0" fill="hold" grpId="3" nodeType="withEffect">
                                  <p:stCondLst>
                                    <p:cond delay="0"/>
                                  </p:stCondLst>
                                  <p:childTnLst>
                                    <p:animRot by="21600000">
                                      <p:cBhvr>
                                        <p:cTn id="467" dur="2000" fill="hold"/>
                                        <p:tgtEl>
                                          <p:spTgt spid="13"/>
                                        </p:tgtEl>
                                        <p:attrNameLst>
                                          <p:attrName>r</p:attrName>
                                        </p:attrNameLst>
                                      </p:cBhvr>
                                    </p:animRot>
                                  </p:childTnLst>
                                </p:cTn>
                              </p:par>
                              <p:par>
                                <p:cTn id="468" presetID="8" presetClass="emph" presetSubtype="0" fill="hold" grpId="3" nodeType="withEffect">
                                  <p:stCondLst>
                                    <p:cond delay="0"/>
                                  </p:stCondLst>
                                  <p:childTnLst>
                                    <p:animRot by="-21600000">
                                      <p:cBhvr>
                                        <p:cTn id="469" dur="2000" fill="hold"/>
                                        <p:tgtEl>
                                          <p:spTgt spid="14"/>
                                        </p:tgtEl>
                                        <p:attrNameLst>
                                          <p:attrName>r</p:attrName>
                                        </p:attrNameLst>
                                      </p:cBhvr>
                                    </p:animRot>
                                  </p:childTnLst>
                                </p:cTn>
                              </p:par>
                              <p:par>
                                <p:cTn id="470" presetID="8" presetClass="emph" presetSubtype="0" fill="hold" grpId="3" nodeType="withEffect">
                                  <p:stCondLst>
                                    <p:cond delay="0"/>
                                  </p:stCondLst>
                                  <p:childTnLst>
                                    <p:animRot by="-21600000">
                                      <p:cBhvr>
                                        <p:cTn id="471" dur="2000" fill="hold"/>
                                        <p:tgtEl>
                                          <p:spTgt spid="15"/>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16"/>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17"/>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18"/>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19"/>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20"/>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21"/>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22"/>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23"/>
                                        </p:tgtEl>
                                        <p:attrNameLst>
                                          <p:attrName>r</p:attrName>
                                        </p:attrNameLst>
                                      </p:cBhvr>
                                    </p:animRot>
                                  </p:childTnLst>
                                </p:cTn>
                              </p:par>
                              <p:par>
                                <p:cTn id="488" presetID="17" presetClass="entr" presetSubtype="10"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fltVal val="0"/>
                                          </p:val>
                                        </p:tav>
                                        <p:tav tm="100000">
                                          <p:val>
                                            <p:strVal val="#ppt_w"/>
                                          </p:val>
                                        </p:tav>
                                      </p:tavLst>
                                    </p:anim>
                                    <p:anim calcmode="lin" valueType="num">
                                      <p:cBhvr>
                                        <p:cTn id="491" dur="2000" fill="hold"/>
                                        <p:tgtEl>
                                          <p:spTgt spid="2"/>
                                        </p:tgtEl>
                                        <p:attrNameLst>
                                          <p:attrName>ppt_h</p:attrName>
                                        </p:attrNameLst>
                                      </p:cBhvr>
                                      <p:tavLst>
                                        <p:tav tm="0">
                                          <p:val>
                                            <p:strVal val="#ppt_h"/>
                                          </p:val>
                                        </p:tav>
                                        <p:tav tm="100000">
                                          <p:val>
                                            <p:strVal val="#ppt_h"/>
                                          </p:val>
                                        </p:tav>
                                      </p:tavLst>
                                    </p:anim>
                                  </p:childTnLst>
                                </p:cTn>
                              </p:par>
                            </p:childTnLst>
                          </p:cTn>
                        </p:par>
                        <p:par>
                          <p:cTn id="492" fill="hold">
                            <p:stCondLst>
                              <p:cond delay="4000"/>
                            </p:stCondLst>
                            <p:childTnLst>
                              <p:par>
                                <p:cTn id="493" presetID="29" presetClass="entr" presetSubtype="0" fill="hold" grpId="0" nodeType="afterEffect">
                                  <p:stCondLst>
                                    <p:cond delay="0"/>
                                  </p:stCondLst>
                                  <p:childTnLst>
                                    <p:set>
                                      <p:cBhvr>
                                        <p:cTn id="494" dur="1" fill="hold">
                                          <p:stCondLst>
                                            <p:cond delay="0"/>
                                          </p:stCondLst>
                                        </p:cTn>
                                        <p:tgtEl>
                                          <p:spTgt spid="3"/>
                                        </p:tgtEl>
                                        <p:attrNameLst>
                                          <p:attrName>style.visibility</p:attrName>
                                        </p:attrNameLst>
                                      </p:cBhvr>
                                      <p:to>
                                        <p:strVal val="visible"/>
                                      </p:to>
                                    </p:set>
                                    <p:anim calcmode="lin" valueType="num">
                                      <p:cBhvr>
                                        <p:cTn id="495" dur="2000" fill="hold"/>
                                        <p:tgtEl>
                                          <p:spTgt spid="3"/>
                                        </p:tgtEl>
                                        <p:attrNameLst>
                                          <p:attrName>ppt_x</p:attrName>
                                        </p:attrNameLst>
                                      </p:cBhvr>
                                      <p:tavLst>
                                        <p:tav tm="0">
                                          <p:val>
                                            <p:strVal val="#ppt_x-.2"/>
                                          </p:val>
                                        </p:tav>
                                        <p:tav tm="100000">
                                          <p:val>
                                            <p:strVal val="#ppt_x"/>
                                          </p:val>
                                        </p:tav>
                                      </p:tavLst>
                                    </p:anim>
                                    <p:anim calcmode="lin" valueType="num">
                                      <p:cBhvr>
                                        <p:cTn id="496"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49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imone de Beauvoir tbridge PARIS 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1071538" y="4143386"/>
            <a:ext cx="3077830"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a:t>
            </a:r>
            <a:r>
              <a:rPr lang="fr-FR"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Simone de Beauvoir </a:t>
            </a:r>
          </a:p>
          <a:p>
            <a:pPr algn="ctr"/>
            <a:r>
              <a:rPr lang="fr-FR"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París</a:t>
            </a:r>
            <a:endPar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 name="4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79137" y="-113428"/>
            <a:ext cx="1646341" cy="1869855"/>
          </a:xfrm>
          <a:prstGeom prst="rect">
            <a:avLst/>
          </a:prstGeom>
        </p:spPr>
      </p:pic>
      <p:pic>
        <p:nvPicPr>
          <p:cNvPr id="6" name="5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80116" y="-55414"/>
            <a:ext cx="1617479" cy="1717525"/>
          </a:xfrm>
          <a:prstGeom prst="rect">
            <a:avLst/>
          </a:prstGeom>
        </p:spPr>
      </p:pic>
      <p:pic>
        <p:nvPicPr>
          <p:cNvPr id="7" name="6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07705" y="878563"/>
            <a:ext cx="1646341" cy="1869855"/>
          </a:xfrm>
          <a:prstGeom prst="rect">
            <a:avLst/>
          </a:prstGeom>
        </p:spPr>
      </p:pic>
      <p:pic>
        <p:nvPicPr>
          <p:cNvPr id="8" name="7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537247" y="1222347"/>
            <a:ext cx="1617479" cy="1717525"/>
          </a:xfrm>
          <a:prstGeom prst="rect">
            <a:avLst/>
          </a:prstGeom>
        </p:spPr>
      </p:pic>
      <p:pic>
        <p:nvPicPr>
          <p:cNvPr id="9" name="8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407697" y="2029712"/>
            <a:ext cx="1646341" cy="1869855"/>
          </a:xfrm>
          <a:prstGeom prst="rect">
            <a:avLst/>
          </a:prstGeom>
        </p:spPr>
      </p:pic>
      <p:pic>
        <p:nvPicPr>
          <p:cNvPr id="10" name="9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537239" y="2373496"/>
            <a:ext cx="1617479" cy="1717525"/>
          </a:xfrm>
          <a:prstGeom prst="rect">
            <a:avLst/>
          </a:prstGeom>
        </p:spPr>
      </p:pic>
      <p:pic>
        <p:nvPicPr>
          <p:cNvPr id="11" name="10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336265" y="3021703"/>
            <a:ext cx="1646341" cy="1869855"/>
          </a:xfrm>
          <a:prstGeom prst="rect">
            <a:avLst/>
          </a:prstGeom>
        </p:spPr>
      </p:pic>
      <p:pic>
        <p:nvPicPr>
          <p:cNvPr id="12" name="11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465807" y="3365487"/>
            <a:ext cx="1617479" cy="1717525"/>
          </a:xfrm>
          <a:prstGeom prst="rect">
            <a:avLst/>
          </a:prstGeom>
        </p:spPr>
      </p:pic>
      <p:pic>
        <p:nvPicPr>
          <p:cNvPr id="13" name="12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336265" y="4021841"/>
            <a:ext cx="1646341" cy="1869855"/>
          </a:xfrm>
          <a:prstGeom prst="rect">
            <a:avLst/>
          </a:prstGeom>
        </p:spPr>
      </p:pic>
      <p:pic>
        <p:nvPicPr>
          <p:cNvPr id="14" name="13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80117" y="4087990"/>
            <a:ext cx="1617479" cy="1717525"/>
          </a:xfrm>
          <a:prstGeom prst="rect">
            <a:avLst/>
          </a:prstGeom>
        </p:spPr>
      </p:pic>
      <p:sp>
        <p:nvSpPr>
          <p:cNvPr id="15" name="14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8" presetClass="emph" presetSubtype="0" autoRev="1" fill="hold" nodeType="withEffect">
                                  <p:stCondLst>
                                    <p:cond delay="0"/>
                                  </p:stCondLst>
                                  <p:childTnLst>
                                    <p:animRot by="21600000">
                                      <p:cBhvr>
                                        <p:cTn id="28" dur="2000" fill="hold"/>
                                        <p:tgtEl>
                                          <p:spTgt spid="6"/>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8"/>
                                        </p:tgtEl>
                                        <p:attrNameLst>
                                          <p:attrName>r</p:attrName>
                                        </p:attrNameLst>
                                      </p:cBhvr>
                                    </p:animRot>
                                  </p:childTnLst>
                                </p:cTn>
                              </p:par>
                              <p:par>
                                <p:cTn id="31" presetID="8" presetClass="emph" presetSubtype="0" autoRev="1" fill="hold" nodeType="withEffect">
                                  <p:stCondLst>
                                    <p:cond delay="0"/>
                                  </p:stCondLst>
                                  <p:childTnLst>
                                    <p:animRot by="21600000">
                                      <p:cBhvr>
                                        <p:cTn id="32" dur="2000" fill="hold"/>
                                        <p:tgtEl>
                                          <p:spTgt spid="10"/>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12"/>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14"/>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ppt_x"/>
                                          </p:val>
                                        </p:tav>
                                        <p:tav tm="100000">
                                          <p:val>
                                            <p:strVal val="#ppt_x"/>
                                          </p:val>
                                        </p:tav>
                                      </p:tavLst>
                                    </p:anim>
                                    <p:anim calcmode="lin" valueType="num">
                                      <p:cBhvr additive="base">
                                        <p:cTn id="40" dur="20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2000" fill="hold"/>
                                        <p:tgtEl>
                                          <p:spTgt spid="7"/>
                                        </p:tgtEl>
                                        <p:attrNameLst>
                                          <p:attrName>ppt_x</p:attrName>
                                        </p:attrNameLst>
                                      </p:cBhvr>
                                      <p:tavLst>
                                        <p:tav tm="0">
                                          <p:val>
                                            <p:strVal val="#ppt_x"/>
                                          </p:val>
                                        </p:tav>
                                        <p:tav tm="100000">
                                          <p:val>
                                            <p:strVal val="#ppt_x"/>
                                          </p:val>
                                        </p:tav>
                                      </p:tavLst>
                                    </p:anim>
                                    <p:anim calcmode="lin" valueType="num">
                                      <p:cBhvr additive="base">
                                        <p:cTn id="44" dur="2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ppt_x"/>
                                          </p:val>
                                        </p:tav>
                                        <p:tav tm="100000">
                                          <p:val>
                                            <p:strVal val="#ppt_x"/>
                                          </p:val>
                                        </p:tav>
                                      </p:tavLst>
                                    </p:anim>
                                    <p:anim calcmode="lin" valueType="num">
                                      <p:cBhvr additive="base">
                                        <p:cTn id="48" dur="2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ppt_x"/>
                                          </p:val>
                                        </p:tav>
                                        <p:tav tm="100000">
                                          <p:val>
                                            <p:strVal val="#ppt_x"/>
                                          </p:val>
                                        </p:tav>
                                      </p:tavLst>
                                    </p:anim>
                                    <p:anim calcmode="lin" valueType="num">
                                      <p:cBhvr additive="base">
                                        <p:cTn id="52" dur="2000" fill="hold"/>
                                        <p:tgtEl>
                                          <p:spTgt spid="1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000" fill="hold"/>
                                        <p:tgtEl>
                                          <p:spTgt spid="13"/>
                                        </p:tgtEl>
                                        <p:attrNameLst>
                                          <p:attrName>ppt_x</p:attrName>
                                        </p:attrNameLst>
                                      </p:cBhvr>
                                      <p:tavLst>
                                        <p:tav tm="0">
                                          <p:val>
                                            <p:strVal val="#ppt_x"/>
                                          </p:val>
                                        </p:tav>
                                        <p:tav tm="100000">
                                          <p:val>
                                            <p:strVal val="#ppt_x"/>
                                          </p:val>
                                        </p:tav>
                                      </p:tavLst>
                                    </p:anim>
                                    <p:anim calcmode="lin" valueType="num">
                                      <p:cBhvr additive="base">
                                        <p:cTn id="56" dur="2000" fill="hold"/>
                                        <p:tgtEl>
                                          <p:spTgt spid="13"/>
                                        </p:tgtEl>
                                        <p:attrNameLst>
                                          <p:attrName>ppt_y</p:attrName>
                                        </p:attrNameLst>
                                      </p:cBhvr>
                                      <p:tavLst>
                                        <p:tav tm="0">
                                          <p:val>
                                            <p:strVal val="1+#ppt_h/2"/>
                                          </p:val>
                                        </p:tav>
                                        <p:tav tm="100000">
                                          <p:val>
                                            <p:strVal val="#ppt_y"/>
                                          </p:val>
                                        </p:tav>
                                      </p:tavLst>
                                    </p:anim>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4"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ppt_x"/>
                                          </p:val>
                                        </p:tav>
                                      </p:tavLst>
                                    </p:anim>
                                    <p:anim calcmode="lin" valueType="num">
                                      <p:cBhvr additive="base">
                                        <p:cTn id="106" dur="2000"/>
                                        <p:tgtEl>
                                          <p:spTgt spid="14"/>
                                        </p:tgtEl>
                                        <p:attrNameLst>
                                          <p:attrName>ppt_y</p:attrName>
                                        </p:attrNameLst>
                                      </p:cBhvr>
                                      <p:tavLst>
                                        <p:tav tm="0">
                                          <p:val>
                                            <p:strVal val="ppt_y"/>
                                          </p:val>
                                        </p:tav>
                                        <p:tav tm="100000">
                                          <p:val>
                                            <p:strVal val="1+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3"/>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8000"/>
                            </p:stCondLst>
                            <p:childTnLst>
                              <p:par>
                                <p:cTn id="135" presetID="29" presetClass="entr" presetSubtype="0" fill="hold" grpId="0" nodeType="afterEffect">
                                  <p:stCondLst>
                                    <p:cond delay="0"/>
                                  </p:stCondLst>
                                  <p:childTnLst>
                                    <p:set>
                                      <p:cBhvr>
                                        <p:cTn id="136" dur="1" fill="hold">
                                          <p:stCondLst>
                                            <p:cond delay="0"/>
                                          </p:stCondLst>
                                        </p:cTn>
                                        <p:tgtEl>
                                          <p:spTgt spid="3"/>
                                        </p:tgtEl>
                                        <p:attrNameLst>
                                          <p:attrName>style.visibility</p:attrName>
                                        </p:attrNameLst>
                                      </p:cBhvr>
                                      <p:to>
                                        <p:strVal val="visible"/>
                                      </p:to>
                                    </p:set>
                                    <p:anim calcmode="lin" valueType="num">
                                      <p:cBhvr>
                                        <p:cTn id="137" dur="2000" fill="hold"/>
                                        <p:tgtEl>
                                          <p:spTgt spid="3"/>
                                        </p:tgtEl>
                                        <p:attrNameLst>
                                          <p:attrName>ppt_x</p:attrName>
                                        </p:attrNameLst>
                                      </p:cBhvr>
                                      <p:tavLst>
                                        <p:tav tm="0">
                                          <p:val>
                                            <p:strVal val="#ppt_x-.2"/>
                                          </p:val>
                                        </p:tav>
                                        <p:tav tm="100000">
                                          <p:val>
                                            <p:strVal val="#ppt_x"/>
                                          </p:val>
                                        </p:tav>
                                      </p:tavLst>
                                    </p:anim>
                                    <p:anim calcmode="lin" valueType="num">
                                      <p:cBhvr>
                                        <p:cTn id="138"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3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PUENTE_Simone-de-Beauvoir  PARI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0" y="4143386"/>
            <a:ext cx="3077830"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a:t>
            </a:r>
            <a:r>
              <a:rPr lang="fr-FR"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Simone de Beauvoir </a:t>
            </a:r>
          </a:p>
          <a:p>
            <a:pPr algn="ctr"/>
            <a:r>
              <a:rPr lang="fr-FR"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PARIS</a:t>
            </a: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pic>
        <p:nvPicPr>
          <p:cNvPr id="4" name="Picture 2" descr="Rendered Image"/>
          <p:cNvPicPr>
            <a:picLocks noChangeAspect="1" noChangeArrowheads="1"/>
          </p:cNvPicPr>
          <p:nvPr/>
        </p:nvPicPr>
        <p:blipFill>
          <a:blip r:embed="rId3">
            <a:duotone>
              <a:schemeClr val="accent3">
                <a:shade val="45000"/>
                <a:satMod val="135000"/>
              </a:schemeClr>
              <a:prstClr val="white"/>
            </a:duotone>
            <a:lum contrast="30000"/>
          </a:blip>
          <a:srcRect/>
          <a:stretch>
            <a:fillRect/>
          </a:stretch>
        </p:blipFill>
        <p:spPr bwMode="auto">
          <a:xfrm rot="20347734">
            <a:off x="4776814" y="4059527"/>
            <a:ext cx="1239468" cy="575989"/>
          </a:xfrm>
          <a:prstGeom prst="rect">
            <a:avLst/>
          </a:prstGeom>
          <a:noFill/>
        </p:spPr>
      </p:pic>
      <p:pic>
        <p:nvPicPr>
          <p:cNvPr id="5" name="4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283762" y="1000114"/>
            <a:ext cx="1287810" cy="1733278"/>
          </a:xfrm>
          <a:prstGeom prst="rect">
            <a:avLst/>
          </a:prstGeom>
        </p:spPr>
      </p:pic>
      <p:pic>
        <p:nvPicPr>
          <p:cNvPr id="6" name="5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283762" y="2714626"/>
            <a:ext cx="1287810" cy="1733278"/>
          </a:xfrm>
          <a:prstGeom prst="rect">
            <a:avLst/>
          </a:prstGeom>
        </p:spPr>
      </p:pic>
      <p:pic>
        <p:nvPicPr>
          <p:cNvPr id="7" name="6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1569614" y="1000114"/>
            <a:ext cx="1287810" cy="1733278"/>
          </a:xfrm>
          <a:prstGeom prst="rect">
            <a:avLst/>
          </a:prstGeom>
        </p:spPr>
      </p:pic>
      <p:pic>
        <p:nvPicPr>
          <p:cNvPr id="8" name="7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1569614" y="2714626"/>
            <a:ext cx="1287810" cy="1733278"/>
          </a:xfrm>
          <a:prstGeom prst="rect">
            <a:avLst/>
          </a:prstGeom>
        </p:spPr>
      </p:pic>
      <p:pic>
        <p:nvPicPr>
          <p:cNvPr id="9" name="8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2784092" y="1000114"/>
            <a:ext cx="1287810" cy="1733278"/>
          </a:xfrm>
          <a:prstGeom prst="rect">
            <a:avLst/>
          </a:prstGeom>
        </p:spPr>
      </p:pic>
      <p:pic>
        <p:nvPicPr>
          <p:cNvPr id="10" name="9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2784092" y="2714626"/>
            <a:ext cx="1287810" cy="1733278"/>
          </a:xfrm>
          <a:prstGeom prst="rect">
            <a:avLst/>
          </a:prstGeom>
        </p:spPr>
      </p:pic>
      <p:pic>
        <p:nvPicPr>
          <p:cNvPr id="11" name="10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4069944" y="1000114"/>
            <a:ext cx="1287810" cy="1733278"/>
          </a:xfrm>
          <a:prstGeom prst="rect">
            <a:avLst/>
          </a:prstGeom>
        </p:spPr>
      </p:pic>
      <p:pic>
        <p:nvPicPr>
          <p:cNvPr id="12" name="11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4069944" y="2714626"/>
            <a:ext cx="1287810" cy="1733278"/>
          </a:xfrm>
          <a:prstGeom prst="rect">
            <a:avLst/>
          </a:prstGeom>
        </p:spPr>
      </p:pic>
      <p:pic>
        <p:nvPicPr>
          <p:cNvPr id="13" name="12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5355860" y="1000114"/>
            <a:ext cx="1287810" cy="1733278"/>
          </a:xfrm>
          <a:prstGeom prst="rect">
            <a:avLst/>
          </a:prstGeom>
        </p:spPr>
      </p:pic>
      <p:pic>
        <p:nvPicPr>
          <p:cNvPr id="14" name="13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5355860" y="2714626"/>
            <a:ext cx="1287810" cy="1733278"/>
          </a:xfrm>
          <a:prstGeom prst="rect">
            <a:avLst/>
          </a:prstGeom>
        </p:spPr>
      </p:pic>
      <p:pic>
        <p:nvPicPr>
          <p:cNvPr id="15" name="14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6641712" y="1000114"/>
            <a:ext cx="1287810" cy="1733278"/>
          </a:xfrm>
          <a:prstGeom prst="rect">
            <a:avLst/>
          </a:prstGeom>
        </p:spPr>
      </p:pic>
      <p:pic>
        <p:nvPicPr>
          <p:cNvPr id="16" name="15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6641712" y="2714626"/>
            <a:ext cx="1287810" cy="1733278"/>
          </a:xfrm>
          <a:prstGeom prst="rect">
            <a:avLst/>
          </a:prstGeom>
        </p:spPr>
      </p:pic>
      <p:pic>
        <p:nvPicPr>
          <p:cNvPr id="17" name="16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a:off x="7856190" y="1000114"/>
            <a:ext cx="1287810" cy="1733278"/>
          </a:xfrm>
          <a:prstGeom prst="rect">
            <a:avLst/>
          </a:prstGeom>
        </p:spPr>
      </p:pic>
      <p:pic>
        <p:nvPicPr>
          <p:cNvPr id="18" name="17 Imagen" descr="Imagen2.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rot="10800000">
            <a:off x="7856190" y="2714626"/>
            <a:ext cx="1287810" cy="1733278"/>
          </a:xfrm>
          <a:prstGeom prst="rect">
            <a:avLst/>
          </a:prstGeom>
        </p:spPr>
      </p:pic>
      <p:sp>
        <p:nvSpPr>
          <p:cNvPr id="19" name="18 Rectángulo"/>
          <p:cNvSpPr/>
          <p:nvPr/>
        </p:nvSpPr>
        <p:spPr>
          <a:xfrm>
            <a:off x="0" y="0"/>
            <a:ext cx="9144000" cy="5643584"/>
          </a:xfrm>
          <a:prstGeom prst="rect">
            <a:avLst/>
          </a:prstGeom>
          <a:gradFill flip="none" rotWithShape="1">
            <a:gsLst>
              <a:gs pos="88000">
                <a:srgbClr val="2034F0"/>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7"/>
                                        </p:tgtEl>
                                        <p:attrNameLst>
                                          <p:attrName>r</p:attrName>
                                        </p:attrNameLst>
                                      </p:cBhvr>
                                    </p:animRot>
                                  </p:childTnLst>
                                </p:cTn>
                              </p:par>
                              <p:par>
                                <p:cTn id="49" presetID="2" presetClass="entr" presetSubtype="8"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000" fill="hold"/>
                                        <p:tgtEl>
                                          <p:spTgt spid="6"/>
                                        </p:tgtEl>
                                        <p:attrNameLst>
                                          <p:attrName>ppt_x</p:attrName>
                                        </p:attrNameLst>
                                      </p:cBhvr>
                                      <p:tavLst>
                                        <p:tav tm="0">
                                          <p:val>
                                            <p:strVal val="0-#ppt_w/2"/>
                                          </p:val>
                                        </p:tav>
                                        <p:tav tm="100000">
                                          <p:val>
                                            <p:strVal val="#ppt_x"/>
                                          </p:val>
                                        </p:tav>
                                      </p:tavLst>
                                    </p:anim>
                                    <p:anim calcmode="lin" valueType="num">
                                      <p:cBhvr additive="base">
                                        <p:cTn id="52" dur="2000" fill="hold"/>
                                        <p:tgtEl>
                                          <p:spTgt spid="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2000" fill="hold"/>
                                        <p:tgtEl>
                                          <p:spTgt spid="8"/>
                                        </p:tgtEl>
                                        <p:attrNameLst>
                                          <p:attrName>ppt_x</p:attrName>
                                        </p:attrNameLst>
                                      </p:cBhvr>
                                      <p:tavLst>
                                        <p:tav tm="0">
                                          <p:val>
                                            <p:strVal val="0-#ppt_w/2"/>
                                          </p:val>
                                        </p:tav>
                                        <p:tav tm="100000">
                                          <p:val>
                                            <p:strVal val="#ppt_x"/>
                                          </p:val>
                                        </p:tav>
                                      </p:tavLst>
                                    </p:anim>
                                    <p:anim calcmode="lin" valueType="num">
                                      <p:cBhvr additive="base">
                                        <p:cTn id="56" dur="2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2000" fill="hold"/>
                                        <p:tgtEl>
                                          <p:spTgt spid="10"/>
                                        </p:tgtEl>
                                        <p:attrNameLst>
                                          <p:attrName>ppt_x</p:attrName>
                                        </p:attrNameLst>
                                      </p:cBhvr>
                                      <p:tavLst>
                                        <p:tav tm="0">
                                          <p:val>
                                            <p:strVal val="0-#ppt_w/2"/>
                                          </p:val>
                                        </p:tav>
                                        <p:tav tm="100000">
                                          <p:val>
                                            <p:strVal val="#ppt_x"/>
                                          </p:val>
                                        </p:tav>
                                      </p:tavLst>
                                    </p:anim>
                                    <p:anim calcmode="lin" valueType="num">
                                      <p:cBhvr additive="base">
                                        <p:cTn id="60" dur="20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2000" fill="hold"/>
                                        <p:tgtEl>
                                          <p:spTgt spid="12"/>
                                        </p:tgtEl>
                                        <p:attrNameLst>
                                          <p:attrName>ppt_x</p:attrName>
                                        </p:attrNameLst>
                                      </p:cBhvr>
                                      <p:tavLst>
                                        <p:tav tm="0">
                                          <p:val>
                                            <p:strVal val="0-#ppt_w/2"/>
                                          </p:val>
                                        </p:tav>
                                        <p:tav tm="100000">
                                          <p:val>
                                            <p:strVal val="#ppt_x"/>
                                          </p:val>
                                        </p:tav>
                                      </p:tavLst>
                                    </p:anim>
                                    <p:anim calcmode="lin" valueType="num">
                                      <p:cBhvr additive="base">
                                        <p:cTn id="64" dur="20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2000" fill="hold"/>
                                        <p:tgtEl>
                                          <p:spTgt spid="14"/>
                                        </p:tgtEl>
                                        <p:attrNameLst>
                                          <p:attrName>ppt_x</p:attrName>
                                        </p:attrNameLst>
                                      </p:cBhvr>
                                      <p:tavLst>
                                        <p:tav tm="0">
                                          <p:val>
                                            <p:strVal val="0-#ppt_w/2"/>
                                          </p:val>
                                        </p:tav>
                                        <p:tav tm="100000">
                                          <p:val>
                                            <p:strVal val="#ppt_x"/>
                                          </p:val>
                                        </p:tav>
                                      </p:tavLst>
                                    </p:anim>
                                    <p:anim calcmode="lin" valueType="num">
                                      <p:cBhvr additive="base">
                                        <p:cTn id="68" dur="2000" fill="hold"/>
                                        <p:tgtEl>
                                          <p:spTgt spid="1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0-#ppt_w/2"/>
                                          </p:val>
                                        </p:tav>
                                        <p:tav tm="100000">
                                          <p:val>
                                            <p:strVal val="#ppt_x"/>
                                          </p:val>
                                        </p:tav>
                                      </p:tavLst>
                                    </p:anim>
                                    <p:anim calcmode="lin" valueType="num">
                                      <p:cBhvr additive="base">
                                        <p:cTn id="72" dur="2000" fill="hold"/>
                                        <p:tgtEl>
                                          <p:spTgt spid="16"/>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0-#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ppt_x"/>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ppt_x"/>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ppt_x"/>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ppt_x"/>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5"/>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7"/>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6"/>
                                        </p:tgtEl>
                                        <p:attrNameLst>
                                          <p:attrName>ppt_x</p:attrName>
                                        </p:attrNameLst>
                                      </p:cBhvr>
                                      <p:tavLst>
                                        <p:tav tm="0">
                                          <p:val>
                                            <p:strVal val="ppt_x"/>
                                          </p:val>
                                        </p:tav>
                                        <p:tav tm="100000">
                                          <p:val>
                                            <p:strVal val="ppt_x"/>
                                          </p:val>
                                        </p:tav>
                                      </p:tavLst>
                                    </p:anim>
                                    <p:anim calcmode="lin" valueType="num">
                                      <p:cBhvr additive="base">
                                        <p:cTn id="136" dur="2000"/>
                                        <p:tgtEl>
                                          <p:spTgt spid="6"/>
                                        </p:tgtEl>
                                        <p:attrNameLst>
                                          <p:attrName>ppt_y</p:attrName>
                                        </p:attrNameLst>
                                      </p:cBhvr>
                                      <p:tavLst>
                                        <p:tav tm="0">
                                          <p:val>
                                            <p:strVal val="ppt_y"/>
                                          </p:val>
                                        </p:tav>
                                        <p:tav tm="100000">
                                          <p:val>
                                            <p:strVal val="0-ppt_h/2"/>
                                          </p:val>
                                        </p:tav>
                                      </p:tavLst>
                                    </p:anim>
                                    <p:set>
                                      <p:cBhvr>
                                        <p:cTn id="137" dur="1" fill="hold">
                                          <p:stCondLst>
                                            <p:cond delay="1999"/>
                                          </p:stCondLst>
                                        </p:cTn>
                                        <p:tgtEl>
                                          <p:spTgt spid="6"/>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ppt_x"/>
                                          </p:val>
                                        </p:tav>
                                      </p:tavLst>
                                    </p:anim>
                                    <p:anim calcmode="lin" valueType="num">
                                      <p:cBhvr additive="base">
                                        <p:cTn id="140" dur="2000"/>
                                        <p:tgtEl>
                                          <p:spTgt spid="8"/>
                                        </p:tgtEl>
                                        <p:attrNameLst>
                                          <p:attrName>ppt_y</p:attrName>
                                        </p:attrNameLst>
                                      </p:cBhvr>
                                      <p:tavLst>
                                        <p:tav tm="0">
                                          <p:val>
                                            <p:strVal val="ppt_y"/>
                                          </p:val>
                                        </p:tav>
                                        <p:tav tm="100000">
                                          <p:val>
                                            <p:strVal val="0-ppt_h/2"/>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ppt_x"/>
                                          </p:val>
                                        </p:tav>
                                      </p:tavLst>
                                    </p:anim>
                                    <p:anim calcmode="lin" valueType="num">
                                      <p:cBhvr additive="base">
                                        <p:cTn id="144" dur="2000"/>
                                        <p:tgtEl>
                                          <p:spTgt spid="10"/>
                                        </p:tgtEl>
                                        <p:attrNameLst>
                                          <p:attrName>ppt_y</p:attrName>
                                        </p:attrNameLst>
                                      </p:cBhvr>
                                      <p:tavLst>
                                        <p:tav tm="0">
                                          <p:val>
                                            <p:strVal val="ppt_y"/>
                                          </p:val>
                                        </p:tav>
                                        <p:tav tm="100000">
                                          <p:val>
                                            <p:strVal val="0-ppt_h/2"/>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ppt_x"/>
                                          </p:val>
                                        </p:tav>
                                      </p:tavLst>
                                    </p:anim>
                                    <p:anim calcmode="lin" valueType="num">
                                      <p:cBhvr additive="base">
                                        <p:cTn id="148" dur="2000"/>
                                        <p:tgtEl>
                                          <p:spTgt spid="12"/>
                                        </p:tgtEl>
                                        <p:attrNameLst>
                                          <p:attrName>ppt_y</p:attrName>
                                        </p:attrNameLst>
                                      </p:cBhvr>
                                      <p:tavLst>
                                        <p:tav tm="0">
                                          <p:val>
                                            <p:strVal val="ppt_y"/>
                                          </p:val>
                                        </p:tav>
                                        <p:tav tm="100000">
                                          <p:val>
                                            <p:strVal val="0-ppt_h/2"/>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6"/>
                                        </p:tgtEl>
                                        <p:attrNameLst>
                                          <p:attrName>ppt_x</p:attrName>
                                        </p:attrNameLst>
                                      </p:cBhvr>
                                      <p:tavLst>
                                        <p:tav tm="0">
                                          <p:val>
                                            <p:strVal val="ppt_x"/>
                                          </p:val>
                                        </p:tav>
                                        <p:tav tm="100000">
                                          <p:val>
                                            <p:strVal val="ppt_x"/>
                                          </p:val>
                                        </p:tav>
                                      </p:tavLst>
                                    </p:anim>
                                    <p:anim calcmode="lin" valueType="num">
                                      <p:cBhvr additive="base">
                                        <p:cTn id="156" dur="2000"/>
                                        <p:tgtEl>
                                          <p:spTgt spid="16"/>
                                        </p:tgtEl>
                                        <p:attrNameLst>
                                          <p:attrName>ppt_y</p:attrName>
                                        </p:attrNameLst>
                                      </p:cBhvr>
                                      <p:tavLst>
                                        <p:tav tm="0">
                                          <p:val>
                                            <p:strVal val="ppt_y"/>
                                          </p:val>
                                        </p:tav>
                                        <p:tav tm="100000">
                                          <p:val>
                                            <p:strVal val="0-ppt_h/2"/>
                                          </p:val>
                                        </p:tav>
                                      </p:tavLst>
                                    </p:anim>
                                    <p:set>
                                      <p:cBhvr>
                                        <p:cTn id="157" dur="1" fill="hold">
                                          <p:stCondLst>
                                            <p:cond delay="1999"/>
                                          </p:stCondLst>
                                        </p:cTn>
                                        <p:tgtEl>
                                          <p:spTgt spid="16"/>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0-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8"/>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par>
                          <p:cTn id="183" fill="hold">
                            <p:stCondLst>
                              <p:cond delay="4000"/>
                            </p:stCondLst>
                            <p:childTnLst>
                              <p:par>
                                <p:cTn id="184" presetID="29" presetClass="entr" presetSubtype="0" fill="hold" grpId="0" nodeType="afterEffect">
                                  <p:stCondLst>
                                    <p:cond delay="0"/>
                                  </p:stCondLst>
                                  <p:childTnLst>
                                    <p:set>
                                      <p:cBhvr>
                                        <p:cTn id="185" dur="1" fill="hold">
                                          <p:stCondLst>
                                            <p:cond delay="0"/>
                                          </p:stCondLst>
                                        </p:cTn>
                                        <p:tgtEl>
                                          <p:spTgt spid="3"/>
                                        </p:tgtEl>
                                        <p:attrNameLst>
                                          <p:attrName>style.visibility</p:attrName>
                                        </p:attrNameLst>
                                      </p:cBhvr>
                                      <p:to>
                                        <p:strVal val="visible"/>
                                      </p:to>
                                    </p:set>
                                    <p:anim calcmode="lin" valueType="num">
                                      <p:cBhvr>
                                        <p:cTn id="186" dur="1000" fill="hold"/>
                                        <p:tgtEl>
                                          <p:spTgt spid="3"/>
                                        </p:tgtEl>
                                        <p:attrNameLst>
                                          <p:attrName>ppt_x</p:attrName>
                                        </p:attrNameLst>
                                      </p:cBhvr>
                                      <p:tavLst>
                                        <p:tav tm="0">
                                          <p:val>
                                            <p:strVal val="#ppt_x-.2"/>
                                          </p:val>
                                        </p:tav>
                                        <p:tav tm="100000">
                                          <p:val>
                                            <p:strVal val="#ppt_x"/>
                                          </p:val>
                                        </p:tav>
                                      </p:tavLst>
                                    </p:anim>
                                    <p:anim calcmode="lin" valueType="num">
                                      <p:cBhvr>
                                        <p:cTn id="187"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88" dur="1000"/>
                                        <p:tgtEl>
                                          <p:spTgt spid="3"/>
                                        </p:tgtEl>
                                      </p:cBhvr>
                                    </p:animEffect>
                                  </p:childTnLst>
                                </p:cTn>
                              </p:par>
                            </p:childTnLst>
                          </p:cTn>
                        </p:par>
                        <p:par>
                          <p:cTn id="189" fill="hold">
                            <p:stCondLst>
                              <p:cond delay="5000"/>
                            </p:stCondLst>
                            <p:childTnLst>
                              <p:par>
                                <p:cTn id="190" presetID="31" presetClass="entr" presetSubtype="0" fill="hold" nodeType="afterEffect">
                                  <p:stCondLst>
                                    <p:cond delay="0"/>
                                  </p:stCondLst>
                                  <p:iterate type="lt">
                                    <p:tmPct val="5000"/>
                                  </p:iterate>
                                  <p:childTnLst>
                                    <p:set>
                                      <p:cBhvr>
                                        <p:cTn id="191" dur="1" fill="hold">
                                          <p:stCondLst>
                                            <p:cond delay="0"/>
                                          </p:stCondLst>
                                        </p:cTn>
                                        <p:tgtEl>
                                          <p:spTgt spid="4"/>
                                        </p:tgtEl>
                                        <p:attrNameLst>
                                          <p:attrName>style.visibility</p:attrName>
                                        </p:attrNameLst>
                                      </p:cBhvr>
                                      <p:to>
                                        <p:strVal val="visible"/>
                                      </p:to>
                                    </p:set>
                                    <p:anim calcmode="lin" valueType="num">
                                      <p:cBhvr>
                                        <p:cTn id="192" dur="2000" fill="hold"/>
                                        <p:tgtEl>
                                          <p:spTgt spid="4"/>
                                        </p:tgtEl>
                                        <p:attrNameLst>
                                          <p:attrName>ppt_w</p:attrName>
                                        </p:attrNameLst>
                                      </p:cBhvr>
                                      <p:tavLst>
                                        <p:tav tm="0">
                                          <p:val>
                                            <p:fltVal val="0"/>
                                          </p:val>
                                        </p:tav>
                                        <p:tav tm="100000">
                                          <p:val>
                                            <p:strVal val="#ppt_w"/>
                                          </p:val>
                                        </p:tav>
                                      </p:tavLst>
                                    </p:anim>
                                    <p:anim calcmode="lin" valueType="num">
                                      <p:cBhvr>
                                        <p:cTn id="193" dur="2000" fill="hold"/>
                                        <p:tgtEl>
                                          <p:spTgt spid="4"/>
                                        </p:tgtEl>
                                        <p:attrNameLst>
                                          <p:attrName>ppt_h</p:attrName>
                                        </p:attrNameLst>
                                      </p:cBhvr>
                                      <p:tavLst>
                                        <p:tav tm="0">
                                          <p:val>
                                            <p:fltVal val="0"/>
                                          </p:val>
                                        </p:tav>
                                        <p:tav tm="100000">
                                          <p:val>
                                            <p:strVal val="#ppt_h"/>
                                          </p:val>
                                        </p:tav>
                                      </p:tavLst>
                                    </p:anim>
                                    <p:anim calcmode="lin" valueType="num">
                                      <p:cBhvr>
                                        <p:cTn id="194" dur="2000" fill="hold"/>
                                        <p:tgtEl>
                                          <p:spTgt spid="4"/>
                                        </p:tgtEl>
                                        <p:attrNameLst>
                                          <p:attrName>style.rotation</p:attrName>
                                        </p:attrNameLst>
                                      </p:cBhvr>
                                      <p:tavLst>
                                        <p:tav tm="0">
                                          <p:val>
                                            <p:fltVal val="90"/>
                                          </p:val>
                                        </p:tav>
                                        <p:tav tm="100000">
                                          <p:val>
                                            <p:fltVal val="0"/>
                                          </p:val>
                                        </p:tav>
                                      </p:tavLst>
                                    </p:anim>
                                    <p:animEffect transition="in" filter="fade">
                                      <p:cBhvr>
                                        <p:cTn id="1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548</Words>
  <Application>Microsoft Office PowerPoint</Application>
  <PresentationFormat>Presentación en pantalla (16:9)</PresentationFormat>
  <Paragraphs>118</Paragraphs>
  <Slides>51</Slides>
  <Notes>1</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368</cp:revision>
  <dcterms:created xsi:type="dcterms:W3CDTF">2018-08-08T17:48:02Z</dcterms:created>
  <dcterms:modified xsi:type="dcterms:W3CDTF">2018-08-10T19:11:35Z</dcterms:modified>
</cp:coreProperties>
</file>