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89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K4GK2jnvA+P0iNdZNPbfQ==" hashData="QHNU6V4YQePy5MdIQsTJ4m9Hh4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ED724-ACB5-4133-8247-ACF237AB5A0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65345-BABD-4F45-9296-DECDB092701A}" type="datetimeFigureOut">
              <a:rPr lang="es-ES" smtClean="0"/>
              <a:pPr/>
              <a:t>05/10/2014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E3E08-1C45-429D-B88A-427DE45D7C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8FEA4B-F470-4AE5-BC22-1728E0C4B4E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2" y="3406140"/>
            <a:ext cx="6858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0_c159c_627cc847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1" y="3406140"/>
            <a:ext cx="6858000" cy="45719"/>
          </a:xfrm>
          <a:prstGeom prst="rect">
            <a:avLst/>
          </a:prstGeom>
          <a:noFill/>
        </p:spPr>
      </p:pic>
      <p:pic>
        <p:nvPicPr>
          <p:cNvPr id="4098" name="Picture 2" descr="http://es.bloggif.com/tmp/e64509df5c9ea8a6d6c5922678af4237/text.gif?141254061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484784"/>
            <a:ext cx="7776864" cy="714375"/>
          </a:xfrm>
          <a:prstGeom prst="rect">
            <a:avLst/>
          </a:prstGeom>
          <a:noFill/>
        </p:spPr>
      </p:pic>
      <p:pic>
        <p:nvPicPr>
          <p:cNvPr id="4102" name="Picture 6" descr="http://es.bloggif.com/tmp/e64509df5c9ea8a6d6c5922678af4237/text.gif?141254071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996952"/>
            <a:ext cx="6305550" cy="714375"/>
          </a:xfrm>
          <a:prstGeom prst="rect">
            <a:avLst/>
          </a:prstGeom>
          <a:noFill/>
        </p:spPr>
      </p:pic>
      <p:pic>
        <p:nvPicPr>
          <p:cNvPr id="4104" name="Picture 8" descr="http://es.bloggif.com/tmp/e64509df5c9ea8a6d6c5922678af4237/text.gif?141254076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365104"/>
            <a:ext cx="3943350" cy="714375"/>
          </a:xfrm>
          <a:prstGeom prst="rect">
            <a:avLst/>
          </a:prstGeom>
          <a:noFill/>
        </p:spPr>
      </p:pic>
      <p:pic>
        <p:nvPicPr>
          <p:cNvPr id="4105" name="Picture 9" descr="C:\Users\Usuario\Desktop\descargas\ZNECESARIO PARA PPS\text[1] (10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260648"/>
            <a:ext cx="3962400" cy="466725"/>
          </a:xfrm>
          <a:prstGeom prst="rect">
            <a:avLst/>
          </a:prstGeom>
          <a:noFill/>
        </p:spPr>
      </p:pic>
      <p:pic>
        <p:nvPicPr>
          <p:cNvPr id="4106" name="Picture 10" descr="C:\Users\Usuario\Desktop\descargas\ZNECESARIO PARA PPS\text[1] (6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5949280"/>
            <a:ext cx="2809875" cy="438150"/>
          </a:xfrm>
          <a:prstGeom prst="rect">
            <a:avLst/>
          </a:prstGeom>
          <a:noFill/>
        </p:spPr>
      </p:pic>
      <p:pic>
        <p:nvPicPr>
          <p:cNvPr id="4107" name="Picture 11" descr="C:\Users\Usuario\Desktop\descargas\ZNECESARIO PARA PPS\X7bTMZw0RIyrrio4nMdETkPLNdw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5949280"/>
            <a:ext cx="942975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omb dir="vert"/>
    <p:sndAc>
      <p:stSnd>
        <p:snd r:embed="rId2" name="ALIZEE - LA ISLA BONITA (EXCLUSIVO HD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81_5069232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074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1_b27c37fa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3e_fcb374be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3f_d0e567c9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a_9e32dfe2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50" y="188640"/>
            <a:ext cx="90043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b_8214d464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" y="188640"/>
            <a:ext cx="89154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c_a8da242e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d_88bbe486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600" y="188640"/>
            <a:ext cx="89408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e_308ddbe2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" y="188640"/>
            <a:ext cx="90297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f_811c377e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a_d0152f88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0" y="188640"/>
            <a:ext cx="90170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b_475095a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650" y="188640"/>
            <a:ext cx="89027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0_87480843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1_9f1faff3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750" y="188640"/>
            <a:ext cx="90805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2_3663147c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188640"/>
            <a:ext cx="91313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3_98abd81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95477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4_ea96d011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45_d36fbf15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313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e746_f2304362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260648"/>
            <a:ext cx="8844683" cy="6408712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e748_d0d571de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70874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e749_29a15580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2_69665ae8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3_50916a16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313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4_8d233215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313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5_293580f1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188640"/>
            <a:ext cx="91313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6_a03a7120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50" y="188640"/>
            <a:ext cx="89535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8_47c2ce8a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31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59_ddf5bc40_X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e780_c1c37ca5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50" y="188640"/>
            <a:ext cx="89281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c312e_ff5b4d9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2014-09-22T10:09:03Z</dcterms:created>
  <dcterms:modified xsi:type="dcterms:W3CDTF">2014-10-05T21:18:47Z</dcterms:modified>
</cp:coreProperties>
</file>