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42" r:id="rId3"/>
    <p:sldId id="340" r:id="rId4"/>
    <p:sldId id="341" r:id="rId5"/>
    <p:sldId id="256" r:id="rId6"/>
    <p:sldId id="258" r:id="rId7"/>
    <p:sldId id="268" r:id="rId8"/>
    <p:sldId id="267" r:id="rId9"/>
    <p:sldId id="266" r:id="rId10"/>
    <p:sldId id="269" r:id="rId11"/>
    <p:sldId id="265" r:id="rId12"/>
    <p:sldId id="294" r:id="rId13"/>
    <p:sldId id="293" r:id="rId14"/>
    <p:sldId id="292" r:id="rId15"/>
    <p:sldId id="291" r:id="rId16"/>
    <p:sldId id="290" r:id="rId17"/>
    <p:sldId id="288" r:id="rId18"/>
    <p:sldId id="287" r:id="rId19"/>
    <p:sldId id="286" r:id="rId20"/>
    <p:sldId id="285" r:id="rId21"/>
    <p:sldId id="284" r:id="rId22"/>
    <p:sldId id="283" r:id="rId23"/>
    <p:sldId id="282" r:id="rId24"/>
    <p:sldId id="281" r:id="rId25"/>
    <p:sldId id="280" r:id="rId26"/>
    <p:sldId id="279" r:id="rId27"/>
    <p:sldId id="278" r:id="rId28"/>
    <p:sldId id="277" r:id="rId29"/>
    <p:sldId id="276" r:id="rId30"/>
    <p:sldId id="275" r:id="rId31"/>
    <p:sldId id="274" r:id="rId32"/>
    <p:sldId id="273" r:id="rId33"/>
    <p:sldId id="264" r:id="rId34"/>
    <p:sldId id="272" r:id="rId35"/>
    <p:sldId id="271" r:id="rId36"/>
    <p:sldId id="270" r:id="rId37"/>
    <p:sldId id="263" r:id="rId38"/>
    <p:sldId id="262" r:id="rId39"/>
    <p:sldId id="309" r:id="rId40"/>
    <p:sldId id="308" r:id="rId41"/>
    <p:sldId id="307" r:id="rId42"/>
    <p:sldId id="306" r:id="rId43"/>
    <p:sldId id="305" r:id="rId44"/>
    <p:sldId id="304" r:id="rId45"/>
    <p:sldId id="303" r:id="rId46"/>
    <p:sldId id="302" r:id="rId47"/>
    <p:sldId id="301" r:id="rId48"/>
    <p:sldId id="300" r:id="rId49"/>
    <p:sldId id="299" r:id="rId50"/>
    <p:sldId id="298" r:id="rId51"/>
    <p:sldId id="297" r:id="rId52"/>
    <p:sldId id="296" r:id="rId53"/>
    <p:sldId id="295" r:id="rId54"/>
    <p:sldId id="317" r:id="rId55"/>
    <p:sldId id="316" r:id="rId56"/>
    <p:sldId id="326" r:id="rId57"/>
    <p:sldId id="325" r:id="rId58"/>
    <p:sldId id="324" r:id="rId59"/>
    <p:sldId id="323" r:id="rId60"/>
    <p:sldId id="322" r:id="rId61"/>
    <p:sldId id="321" r:id="rId62"/>
    <p:sldId id="320" r:id="rId63"/>
    <p:sldId id="319" r:id="rId64"/>
    <p:sldId id="318" r:id="rId65"/>
    <p:sldId id="315" r:id="rId66"/>
    <p:sldId id="314" r:id="rId67"/>
    <p:sldId id="313" r:id="rId68"/>
    <p:sldId id="312" r:id="rId69"/>
    <p:sldId id="311" r:id="rId70"/>
    <p:sldId id="261" r:id="rId71"/>
    <p:sldId id="257" r:id="rId72"/>
    <p:sldId id="335" r:id="rId73"/>
    <p:sldId id="334" r:id="rId74"/>
    <p:sldId id="333" r:id="rId75"/>
    <p:sldId id="332" r:id="rId76"/>
    <p:sldId id="331" r:id="rId77"/>
    <p:sldId id="330" r:id="rId78"/>
    <p:sldId id="329" r:id="rId79"/>
    <p:sldId id="328" r:id="rId80"/>
    <p:sldId id="338" r:id="rId81"/>
    <p:sldId id="337" r:id="rId82"/>
    <p:sldId id="327" r:id="rId83"/>
    <p:sldId id="336" r:id="rId84"/>
    <p:sldId id="339" r:id="rId85"/>
    <p:sldId id="259" r:id="rId86"/>
    <p:sldId id="343" r:id="rId8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OMeCrNOcFsadudIKOK0UQ" hashData="AkK7qnX1wwDrUYeg+UyY16lcSP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086" y="-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theme" Target="theme/theme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presProps" Target="presProps.xml"/><Relationship Id="rId9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2AAF6-CB7B-4D7D-9459-6E1A714FE0F8}" type="datetimeFigureOut">
              <a:rPr lang="es-ES" smtClean="0"/>
              <a:pPr/>
              <a:t>31/03/2013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3D279-3607-4EDE-9056-B44C8F1549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ush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2AAF6-CB7B-4D7D-9459-6E1A714FE0F8}" type="datetimeFigureOut">
              <a:rPr lang="es-ES" smtClean="0"/>
              <a:pPr/>
              <a:t>31/03/2013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3D279-3607-4EDE-9056-B44C8F1549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ush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2AAF6-CB7B-4D7D-9459-6E1A714FE0F8}" type="datetimeFigureOut">
              <a:rPr lang="es-ES" smtClean="0"/>
              <a:pPr/>
              <a:t>31/03/2013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3D279-3607-4EDE-9056-B44C8F1549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ush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2AAF6-CB7B-4D7D-9459-6E1A714FE0F8}" type="datetimeFigureOut">
              <a:rPr lang="es-ES" smtClean="0"/>
              <a:pPr/>
              <a:t>31/03/2013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3D279-3607-4EDE-9056-B44C8F1549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ush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2AAF6-CB7B-4D7D-9459-6E1A714FE0F8}" type="datetimeFigureOut">
              <a:rPr lang="es-ES" smtClean="0"/>
              <a:pPr/>
              <a:t>31/03/2013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3D279-3607-4EDE-9056-B44C8F1549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ush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2AAF6-CB7B-4D7D-9459-6E1A714FE0F8}" type="datetimeFigureOut">
              <a:rPr lang="es-ES" smtClean="0"/>
              <a:pPr/>
              <a:t>31/03/2013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3D279-3607-4EDE-9056-B44C8F1549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ush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2AAF6-CB7B-4D7D-9459-6E1A714FE0F8}" type="datetimeFigureOut">
              <a:rPr lang="es-ES" smtClean="0"/>
              <a:pPr/>
              <a:t>31/03/2013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3D279-3607-4EDE-9056-B44C8F1549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ush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2AAF6-CB7B-4D7D-9459-6E1A714FE0F8}" type="datetimeFigureOut">
              <a:rPr lang="es-ES" smtClean="0"/>
              <a:pPr/>
              <a:t>31/03/2013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3D279-3607-4EDE-9056-B44C8F1549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ush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2AAF6-CB7B-4D7D-9459-6E1A714FE0F8}" type="datetimeFigureOut">
              <a:rPr lang="es-ES" smtClean="0"/>
              <a:pPr/>
              <a:t>31/03/2013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3D279-3607-4EDE-9056-B44C8F1549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ush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2AAF6-CB7B-4D7D-9459-6E1A714FE0F8}" type="datetimeFigureOut">
              <a:rPr lang="es-ES" smtClean="0"/>
              <a:pPr/>
              <a:t>31/03/2013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3D279-3607-4EDE-9056-B44C8F1549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ush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2AAF6-CB7B-4D7D-9459-6E1A714FE0F8}" type="datetimeFigureOut">
              <a:rPr lang="es-ES" smtClean="0"/>
              <a:pPr/>
              <a:t>31/03/2013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3D279-3607-4EDE-9056-B44C8F1549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ush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D9E92D-457F-4649-B2A7-1DE890CAA5D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12AAF6-CB7B-4D7D-9459-6E1A714FE0F8}" type="datetimeFigureOut">
              <a:rPr lang="es-ES" smtClean="0"/>
              <a:pPr/>
              <a:t>31/03/2013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03D279-3607-4EDE-9056-B44C8F1549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push dir="r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B718651-2FC3-45C9-99BA-8E0B127076A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91.png"/><Relationship Id="rId7" Type="http://schemas.openxmlformats.org/officeDocument/2006/relationships/image" Target="../media/image9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9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9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lodz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3394" y="0"/>
            <a:ext cx="9117211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1571604" y="6143644"/>
            <a:ext cx="82747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Lodz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" name="5 Imagen" descr="bandera_0025_poland_flag_20130209_1507956048.jpg"/>
          <p:cNvPicPr>
            <a:picLocks noChangeAspect="1"/>
          </p:cNvPicPr>
          <p:nvPr/>
        </p:nvPicPr>
        <p:blipFill>
          <a:blip r:embed="rId4"/>
          <a:srcRect t="-97"/>
          <a:stretch>
            <a:fillRect/>
          </a:stretch>
        </p:blipFill>
        <p:spPr>
          <a:xfrm>
            <a:off x="0" y="0"/>
            <a:ext cx="9144000" cy="7072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428596" y="500042"/>
            <a:ext cx="4152900" cy="885825"/>
          </a:xfrm>
          <a:prstGeom prst="rect">
            <a:avLst/>
          </a:prstGeom>
          <a:noFill/>
        </p:spPr>
      </p:pic>
      <p:pic>
        <p:nvPicPr>
          <p:cNvPr id="8" name="Picture 4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4929190" y="571480"/>
            <a:ext cx="1266825" cy="762000"/>
          </a:xfrm>
          <a:prstGeom prst="rect">
            <a:avLst/>
          </a:prstGeom>
          <a:noFill/>
        </p:spPr>
      </p:pic>
      <p:pic>
        <p:nvPicPr>
          <p:cNvPr id="9" name="Picture 6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1357290" y="1428736"/>
            <a:ext cx="3857625" cy="885825"/>
          </a:xfrm>
          <a:prstGeom prst="rect">
            <a:avLst/>
          </a:prstGeom>
          <a:noFill/>
        </p:spPr>
      </p:pic>
      <p:pic>
        <p:nvPicPr>
          <p:cNvPr id="10" name="Picture 4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5429256" y="6215082"/>
            <a:ext cx="3333750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sndAc>
      <p:stSnd loop="1">
        <p:snd r:embed="rId2" name="Polonia y su Music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5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500"/>
                            </p:stCondLst>
                            <p:childTnLst>
                              <p:par>
                                <p:cTn id="3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arsovia-polo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6" name="5 CuadroTexto"/>
          <p:cNvSpPr txBox="1"/>
          <p:nvPr/>
        </p:nvSpPr>
        <p:spPr>
          <a:xfrm>
            <a:off x="4143372" y="6286520"/>
            <a:ext cx="128811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varsovia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universidad-de-breslav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143240" y="6286520"/>
            <a:ext cx="358566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Universidad  De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Breslavia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ranow Sandomierski Poland 1252607882(www.brodyaga.com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214678" y="6072206"/>
            <a:ext cx="343093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Baranow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Sandomierski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lkow Po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285720" y="5857892"/>
            <a:ext cx="116429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Bolkow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lkow Poland 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875"/>
            <a:ext cx="9144000" cy="67982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1500166" y="5929330"/>
            <a:ext cx="116429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Bolkow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elmno Po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281"/>
            <a:ext cx="9144000" cy="681143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5429256" y="6143644"/>
            <a:ext cx="136768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Chelmno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dansk Pol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572000" y="6357958"/>
            <a:ext cx="125066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Gdansk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dansk Poland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1714480" y="6215082"/>
            <a:ext cx="125066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Gdansk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dansk Poland 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286116" y="6500834"/>
            <a:ext cx="125066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Gdansk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iebultow Po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429124" y="6286520"/>
            <a:ext cx="156671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Giebultow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liwice Poland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000496" y="6286520"/>
            <a:ext cx="112402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Gliwice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niew Poland 1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5643570" y="6215082"/>
            <a:ext cx="98155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Gniew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olub-Dobrzyn Poland 1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6915954" y="6215082"/>
            <a:ext cx="222804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Golub-Dobrzyn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szow Poland 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500430" y="6215082"/>
            <a:ext cx="1193147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Hoszow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wald Po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266"/>
            <a:ext cx="9144000" cy="683346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57158" y="6143644"/>
            <a:ext cx="109844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Inwald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elenia Gora Poland 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429124" y="6286520"/>
            <a:ext cx="190193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Jelenia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Gora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alen Po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6929454" y="6357958"/>
            <a:ext cx="94032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Kalen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alisz Poland 11726893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143372" y="6143644"/>
            <a:ext cx="104612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Kalisz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arpacz Po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07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428992" y="6286520"/>
            <a:ext cx="135524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Karpacz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azimierz Dolny Po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6" name="5 CuadroTexto"/>
          <p:cNvSpPr txBox="1"/>
          <p:nvPr/>
        </p:nvSpPr>
        <p:spPr>
          <a:xfrm>
            <a:off x="3357554" y="6215082"/>
            <a:ext cx="236923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Kazimierz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Dolny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luczbork Poland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162"/>
            <a:ext cx="9144000" cy="679167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714876" y="6286520"/>
            <a:ext cx="161743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Kluczbork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ornik Po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071934" y="6215082"/>
            <a:ext cx="107247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Kornik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rakow - Stare Miasto (Old Town) Po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266"/>
            <a:ext cx="9144000" cy="683346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643306" y="6429396"/>
            <a:ext cx="303865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Krakow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-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Stare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Miasto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rakow Po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857224" y="6429396"/>
            <a:ext cx="116153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Krakow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rakow Poland 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28596" y="6429396"/>
            <a:ext cx="116153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Krakow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rasiczyn Po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643306" y="6286520"/>
            <a:ext cx="154606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Krasiczyn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rynica Po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2786050" y="6286520"/>
            <a:ext cx="1219757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Krynica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udowa-Zdroj Po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714348" y="6143644"/>
            <a:ext cx="207499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Kudowa-Zdroj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iw Poland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785786" y="6286520"/>
            <a:ext cx="70564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Liw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chow Po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000496" y="6215082"/>
            <a:ext cx="121366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Lochow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chow Poland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143240" y="6072206"/>
            <a:ext cx="121366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Lochow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dz plo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143372" y="6215082"/>
            <a:ext cx="82747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Lodz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dz Po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500430" y="6215082"/>
            <a:ext cx="82747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Lodz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dz Po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429124" y="6488668"/>
            <a:ext cx="82747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Lodz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dz Poland 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714876" y="6286520"/>
            <a:ext cx="82747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Lodz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dz Poland 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5572132" y="6286520"/>
            <a:ext cx="82747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Lodz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wicz Po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468"/>
            <a:ext cx="9144000" cy="682906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214810" y="6286520"/>
            <a:ext cx="113864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Lowicz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ubiaz Po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714744" y="6215082"/>
            <a:ext cx="118160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Lubiaz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d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ublin Po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6858016" y="6215082"/>
            <a:ext cx="106138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Lublin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ublin Poland 1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071934" y="6072206"/>
            <a:ext cx="106138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Lublin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u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lbork Poland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214810" y="6215082"/>
            <a:ext cx="135934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Malbork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loslaw Poland 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643306" y="5786454"/>
            <a:ext cx="137544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Miloslaw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szna Po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929058" y="6286520"/>
            <a:ext cx="124425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Moszna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iedzica Poland 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80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929058" y="6286520"/>
            <a:ext cx="1357322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Niedzica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lsztyn Po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1000100" y="6215082"/>
            <a:ext cx="116410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Olsztyn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d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lsztyn Poland 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500034" y="6072206"/>
            <a:ext cx="116410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Olsztyn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d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zemysl Po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500430" y="6143644"/>
            <a:ext cx="1478097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Przemysl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u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abe Poland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1428728" y="6143644"/>
            <a:ext cx="91903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Rabe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u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zel Po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6500826" y="6429396"/>
            <a:ext cx="108318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Reszel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ztoka Po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428992" y="6215082"/>
            <a:ext cx="132299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Roztoka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ierpc Po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214810" y="6286520"/>
            <a:ext cx="100354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Sierpc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ierpc Poland 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429124" y="6215082"/>
            <a:ext cx="100354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Sierpc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molnik Po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5286380" y="6143644"/>
            <a:ext cx="134684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Smolnik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d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obotka Poland 117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5214942" y="6286520"/>
            <a:ext cx="130343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Sobotka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d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olina Po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429124" y="6215082"/>
            <a:ext cx="100380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Solina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u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pala Po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286248" y="6143644"/>
            <a:ext cx="99418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Spala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u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wieta Lipka Po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500562" y="6357958"/>
            <a:ext cx="193899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Swieta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Lipka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zczawnica Po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2143108" y="6215082"/>
            <a:ext cx="179222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Szczawnica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zczawnica Poland 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714348" y="6286520"/>
            <a:ext cx="179222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Szczawnica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zczecin Po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428992" y="6215082"/>
            <a:ext cx="1785950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Szczecin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zczecin Poland 12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1428728" y="6143644"/>
            <a:ext cx="139974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Szczecin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d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run Poland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572000" y="6286520"/>
            <a:ext cx="103291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Torun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d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zcianna Po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929058" y="6215082"/>
            <a:ext cx="161281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Trzcianna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u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stron Po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214810" y="6286520"/>
            <a:ext cx="109382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Ustron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u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stron Poland 1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429124" y="5929330"/>
            <a:ext cx="109382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Ustron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strzyki Dolne Po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2357422" y="6215082"/>
            <a:ext cx="214988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Ustrzyki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Dolne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lbrzych Po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571868" y="6143644"/>
            <a:ext cx="165429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Walbrzych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lbrzych Poland 128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929058" y="6143644"/>
            <a:ext cx="165429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Walbrzych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rsaw Po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357686" y="6072206"/>
            <a:ext cx="125579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Warsaw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d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rsaw Poland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429124" y="5857892"/>
            <a:ext cx="125579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Warsaw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d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rsaw Poland 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643438" y="6286520"/>
            <a:ext cx="125579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Warsaw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u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rsaw Poland 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5857884" y="6488668"/>
            <a:ext cx="125579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Warsaw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u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rszawa Po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786182" y="6215082"/>
            <a:ext cx="157568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Warszawa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rszawa Poland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000496" y="6286520"/>
            <a:ext cx="157568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Warszawa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Warszawa Poland 12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6" name="5 CuadroTexto"/>
          <p:cNvSpPr txBox="1"/>
          <p:nvPr/>
        </p:nvSpPr>
        <p:spPr>
          <a:xfrm>
            <a:off x="3786182" y="6286520"/>
            <a:ext cx="157568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Warszawa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rszawa Poland 117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786314" y="6286520"/>
            <a:ext cx="157568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Warszawa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rszawa Poland 1251469449(www.brodyaga.com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0690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357554" y="6215082"/>
            <a:ext cx="157568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Warszawa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d"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isla Poland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714744" y="6286520"/>
            <a:ext cx="95449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Wisla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d"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islok Wielki Po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1785918" y="6286520"/>
            <a:ext cx="104105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Wislok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u"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ladyslawowo Poland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929058" y="6215082"/>
            <a:ext cx="205646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Wladyslawowo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u"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roclaw Poland 12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000496" y="6215082"/>
            <a:ext cx="134780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Wojanow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ywiec Poland 1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286248" y="6215082"/>
            <a:ext cx="106804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Zywiec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ojanow Poland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214282" y="6143644"/>
            <a:ext cx="134780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Wojanow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4775783" y="6000768"/>
            <a:ext cx="4368217" cy="5524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POSTALES DE POLONIA-">
  <a:themeElements>
    <a:clrScheme name="Equida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Personalizado 12">
      <a:majorFont>
        <a:latin typeface="Broadway"/>
        <a:ea typeface=""/>
        <a:cs typeface=""/>
      </a:majorFont>
      <a:minorFont>
        <a:latin typeface="Broadw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-POSTALES DE POLONIA-</Template>
  <TotalTime>0</TotalTime>
  <Words>134</Words>
  <Application>Microsoft Office PowerPoint</Application>
  <PresentationFormat>Presentación en pantalla (4:3)</PresentationFormat>
  <Paragraphs>99</Paragraphs>
  <Slides>85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85</vt:i4>
      </vt:variant>
    </vt:vector>
  </HeadingPairs>
  <TitlesOfParts>
    <vt:vector size="87" baseType="lpstr">
      <vt:lpstr>-POSTALES DE POLONIA-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2013-03-31T17:37:44Z</dcterms:created>
  <dcterms:modified xsi:type="dcterms:W3CDTF">2013-03-31T17:39:06Z</dcterms:modified>
</cp:coreProperties>
</file>