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46"/>
  </p:notesMasterIdLst>
  <p:sldIdLst>
    <p:sldId id="281" r:id="rId3"/>
    <p:sldId id="298" r:id="rId4"/>
    <p:sldId id="256" r:id="rId5"/>
    <p:sldId id="268" r:id="rId6"/>
    <p:sldId id="283" r:id="rId7"/>
    <p:sldId id="282" r:id="rId8"/>
    <p:sldId id="277" r:id="rId9"/>
    <p:sldId id="280" r:id="rId10"/>
    <p:sldId id="279" r:id="rId11"/>
    <p:sldId id="290" r:id="rId12"/>
    <p:sldId id="273" r:id="rId13"/>
    <p:sldId id="276" r:id="rId14"/>
    <p:sldId id="267" r:id="rId15"/>
    <p:sldId id="293" r:id="rId16"/>
    <p:sldId id="286" r:id="rId17"/>
    <p:sldId id="274" r:id="rId18"/>
    <p:sldId id="275" r:id="rId19"/>
    <p:sldId id="270" r:id="rId20"/>
    <p:sldId id="272" r:id="rId21"/>
    <p:sldId id="271" r:id="rId22"/>
    <p:sldId id="265" r:id="rId23"/>
    <p:sldId id="261" r:id="rId24"/>
    <p:sldId id="266" r:id="rId25"/>
    <p:sldId id="264" r:id="rId26"/>
    <p:sldId id="291" r:id="rId27"/>
    <p:sldId id="303" r:id="rId28"/>
    <p:sldId id="288" r:id="rId29"/>
    <p:sldId id="289" r:id="rId30"/>
    <p:sldId id="287" r:id="rId31"/>
    <p:sldId id="285" r:id="rId32"/>
    <p:sldId id="284" r:id="rId33"/>
    <p:sldId id="302" r:id="rId34"/>
    <p:sldId id="301" r:id="rId35"/>
    <p:sldId id="300" r:id="rId36"/>
    <p:sldId id="299" r:id="rId37"/>
    <p:sldId id="297" r:id="rId38"/>
    <p:sldId id="296" r:id="rId39"/>
    <p:sldId id="295" r:id="rId40"/>
    <p:sldId id="258" r:id="rId41"/>
    <p:sldId id="259" r:id="rId42"/>
    <p:sldId id="292" r:id="rId43"/>
    <p:sldId id="260" r:id="rId44"/>
    <p:sldId id="304" r:id="rId4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sUoilfUtsARh4gxc1IGxZw" hashData="uyZR1oL7XG/1HyApj2d4/YJwVJ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600"/>
    <a:srgbClr val="23526F"/>
    <a:srgbClr val="1B4955"/>
    <a:srgbClr val="0000CC"/>
    <a:srgbClr val="004800"/>
    <a:srgbClr val="714B25"/>
    <a:srgbClr val="996633"/>
    <a:srgbClr val="39230D"/>
    <a:srgbClr val="DD2F6D"/>
    <a:srgbClr val="6EC45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110" autoAdjust="0"/>
    <p:restoredTop sz="93250" autoAdjust="0"/>
  </p:normalViewPr>
  <p:slideViewPr>
    <p:cSldViewPr>
      <p:cViewPr>
        <p:scale>
          <a:sx n="100" d="100"/>
          <a:sy n="100" d="100"/>
        </p:scale>
        <p:origin x="366" y="6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B82474-24A8-4844-863B-C95608EEB878}" type="datetimeFigureOut">
              <a:rPr lang="es-ES" smtClean="0"/>
              <a:pPr/>
              <a:t>18/02/2016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2387AB-961D-4142-BD97-67BA6C851E4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2387AB-961D-4142-BD97-67BA6C851E46}" type="slidenum">
              <a:rPr lang="es-ES" smtClean="0"/>
              <a:pPr/>
              <a:t>6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2387AB-961D-4142-BD97-67BA6C851E46}" type="slidenum">
              <a:rPr lang="es-ES" smtClean="0"/>
              <a:pPr/>
              <a:t>20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2387AB-961D-4142-BD97-67BA6C851E46}" type="slidenum">
              <a:rPr lang="es-ES" smtClean="0"/>
              <a:pPr/>
              <a:t>33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C4871-8F9D-4AD5-A269-8532F0438516}" type="datetimeFigureOut">
              <a:rPr lang="es-ES" smtClean="0"/>
              <a:pPr/>
              <a:t>18/02/2016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EAB78-BF7C-44E6-8867-559B5B7352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C4871-8F9D-4AD5-A269-8532F0438516}" type="datetimeFigureOut">
              <a:rPr lang="es-ES" smtClean="0"/>
              <a:pPr/>
              <a:t>18/02/2016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EAB78-BF7C-44E6-8867-559B5B7352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C4871-8F9D-4AD5-A269-8532F0438516}" type="datetimeFigureOut">
              <a:rPr lang="es-ES" smtClean="0"/>
              <a:pPr/>
              <a:t>18/02/2016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EAB78-BF7C-44E6-8867-559B5B7352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C4871-8F9D-4AD5-A269-8532F0438516}" type="datetimeFigureOut">
              <a:rPr lang="es-ES" smtClean="0"/>
              <a:pPr/>
              <a:t>18/02/2016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EAB78-BF7C-44E6-8867-559B5B7352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C4871-8F9D-4AD5-A269-8532F0438516}" type="datetimeFigureOut">
              <a:rPr lang="es-ES" smtClean="0"/>
              <a:pPr/>
              <a:t>18/02/2016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EAB78-BF7C-44E6-8867-559B5B7352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C4871-8F9D-4AD5-A269-8532F0438516}" type="datetimeFigureOut">
              <a:rPr lang="es-ES" smtClean="0"/>
              <a:pPr/>
              <a:t>18/02/2016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EAB78-BF7C-44E6-8867-559B5B7352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C4871-8F9D-4AD5-A269-8532F0438516}" type="datetimeFigureOut">
              <a:rPr lang="es-ES" smtClean="0"/>
              <a:pPr/>
              <a:t>18/02/2016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EAB78-BF7C-44E6-8867-559B5B7352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C4871-8F9D-4AD5-A269-8532F0438516}" type="datetimeFigureOut">
              <a:rPr lang="es-ES" smtClean="0"/>
              <a:pPr/>
              <a:t>18/02/2016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EAB78-BF7C-44E6-8867-559B5B7352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C4871-8F9D-4AD5-A269-8532F0438516}" type="datetimeFigureOut">
              <a:rPr lang="es-ES" smtClean="0"/>
              <a:pPr/>
              <a:t>18/02/2016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EAB78-BF7C-44E6-8867-559B5B7352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C4871-8F9D-4AD5-A269-8532F0438516}" type="datetimeFigureOut">
              <a:rPr lang="es-ES" smtClean="0"/>
              <a:pPr/>
              <a:t>18/02/2016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EAB78-BF7C-44E6-8867-559B5B7352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C4871-8F9D-4AD5-A269-8532F0438516}" type="datetimeFigureOut">
              <a:rPr lang="es-ES" smtClean="0"/>
              <a:pPr/>
              <a:t>18/02/2016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EAB78-BF7C-44E6-8867-559B5B7352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EC4871-8F9D-4AD5-A269-8532F0438516}" type="datetimeFigureOut">
              <a:rPr lang="es-ES" smtClean="0"/>
              <a:pPr/>
              <a:t>18/02/2016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BEAB78-BF7C-44E6-8867-559B5B7352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image" Target="../media/image52.png"/><Relationship Id="rId18" Type="http://schemas.openxmlformats.org/officeDocument/2006/relationships/image" Target="../media/image55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4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8.png"/><Relationship Id="rId11" Type="http://schemas.openxmlformats.org/officeDocument/2006/relationships/image" Target="../media/image5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7.png"/><Relationship Id="rId9" Type="http://schemas.openxmlformats.org/officeDocument/2006/relationships/image" Target="../media/image5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rgbClr val="008600">
                  <a:shade val="30000"/>
                  <a:satMod val="115000"/>
                  <a:alpha val="0"/>
                </a:srgbClr>
              </a:gs>
              <a:gs pos="50000">
                <a:srgbClr val="008600">
                  <a:shade val="67500"/>
                  <a:satMod val="115000"/>
                </a:srgbClr>
              </a:gs>
              <a:gs pos="100000">
                <a:srgbClr val="008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6" name="5 Triángulo rectángulo"/>
          <p:cNvSpPr/>
          <p:nvPr/>
        </p:nvSpPr>
        <p:spPr>
          <a:xfrm flipH="1"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0">
                <a:srgbClr val="008600">
                  <a:shade val="30000"/>
                  <a:satMod val="115000"/>
                  <a:alpha val="0"/>
                </a:srgbClr>
              </a:gs>
              <a:gs pos="50000">
                <a:srgbClr val="008600">
                  <a:shade val="67500"/>
                  <a:satMod val="115000"/>
                </a:srgbClr>
              </a:gs>
              <a:gs pos="100000">
                <a:srgbClr val="008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0" y="0"/>
            <a:ext cx="9144000" cy="6858000"/>
          </a:xfrm>
          <a:prstGeom prst="rtTriangl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" name="9 Imagen" descr="120334_1024_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8600">
                  <a:shade val="30000"/>
                  <a:satMod val="115000"/>
                  <a:alpha val="0"/>
                </a:srgbClr>
              </a:gs>
              <a:gs pos="50000">
                <a:srgbClr val="008600">
                  <a:shade val="67500"/>
                  <a:satMod val="115000"/>
                </a:srgbClr>
              </a:gs>
              <a:gs pos="100000">
                <a:srgbClr val="008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</p:pic>
      <p:sp>
        <p:nvSpPr>
          <p:cNvPr id="16" name="15 Triángulo rectángulo"/>
          <p:cNvSpPr/>
          <p:nvPr/>
        </p:nvSpPr>
        <p:spPr>
          <a:xfrm flipV="1"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rot="5400000" flipH="1" flipV="1">
            <a:off x="1143000" y="-1143000"/>
            <a:ext cx="6858000" cy="9144000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V="1">
            <a:off x="0" y="0"/>
            <a:ext cx="6500826" cy="6858000"/>
          </a:xfrm>
          <a:prstGeom prst="rtTriangle">
            <a:avLst/>
          </a:prstGeom>
          <a:gradFill flip="none" rotWithShape="1">
            <a:gsLst>
              <a:gs pos="0">
                <a:srgbClr val="008600">
                  <a:shade val="30000"/>
                  <a:satMod val="115000"/>
                  <a:alpha val="50000"/>
                </a:srgbClr>
              </a:gs>
              <a:gs pos="50000">
                <a:srgbClr val="008600">
                  <a:shade val="67500"/>
                  <a:satMod val="115000"/>
                </a:srgbClr>
              </a:gs>
              <a:gs pos="100000">
                <a:srgbClr val="008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rot="5400000" flipH="1" flipV="1">
            <a:off x="2250277" y="-35723"/>
            <a:ext cx="4643446" cy="9144000"/>
          </a:xfrm>
          <a:prstGeom prst="rtTriangle">
            <a:avLst/>
          </a:prstGeom>
          <a:gradFill flip="none" rotWithShape="1">
            <a:gsLst>
              <a:gs pos="0">
                <a:srgbClr val="008600">
                  <a:shade val="30000"/>
                  <a:satMod val="115000"/>
                  <a:alpha val="50000"/>
                </a:srgbClr>
              </a:gs>
              <a:gs pos="50000">
                <a:srgbClr val="008600">
                  <a:shade val="67500"/>
                  <a:satMod val="115000"/>
                </a:srgbClr>
              </a:gs>
              <a:gs pos="100000">
                <a:srgbClr val="008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uadroTexto"/>
          <p:cNvSpPr txBox="1"/>
          <p:nvPr/>
        </p:nvSpPr>
        <p:spPr>
          <a:xfrm>
            <a:off x="6286512" y="6072206"/>
            <a:ext cx="2464842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_tradnl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Esta es una creación de Raquel</a:t>
            </a:r>
            <a:endParaRPr lang="es-ES" sz="1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39952" name="Picture 16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0298" y="500042"/>
            <a:ext cx="5200650" cy="885825"/>
          </a:xfrm>
          <a:prstGeom prst="rect">
            <a:avLst/>
          </a:prstGeom>
          <a:noFill/>
        </p:spPr>
      </p:pic>
      <p:pic>
        <p:nvPicPr>
          <p:cNvPr id="39954" name="Picture 18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357686" y="1857364"/>
            <a:ext cx="1200150" cy="866776"/>
          </a:xfrm>
          <a:prstGeom prst="rect">
            <a:avLst/>
          </a:prstGeom>
          <a:noFill/>
        </p:spPr>
      </p:pic>
      <p:pic>
        <p:nvPicPr>
          <p:cNvPr id="39956" name="Picture 20" descr="Rendered Imag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786050" y="3643314"/>
            <a:ext cx="4105275" cy="1104901"/>
          </a:xfrm>
          <a:prstGeom prst="rect">
            <a:avLst/>
          </a:prstGeom>
          <a:noFill/>
        </p:spPr>
      </p:pic>
      <p:pic>
        <p:nvPicPr>
          <p:cNvPr id="23" name="22 Imagen" descr="120334_1024_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8600">
                  <a:shade val="30000"/>
                  <a:satMod val="115000"/>
                  <a:alpha val="0"/>
                </a:srgbClr>
              </a:gs>
              <a:gs pos="50000">
                <a:srgbClr val="008600">
                  <a:shade val="67500"/>
                  <a:satMod val="115000"/>
                </a:srgbClr>
              </a:gs>
              <a:gs pos="100000">
                <a:srgbClr val="008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</p:pic>
    </p:spTree>
  </p:cSld>
  <p:clrMapOvr>
    <a:masterClrMapping/>
  </p:clrMapOvr>
  <p:transition spd="slow" advTm="24000">
    <p:sndAc>
      <p:stSnd loop="1">
        <p:snd r:embed="rId2" name="Ernesto Cortazar -Secret feelling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7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399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399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399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399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399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399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399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39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000"/>
                            </p:stCondLst>
                            <p:childTnLst>
                              <p:par>
                                <p:cTn id="7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399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399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399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399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20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161878"/>
          </a:solidFill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ture-Wallpaper-daydreaming-34811101-1024-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33" name="32 Triángulo rectángulo"/>
          <p:cNvSpPr/>
          <p:nvPr/>
        </p:nvSpPr>
        <p:spPr>
          <a:xfrm>
            <a:off x="0" y="0"/>
            <a:ext cx="4714876" cy="3429000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161878">
                  <a:shade val="67500"/>
                  <a:satMod val="115000"/>
                </a:srgbClr>
              </a:gs>
              <a:gs pos="100000">
                <a:srgbClr val="16187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 flipV="1">
            <a:off x="0" y="3438500"/>
            <a:ext cx="4643438" cy="3419500"/>
          </a:xfrm>
          <a:prstGeom prst="rtTriangle">
            <a:avLst/>
          </a:prstGeom>
          <a:gradFill flip="none" rotWithShape="1">
            <a:gsLst>
              <a:gs pos="0">
                <a:srgbClr val="0000CC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rectángulo"/>
          <p:cNvSpPr/>
          <p:nvPr/>
        </p:nvSpPr>
        <p:spPr>
          <a:xfrm flipH="1">
            <a:off x="4643438" y="0"/>
            <a:ext cx="4500562" cy="3429000"/>
          </a:xfrm>
          <a:prstGeom prst="rtTriangle">
            <a:avLst/>
          </a:prstGeom>
          <a:gradFill flip="none" rotWithShape="1">
            <a:gsLst>
              <a:gs pos="0">
                <a:srgbClr val="0000CC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rectángulo"/>
          <p:cNvSpPr/>
          <p:nvPr/>
        </p:nvSpPr>
        <p:spPr>
          <a:xfrm flipH="1" flipV="1">
            <a:off x="4643438" y="3438500"/>
            <a:ext cx="4500562" cy="3419500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161878">
                  <a:shade val="67500"/>
                  <a:satMod val="115000"/>
                </a:srgbClr>
              </a:gs>
              <a:gs pos="100000">
                <a:srgbClr val="16187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rectángulo"/>
          <p:cNvSpPr/>
          <p:nvPr/>
        </p:nvSpPr>
        <p:spPr>
          <a:xfrm flipH="1" flipV="1">
            <a:off x="0" y="0"/>
            <a:ext cx="4643470" cy="3419500"/>
          </a:xfrm>
          <a:prstGeom prst="rtTriangle">
            <a:avLst/>
          </a:prstGeom>
          <a:gradFill flip="none" rotWithShape="1">
            <a:gsLst>
              <a:gs pos="0">
                <a:srgbClr val="0000CC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rectángulo"/>
          <p:cNvSpPr/>
          <p:nvPr/>
        </p:nvSpPr>
        <p:spPr>
          <a:xfrm flipV="1">
            <a:off x="4643438" y="0"/>
            <a:ext cx="4500562" cy="3419500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161878">
                  <a:shade val="67500"/>
                  <a:satMod val="115000"/>
                </a:srgbClr>
              </a:gs>
              <a:gs pos="100000">
                <a:srgbClr val="16187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riángulo rectángulo"/>
          <p:cNvSpPr/>
          <p:nvPr/>
        </p:nvSpPr>
        <p:spPr>
          <a:xfrm flipH="1">
            <a:off x="0" y="3429000"/>
            <a:ext cx="4643438" cy="3429000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161878">
                  <a:shade val="67500"/>
                  <a:satMod val="115000"/>
                </a:srgbClr>
              </a:gs>
              <a:gs pos="100000">
                <a:srgbClr val="16187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riángulo rectángulo"/>
          <p:cNvSpPr/>
          <p:nvPr/>
        </p:nvSpPr>
        <p:spPr>
          <a:xfrm>
            <a:off x="4643438" y="3429000"/>
            <a:ext cx="4500562" cy="3429000"/>
          </a:xfrm>
          <a:prstGeom prst="rtTriangle">
            <a:avLst/>
          </a:prstGeom>
          <a:gradFill flip="none" rotWithShape="1">
            <a:gsLst>
              <a:gs pos="0">
                <a:srgbClr val="0000CC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5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1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4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7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0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1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161878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-jp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Decisión"/>
          <p:cNvSpPr/>
          <p:nvPr/>
        </p:nvSpPr>
        <p:spPr>
          <a:xfrm>
            <a:off x="0" y="0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0" y="42860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0" y="78579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0" y="114298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0" y="1500198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0" y="185736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>
            <a:off x="0" y="2214578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>
            <a:off x="0" y="257174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ecisión"/>
          <p:cNvSpPr/>
          <p:nvPr/>
        </p:nvSpPr>
        <p:spPr>
          <a:xfrm>
            <a:off x="0" y="292893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ecisión"/>
          <p:cNvSpPr/>
          <p:nvPr/>
        </p:nvSpPr>
        <p:spPr>
          <a:xfrm>
            <a:off x="0" y="3286100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ecisión"/>
          <p:cNvSpPr/>
          <p:nvPr/>
        </p:nvSpPr>
        <p:spPr>
          <a:xfrm>
            <a:off x="0" y="364331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ecisión"/>
          <p:cNvSpPr/>
          <p:nvPr/>
        </p:nvSpPr>
        <p:spPr>
          <a:xfrm>
            <a:off x="0" y="4000480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ecisión"/>
          <p:cNvSpPr/>
          <p:nvPr/>
        </p:nvSpPr>
        <p:spPr>
          <a:xfrm>
            <a:off x="0" y="435769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ecisión"/>
          <p:cNvSpPr/>
          <p:nvPr/>
        </p:nvSpPr>
        <p:spPr>
          <a:xfrm>
            <a:off x="0" y="471488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ecisión"/>
          <p:cNvSpPr/>
          <p:nvPr/>
        </p:nvSpPr>
        <p:spPr>
          <a:xfrm>
            <a:off x="0" y="5000636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Decisión"/>
          <p:cNvSpPr/>
          <p:nvPr/>
        </p:nvSpPr>
        <p:spPr>
          <a:xfrm>
            <a:off x="0" y="5357826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Decisión"/>
          <p:cNvSpPr/>
          <p:nvPr/>
        </p:nvSpPr>
        <p:spPr>
          <a:xfrm>
            <a:off x="0" y="5715016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Decisión"/>
          <p:cNvSpPr/>
          <p:nvPr/>
        </p:nvSpPr>
        <p:spPr>
          <a:xfrm>
            <a:off x="0" y="6072206"/>
            <a:ext cx="9144000" cy="428604"/>
          </a:xfrm>
          <a:prstGeom prst="flowChartDecision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Decisión"/>
          <p:cNvSpPr/>
          <p:nvPr/>
        </p:nvSpPr>
        <p:spPr>
          <a:xfrm>
            <a:off x="0" y="650083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8" grpId="0" animBg="1"/>
      <p:bldP spid="28" grpId="1" animBg="1"/>
      <p:bldP spid="2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árvore-lago-neve-1200x16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4500562" cy="6858000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4500562" y="0"/>
            <a:ext cx="4643438" cy="6858000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4500562" cy="6858000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V="1">
            <a:off x="4500562" y="0"/>
            <a:ext cx="4643438" cy="6858000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1785918" y="428604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" presetClass="entr" presetSubtype="9" fill="hold" grpId="1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3"/>
                                    </p:cond>
                                  </p:end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600_lake-coleridge-new-zeala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  <a:ln>
            <a:noFill/>
          </a:ln>
        </p:spPr>
      </p:pic>
      <p:sp>
        <p:nvSpPr>
          <p:cNvPr id="9" name="8 Rombo"/>
          <p:cNvSpPr/>
          <p:nvPr/>
        </p:nvSpPr>
        <p:spPr>
          <a:xfrm>
            <a:off x="0" y="0"/>
            <a:ext cx="9144000" cy="3429000"/>
          </a:xfrm>
          <a:prstGeom prst="diamond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0" y="3429000"/>
            <a:ext cx="9144000" cy="3429000"/>
          </a:xfrm>
          <a:prstGeom prst="diamond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5400000">
            <a:off x="571488" y="1143000"/>
            <a:ext cx="3429024" cy="4572000"/>
          </a:xfrm>
          <a:prstGeom prst="triangle">
            <a:avLst>
              <a:gd name="adj" fmla="val 51785"/>
            </a:avLst>
          </a:prstGeom>
          <a:gradFill flip="none" rotWithShape="1">
            <a:gsLst>
              <a:gs pos="0">
                <a:srgbClr val="3333FF">
                  <a:shade val="30000"/>
                  <a:satMod val="115000"/>
                  <a:alpha val="0"/>
                </a:srgbClr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5400000" flipV="1">
            <a:off x="5107769" y="1178719"/>
            <a:ext cx="3571900" cy="4500562"/>
          </a:xfrm>
          <a:prstGeom prst="triangle">
            <a:avLst>
              <a:gd name="adj" fmla="val 51578"/>
            </a:avLst>
          </a:prstGeom>
          <a:gradFill flip="none" rotWithShape="1">
            <a:gsLst>
              <a:gs pos="0">
                <a:srgbClr val="3333FF">
                  <a:shade val="30000"/>
                  <a:satMod val="115000"/>
                  <a:alpha val="0"/>
                </a:srgbClr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rot="5400000">
            <a:off x="1357318" y="-1357318"/>
            <a:ext cx="1785926" cy="4500562"/>
          </a:xfrm>
          <a:prstGeom prst="rtTriangle">
            <a:avLst/>
          </a:prstGeom>
          <a:gradFill flip="none" rotWithShape="1">
            <a:gsLst>
              <a:gs pos="0">
                <a:srgbClr val="3333FF">
                  <a:shade val="30000"/>
                  <a:satMod val="115000"/>
                  <a:alpha val="0"/>
                </a:srgbClr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rot="5400000" flipV="1">
            <a:off x="6005518" y="-1352556"/>
            <a:ext cx="1785926" cy="4491038"/>
          </a:xfrm>
          <a:prstGeom prst="rtTriangle">
            <a:avLst/>
          </a:prstGeom>
          <a:gradFill flip="none" rotWithShape="1">
            <a:gsLst>
              <a:gs pos="0">
                <a:srgbClr val="3333FF">
                  <a:shade val="30000"/>
                  <a:satMod val="115000"/>
                  <a:alpha val="0"/>
                </a:srgbClr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rot="5400000" flipH="1">
            <a:off x="1393037" y="3750475"/>
            <a:ext cx="1714488" cy="4500562"/>
          </a:xfrm>
          <a:prstGeom prst="rtTriangle">
            <a:avLst/>
          </a:prstGeom>
          <a:gradFill flip="none" rotWithShape="1">
            <a:gsLst>
              <a:gs pos="0">
                <a:srgbClr val="3333FF">
                  <a:shade val="30000"/>
                  <a:satMod val="115000"/>
                  <a:alpha val="0"/>
                </a:srgbClr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rot="5400000" flipH="1" flipV="1">
            <a:off x="6036475" y="3750475"/>
            <a:ext cx="1714488" cy="4500562"/>
          </a:xfrm>
          <a:prstGeom prst="rtTriangle">
            <a:avLst/>
          </a:prstGeom>
          <a:gradFill flip="none" rotWithShape="1">
            <a:gsLst>
              <a:gs pos="0">
                <a:srgbClr val="3333FF">
                  <a:shade val="30000"/>
                  <a:satMod val="115000"/>
                  <a:alpha val="0"/>
                </a:srgbClr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2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39230D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200x2125_645990_[www.ArtFile.ru]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3071802" cy="235743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4572008"/>
            <a:ext cx="3071802" cy="2285992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6072198" y="0"/>
            <a:ext cx="3071802" cy="235743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6072198" y="4643446"/>
            <a:ext cx="3071802" cy="2214554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2357430"/>
            <a:ext cx="3071802" cy="235743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6072198" y="2357430"/>
            <a:ext cx="3071802" cy="2286016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071802" y="0"/>
            <a:ext cx="500066" cy="685800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571868" y="0"/>
            <a:ext cx="500066" cy="685800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071934" y="0"/>
            <a:ext cx="500066" cy="685800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4572000" y="0"/>
            <a:ext cx="500066" cy="685800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072066" y="0"/>
            <a:ext cx="500066" cy="685800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572132" y="0"/>
            <a:ext cx="500066" cy="685800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16" presetClass="exit" presetSubtype="4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8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0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0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8" grpId="0" animBg="1"/>
      <p:bldP spid="8" grpId="1" animBg="1"/>
      <p:bldP spid="10" grpId="0" animBg="1"/>
      <p:bldP spid="10" grpId="1" animBg="1"/>
      <p:bldP spid="14" grpId="0" animBg="1"/>
      <p:bldP spid="14" grpId="1" animBg="1"/>
      <p:bldP spid="16" grpId="0" animBg="1"/>
      <p:bldP spid="16" grpId="1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48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x768_vershinyi-goryi-sneg-ves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 rot="5400000">
            <a:off x="-1250160" y="1250157"/>
            <a:ext cx="6858005" cy="4357686"/>
          </a:xfrm>
          <a:prstGeom prst="triangl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5400000" flipV="1">
            <a:off x="3500436" y="1214436"/>
            <a:ext cx="6858004" cy="4429124"/>
          </a:xfrm>
          <a:prstGeom prst="triangle">
            <a:avLst>
              <a:gd name="adj" fmla="val 50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10800000">
            <a:off x="0" y="0"/>
            <a:ext cx="9144000" cy="3357562"/>
          </a:xfrm>
          <a:prstGeom prst="triangl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0" y="3500438"/>
            <a:ext cx="9144000" cy="3357562"/>
          </a:xfrm>
          <a:prstGeom prst="triangl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4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57360-Sep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41338"/>
          </a:xfrm>
          <a:prstGeom prst="rect">
            <a:avLst/>
          </a:prstGeom>
          <a:ln>
            <a:noFill/>
          </a:ln>
        </p:spPr>
      </p:pic>
      <p:sp>
        <p:nvSpPr>
          <p:cNvPr id="6" name="5 Triángulo rectángulo"/>
          <p:cNvSpPr/>
          <p:nvPr/>
        </p:nvSpPr>
        <p:spPr>
          <a:xfrm flipV="1">
            <a:off x="0" y="0"/>
            <a:ext cx="4572000" cy="6858000"/>
          </a:xfrm>
          <a:prstGeom prst="rtTriangle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  <a:alpha val="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4572000" y="0"/>
            <a:ext cx="4572000" cy="6858000"/>
          </a:xfrm>
          <a:prstGeom prst="rtTriangle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  <a:alpha val="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0" y="0"/>
            <a:ext cx="4572000" cy="6858000"/>
          </a:xfrm>
          <a:prstGeom prst="rtTriangle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  <a:alpha val="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572000" y="0"/>
            <a:ext cx="4572000" cy="6858000"/>
          </a:xfrm>
          <a:prstGeom prst="rtTriangle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  <a:alpha val="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50000"/>
                  <a:shade val="30000"/>
                  <a:satMod val="115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97856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</p:pic>
      <p:sp>
        <p:nvSpPr>
          <p:cNvPr id="5" name="4 Onda"/>
          <p:cNvSpPr/>
          <p:nvPr/>
        </p:nvSpPr>
        <p:spPr>
          <a:xfrm rot="5400000">
            <a:off x="-1107281" y="1107281"/>
            <a:ext cx="6858000" cy="4643438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 flipV="1">
            <a:off x="3500438" y="1214438"/>
            <a:ext cx="6858000" cy="44291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ree-wallpaper-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4654"/>
          </a:xfrm>
          <a:prstGeom prst="rect">
            <a:avLst/>
          </a:prstGeom>
          <a:ln>
            <a:noFill/>
          </a:ln>
        </p:spPr>
      </p:pic>
      <p:sp>
        <p:nvSpPr>
          <p:cNvPr id="5" name="4 Paralelogramo"/>
          <p:cNvSpPr/>
          <p:nvPr/>
        </p:nvSpPr>
        <p:spPr>
          <a:xfrm>
            <a:off x="0" y="0"/>
            <a:ext cx="4572000" cy="6858000"/>
          </a:xfrm>
          <a:prstGeom prst="parallelogram">
            <a:avLst>
              <a:gd name="adj" fmla="val 65848"/>
            </a:avLst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4572000" y="0"/>
            <a:ext cx="4572000" cy="6858000"/>
          </a:xfrm>
          <a:prstGeom prst="parallelogram">
            <a:avLst>
              <a:gd name="adj" fmla="val 70848"/>
            </a:avLst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V="1">
            <a:off x="0" y="0"/>
            <a:ext cx="3000364" cy="6858000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5929322" y="0"/>
            <a:ext cx="3214678" cy="6858000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572000" y="0"/>
            <a:ext cx="3214710" cy="6858000"/>
          </a:xfrm>
          <a:prstGeom prst="rtTriangle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  <a:alpha val="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1571604" y="0"/>
            <a:ext cx="3009920" cy="6858000"/>
          </a:xfrm>
          <a:prstGeom prst="rtTriangle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  <a:alpha val="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50877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4714876" cy="3429000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161878">
                  <a:shade val="67500"/>
                  <a:satMod val="115000"/>
                </a:srgbClr>
              </a:gs>
              <a:gs pos="100000">
                <a:srgbClr val="16187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V="1">
            <a:off x="0" y="3438500"/>
            <a:ext cx="4643438" cy="3419500"/>
          </a:xfrm>
          <a:prstGeom prst="rtTriangle">
            <a:avLst/>
          </a:prstGeom>
          <a:gradFill flip="none" rotWithShape="1">
            <a:gsLst>
              <a:gs pos="0">
                <a:srgbClr val="0000CC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4643438" y="0"/>
            <a:ext cx="4500562" cy="3429000"/>
          </a:xfrm>
          <a:prstGeom prst="rtTriangle">
            <a:avLst/>
          </a:prstGeom>
          <a:gradFill flip="none" rotWithShape="1">
            <a:gsLst>
              <a:gs pos="0">
                <a:srgbClr val="0000CC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4643438" y="3438500"/>
            <a:ext cx="4500562" cy="3419500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161878">
                  <a:shade val="67500"/>
                  <a:satMod val="115000"/>
                </a:srgbClr>
              </a:gs>
              <a:gs pos="100000">
                <a:srgbClr val="16187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 flipV="1">
            <a:off x="0" y="0"/>
            <a:ext cx="4643470" cy="3419500"/>
          </a:xfrm>
          <a:prstGeom prst="rtTriangle">
            <a:avLst/>
          </a:prstGeom>
          <a:gradFill flip="none" rotWithShape="1">
            <a:gsLst>
              <a:gs pos="0">
                <a:srgbClr val="0000CC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V="1">
            <a:off x="4643438" y="0"/>
            <a:ext cx="4500562" cy="3419500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161878">
                  <a:shade val="67500"/>
                  <a:satMod val="115000"/>
                </a:srgbClr>
              </a:gs>
              <a:gs pos="100000">
                <a:srgbClr val="16187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0" y="3429000"/>
            <a:ext cx="4643438" cy="3429000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161878">
                  <a:shade val="67500"/>
                  <a:satMod val="115000"/>
                </a:srgbClr>
              </a:gs>
              <a:gs pos="100000">
                <a:srgbClr val="16187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4643438" y="3429000"/>
            <a:ext cx="4500562" cy="3429000"/>
          </a:xfrm>
          <a:prstGeom prst="rtTriangle">
            <a:avLst/>
          </a:prstGeom>
          <a:gradFill flip="none" rotWithShape="1">
            <a:gsLst>
              <a:gs pos="0">
                <a:srgbClr val="0000CC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35091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4500562" cy="6858000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  <a:alpha val="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4500562" y="0"/>
            <a:ext cx="4643438" cy="6858000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  <a:alpha val="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0" y="0"/>
            <a:ext cx="4500562" cy="6858000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V="1">
            <a:off x="4500562" y="0"/>
            <a:ext cx="4643438" cy="6858000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autiful-Pictures-of-Nature-for-Wallpap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6" name="5 Triángulo isósceles"/>
          <p:cNvSpPr/>
          <p:nvPr/>
        </p:nvSpPr>
        <p:spPr>
          <a:xfrm rot="5400000">
            <a:off x="-1250160" y="1250157"/>
            <a:ext cx="6858005" cy="4357686"/>
          </a:xfrm>
          <a:prstGeom prst="triangl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 flipV="1">
            <a:off x="3500436" y="1214436"/>
            <a:ext cx="6858004" cy="4429124"/>
          </a:xfrm>
          <a:prstGeom prst="triangle">
            <a:avLst>
              <a:gd name="adj" fmla="val 50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0800000">
            <a:off x="0" y="-1"/>
            <a:ext cx="9144000" cy="3357562"/>
          </a:xfrm>
          <a:prstGeom prst="triangl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0" y="3500438"/>
            <a:ext cx="9144000" cy="3357562"/>
          </a:xfrm>
          <a:prstGeom prst="triangl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4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riroda_gory_nebo_ozero_oblaka_81150_1400x10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3071802" cy="235743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4572008"/>
            <a:ext cx="3071802" cy="2285992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6072198" y="0"/>
            <a:ext cx="3071802" cy="235743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072198" y="4643446"/>
            <a:ext cx="3071802" cy="2214554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2357430"/>
            <a:ext cx="3071802" cy="235743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072198" y="2357430"/>
            <a:ext cx="3071802" cy="2286016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071802" y="0"/>
            <a:ext cx="500066" cy="685800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571868" y="0"/>
            <a:ext cx="500066" cy="685800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071934" y="0"/>
            <a:ext cx="500066" cy="685800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572000" y="0"/>
            <a:ext cx="500066" cy="685800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5072066" y="0"/>
            <a:ext cx="500066" cy="685800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572132" y="0"/>
            <a:ext cx="500066" cy="685800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16" presetClass="exit" presetSubtype="4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8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0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76s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sp>
        <p:nvSpPr>
          <p:cNvPr id="6" name="5 Decisión"/>
          <p:cNvSpPr/>
          <p:nvPr/>
        </p:nvSpPr>
        <p:spPr>
          <a:xfrm>
            <a:off x="0" y="0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DD2F6D">
                  <a:shade val="30000"/>
                  <a:satMod val="115000"/>
                </a:srgbClr>
              </a:gs>
              <a:gs pos="50000">
                <a:srgbClr val="DD2F6D">
                  <a:shade val="67500"/>
                  <a:satMod val="115000"/>
                </a:srgbClr>
              </a:gs>
              <a:gs pos="100000">
                <a:srgbClr val="DD2F6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0" y="42860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DD2F6D">
                  <a:shade val="30000"/>
                  <a:satMod val="115000"/>
                </a:srgbClr>
              </a:gs>
              <a:gs pos="50000">
                <a:srgbClr val="DD2F6D">
                  <a:shade val="67500"/>
                  <a:satMod val="115000"/>
                </a:srgbClr>
              </a:gs>
              <a:gs pos="100000">
                <a:srgbClr val="DD2F6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0" y="78579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DD2F6D">
                  <a:shade val="30000"/>
                  <a:satMod val="115000"/>
                </a:srgbClr>
              </a:gs>
              <a:gs pos="50000">
                <a:srgbClr val="DD2F6D">
                  <a:shade val="67500"/>
                  <a:satMod val="115000"/>
                </a:srgbClr>
              </a:gs>
              <a:gs pos="100000">
                <a:srgbClr val="DD2F6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0" y="114298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DD2F6D">
                  <a:shade val="30000"/>
                  <a:satMod val="115000"/>
                </a:srgbClr>
              </a:gs>
              <a:gs pos="50000">
                <a:srgbClr val="DD2F6D">
                  <a:shade val="67500"/>
                  <a:satMod val="115000"/>
                </a:srgbClr>
              </a:gs>
              <a:gs pos="100000">
                <a:srgbClr val="DD2F6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0" y="1500198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DD2F6D">
                  <a:shade val="30000"/>
                  <a:satMod val="115000"/>
                </a:srgbClr>
              </a:gs>
              <a:gs pos="50000">
                <a:srgbClr val="DD2F6D">
                  <a:shade val="67500"/>
                  <a:satMod val="115000"/>
                </a:srgbClr>
              </a:gs>
              <a:gs pos="100000">
                <a:srgbClr val="DD2F6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0" y="185736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DD2F6D">
                  <a:shade val="30000"/>
                  <a:satMod val="115000"/>
                </a:srgbClr>
              </a:gs>
              <a:gs pos="50000">
                <a:srgbClr val="DD2F6D">
                  <a:shade val="67500"/>
                  <a:satMod val="115000"/>
                </a:srgbClr>
              </a:gs>
              <a:gs pos="100000">
                <a:srgbClr val="DD2F6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0" y="2214578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DD2F6D">
                  <a:shade val="30000"/>
                  <a:satMod val="115000"/>
                </a:srgbClr>
              </a:gs>
              <a:gs pos="50000">
                <a:srgbClr val="DD2F6D">
                  <a:shade val="67500"/>
                  <a:satMod val="115000"/>
                </a:srgbClr>
              </a:gs>
              <a:gs pos="100000">
                <a:srgbClr val="DD2F6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0" y="257174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DD2F6D">
                  <a:shade val="30000"/>
                  <a:satMod val="115000"/>
                </a:srgbClr>
              </a:gs>
              <a:gs pos="50000">
                <a:srgbClr val="DD2F6D">
                  <a:shade val="67500"/>
                  <a:satMod val="115000"/>
                </a:srgbClr>
              </a:gs>
              <a:gs pos="100000">
                <a:srgbClr val="DD2F6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>
            <a:off x="0" y="292893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DD2F6D">
                  <a:shade val="30000"/>
                  <a:satMod val="115000"/>
                </a:srgbClr>
              </a:gs>
              <a:gs pos="50000">
                <a:srgbClr val="DD2F6D">
                  <a:shade val="67500"/>
                  <a:satMod val="115000"/>
                </a:srgbClr>
              </a:gs>
              <a:gs pos="100000">
                <a:srgbClr val="DD2F6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>
            <a:off x="0" y="3286100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DD2F6D">
                  <a:shade val="30000"/>
                  <a:satMod val="115000"/>
                </a:srgbClr>
              </a:gs>
              <a:gs pos="50000">
                <a:srgbClr val="DD2F6D">
                  <a:shade val="67500"/>
                  <a:satMod val="115000"/>
                </a:srgbClr>
              </a:gs>
              <a:gs pos="100000">
                <a:srgbClr val="DD2F6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>
            <a:off x="0" y="364331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DD2F6D">
                  <a:shade val="30000"/>
                  <a:satMod val="115000"/>
                </a:srgbClr>
              </a:gs>
              <a:gs pos="50000">
                <a:srgbClr val="DD2F6D">
                  <a:shade val="67500"/>
                  <a:satMod val="115000"/>
                </a:srgbClr>
              </a:gs>
              <a:gs pos="100000">
                <a:srgbClr val="DD2F6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ecisión"/>
          <p:cNvSpPr/>
          <p:nvPr/>
        </p:nvSpPr>
        <p:spPr>
          <a:xfrm>
            <a:off x="0" y="4000480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DD2F6D">
                  <a:shade val="30000"/>
                  <a:satMod val="115000"/>
                </a:srgbClr>
              </a:gs>
              <a:gs pos="50000">
                <a:srgbClr val="DD2F6D">
                  <a:shade val="67500"/>
                  <a:satMod val="115000"/>
                </a:srgbClr>
              </a:gs>
              <a:gs pos="100000">
                <a:srgbClr val="DD2F6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ecisión"/>
          <p:cNvSpPr/>
          <p:nvPr/>
        </p:nvSpPr>
        <p:spPr>
          <a:xfrm>
            <a:off x="0" y="435769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DD2F6D">
                  <a:shade val="30000"/>
                  <a:satMod val="115000"/>
                </a:srgbClr>
              </a:gs>
              <a:gs pos="50000">
                <a:srgbClr val="DD2F6D">
                  <a:shade val="67500"/>
                  <a:satMod val="115000"/>
                </a:srgbClr>
              </a:gs>
              <a:gs pos="100000">
                <a:srgbClr val="DD2F6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ecisión"/>
          <p:cNvSpPr/>
          <p:nvPr/>
        </p:nvSpPr>
        <p:spPr>
          <a:xfrm>
            <a:off x="0" y="471488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DD2F6D">
                  <a:shade val="30000"/>
                  <a:satMod val="115000"/>
                </a:srgbClr>
              </a:gs>
              <a:gs pos="50000">
                <a:srgbClr val="DD2F6D">
                  <a:shade val="67500"/>
                  <a:satMod val="115000"/>
                </a:srgbClr>
              </a:gs>
              <a:gs pos="100000">
                <a:srgbClr val="DD2F6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ecisión"/>
          <p:cNvSpPr/>
          <p:nvPr/>
        </p:nvSpPr>
        <p:spPr>
          <a:xfrm>
            <a:off x="0" y="5000636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DD2F6D">
                  <a:shade val="30000"/>
                  <a:satMod val="115000"/>
                </a:srgbClr>
              </a:gs>
              <a:gs pos="50000">
                <a:srgbClr val="DD2F6D">
                  <a:shade val="67500"/>
                  <a:satMod val="115000"/>
                </a:srgbClr>
              </a:gs>
              <a:gs pos="100000">
                <a:srgbClr val="DD2F6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ecisión"/>
          <p:cNvSpPr/>
          <p:nvPr/>
        </p:nvSpPr>
        <p:spPr>
          <a:xfrm>
            <a:off x="0" y="5357826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DD2F6D">
                  <a:shade val="30000"/>
                  <a:satMod val="115000"/>
                </a:srgbClr>
              </a:gs>
              <a:gs pos="50000">
                <a:srgbClr val="DD2F6D">
                  <a:shade val="67500"/>
                  <a:satMod val="115000"/>
                </a:srgbClr>
              </a:gs>
              <a:gs pos="100000">
                <a:srgbClr val="DD2F6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ecisión"/>
          <p:cNvSpPr/>
          <p:nvPr/>
        </p:nvSpPr>
        <p:spPr>
          <a:xfrm>
            <a:off x="0" y="5715016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DD2F6D">
                  <a:shade val="30000"/>
                  <a:satMod val="115000"/>
                </a:srgbClr>
              </a:gs>
              <a:gs pos="50000">
                <a:srgbClr val="DD2F6D">
                  <a:shade val="67500"/>
                  <a:satMod val="115000"/>
                </a:srgbClr>
              </a:gs>
              <a:gs pos="100000">
                <a:srgbClr val="DD2F6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ecisión"/>
          <p:cNvSpPr/>
          <p:nvPr/>
        </p:nvSpPr>
        <p:spPr>
          <a:xfrm>
            <a:off x="0" y="6072206"/>
            <a:ext cx="9144000" cy="428604"/>
          </a:xfrm>
          <a:prstGeom prst="flowChartDecision">
            <a:avLst/>
          </a:prstGeom>
          <a:gradFill flip="none" rotWithShape="1">
            <a:gsLst>
              <a:gs pos="0">
                <a:srgbClr val="DD2F6D">
                  <a:shade val="30000"/>
                  <a:satMod val="115000"/>
                </a:srgbClr>
              </a:gs>
              <a:gs pos="50000">
                <a:srgbClr val="DD2F6D">
                  <a:shade val="67500"/>
                  <a:satMod val="115000"/>
                </a:srgbClr>
              </a:gs>
              <a:gs pos="100000">
                <a:srgbClr val="DD2F6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Decisión"/>
          <p:cNvSpPr/>
          <p:nvPr/>
        </p:nvSpPr>
        <p:spPr>
          <a:xfrm>
            <a:off x="0" y="650083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DD2F6D">
                  <a:shade val="30000"/>
                  <a:satMod val="115000"/>
                </a:srgbClr>
              </a:gs>
              <a:gs pos="50000">
                <a:srgbClr val="DD2F6D">
                  <a:shade val="67500"/>
                  <a:satMod val="115000"/>
                </a:srgbClr>
              </a:gs>
              <a:gs pos="100000">
                <a:srgbClr val="DD2F6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3000"/>
                            </p:stCondLst>
                            <p:childTnLst>
                              <p:par>
                                <p:cTn id="85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38742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6" name="5 Rombo"/>
          <p:cNvSpPr/>
          <p:nvPr/>
        </p:nvSpPr>
        <p:spPr>
          <a:xfrm>
            <a:off x="0" y="0"/>
            <a:ext cx="9144000" cy="3429000"/>
          </a:xfrm>
          <a:prstGeom prst="diamond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0" y="3429000"/>
            <a:ext cx="9144000" cy="3429000"/>
          </a:xfrm>
          <a:prstGeom prst="diamond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5400000">
            <a:off x="571488" y="1143000"/>
            <a:ext cx="3429024" cy="4572000"/>
          </a:xfrm>
          <a:prstGeom prst="triangle">
            <a:avLst>
              <a:gd name="adj" fmla="val 51785"/>
            </a:avLst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5400000" flipV="1">
            <a:off x="5107769" y="1178719"/>
            <a:ext cx="3571900" cy="4500562"/>
          </a:xfrm>
          <a:prstGeom prst="triangle">
            <a:avLst>
              <a:gd name="adj" fmla="val 51578"/>
            </a:avLst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rot="5400000">
            <a:off x="1357318" y="-1357318"/>
            <a:ext cx="1785926" cy="4500562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rot="5400000" flipV="1">
            <a:off x="6005518" y="-1352556"/>
            <a:ext cx="1785926" cy="4491038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rot="5400000" flipH="1">
            <a:off x="1393037" y="3750475"/>
            <a:ext cx="1714488" cy="4500562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rot="5400000" flipH="1" flipV="1">
            <a:off x="6036475" y="3750475"/>
            <a:ext cx="1714488" cy="4500562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2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43570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10" name="9 Triángulo rectángulo"/>
          <p:cNvSpPr/>
          <p:nvPr/>
        </p:nvSpPr>
        <p:spPr>
          <a:xfrm flipV="1"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rot="5400000" flipH="1" flipV="1">
            <a:off x="1143000" y="-1143000"/>
            <a:ext cx="6858000" cy="9144000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V="1">
            <a:off x="0" y="0"/>
            <a:ext cx="6500826" cy="6858000"/>
          </a:xfrm>
          <a:prstGeom prst="rtTriangle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  <a:alpha val="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rot="5400000" flipH="1" flipV="1">
            <a:off x="2250277" y="-35723"/>
            <a:ext cx="4643446" cy="9144000"/>
          </a:xfrm>
          <a:prstGeom prst="rtTriangle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  <a:alpha val="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7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83896709-3116382-nevseoboi.com.u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 flipV="1">
            <a:off x="0" y="0"/>
            <a:ext cx="4572000" cy="6858000"/>
          </a:xfrm>
          <a:prstGeom prst="rtTriangle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  <a:alpha val="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4572000" y="0"/>
            <a:ext cx="4572000" cy="6858000"/>
          </a:xfrm>
          <a:prstGeom prst="rtTriangle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  <a:alpha val="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0" y="0"/>
            <a:ext cx="4572000" cy="6858000"/>
          </a:xfrm>
          <a:prstGeom prst="rtTriangle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  <a:alpha val="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572000" y="0"/>
            <a:ext cx="4572000" cy="6858000"/>
          </a:xfrm>
          <a:prstGeom prst="rtTriangle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  <a:alpha val="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47594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6" name="5 Onda"/>
          <p:cNvSpPr/>
          <p:nvPr/>
        </p:nvSpPr>
        <p:spPr>
          <a:xfrm rot="5400000">
            <a:off x="-1107281" y="1107281"/>
            <a:ext cx="6858000" cy="4643438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 flipV="1">
            <a:off x="3500438" y="1214438"/>
            <a:ext cx="6858000" cy="44291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2719822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6" name="5 Paralelogramo"/>
          <p:cNvSpPr/>
          <p:nvPr/>
        </p:nvSpPr>
        <p:spPr>
          <a:xfrm>
            <a:off x="0" y="0"/>
            <a:ext cx="4572000" cy="6858000"/>
          </a:xfrm>
          <a:prstGeom prst="parallelogram">
            <a:avLst>
              <a:gd name="adj" fmla="val 65848"/>
            </a:avLst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flipH="1">
            <a:off x="4572000" y="0"/>
            <a:ext cx="4572000" cy="6858000"/>
          </a:xfrm>
          <a:prstGeom prst="parallelogram">
            <a:avLst>
              <a:gd name="adj" fmla="val 70848"/>
            </a:avLst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V="1">
            <a:off x="0" y="0"/>
            <a:ext cx="3000364" cy="6858000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5929322" y="0"/>
            <a:ext cx="3214678" cy="6858000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4572000" y="0"/>
            <a:ext cx="3357586" cy="6858000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1500166" y="0"/>
            <a:ext cx="3071834" cy="6858000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ina-great-mountains-and-rivers_0003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4714876" cy="3429000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161878">
                  <a:shade val="67500"/>
                  <a:satMod val="115000"/>
                </a:srgbClr>
              </a:gs>
              <a:gs pos="100000">
                <a:srgbClr val="16187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V="1">
            <a:off x="0" y="3438500"/>
            <a:ext cx="4643438" cy="3419500"/>
          </a:xfrm>
          <a:prstGeom prst="rtTriangle">
            <a:avLst/>
          </a:prstGeom>
          <a:gradFill flip="none" rotWithShape="1">
            <a:gsLst>
              <a:gs pos="0">
                <a:srgbClr val="0000CC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4643438" y="0"/>
            <a:ext cx="4500562" cy="3429000"/>
          </a:xfrm>
          <a:prstGeom prst="rtTriangle">
            <a:avLst/>
          </a:prstGeom>
          <a:gradFill flip="none" rotWithShape="1">
            <a:gsLst>
              <a:gs pos="0">
                <a:srgbClr val="0000CC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4643438" y="3438500"/>
            <a:ext cx="4500562" cy="3419500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161878">
                  <a:shade val="67500"/>
                  <a:satMod val="115000"/>
                </a:srgbClr>
              </a:gs>
              <a:gs pos="100000">
                <a:srgbClr val="16187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 flipV="1">
            <a:off x="0" y="0"/>
            <a:ext cx="4643470" cy="3419500"/>
          </a:xfrm>
          <a:prstGeom prst="rtTriangle">
            <a:avLst/>
          </a:prstGeom>
          <a:gradFill flip="none" rotWithShape="1">
            <a:gsLst>
              <a:gs pos="0">
                <a:srgbClr val="0000CC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V="1">
            <a:off x="4643438" y="0"/>
            <a:ext cx="4500562" cy="3419500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161878">
                  <a:shade val="67500"/>
                  <a:satMod val="115000"/>
                </a:srgbClr>
              </a:gs>
              <a:gs pos="100000">
                <a:srgbClr val="16187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0" y="3429000"/>
            <a:ext cx="4643438" cy="3429000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161878">
                  <a:shade val="67500"/>
                  <a:satMod val="115000"/>
                </a:srgbClr>
              </a:gs>
              <a:gs pos="100000">
                <a:srgbClr val="16187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4643438" y="3429000"/>
            <a:ext cx="4500562" cy="3429000"/>
          </a:xfrm>
          <a:prstGeom prst="rtTriangle">
            <a:avLst/>
          </a:prstGeom>
          <a:gradFill flip="none" rotWithShape="1">
            <a:gsLst>
              <a:gs pos="0">
                <a:srgbClr val="0000CC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ree-download-photos-of-natur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4500562" cy="6858000"/>
          </a:xfrm>
          <a:prstGeom prst="rtTriangle">
            <a:avLst/>
          </a:prstGeom>
          <a:gradFill flip="none" rotWithShape="1">
            <a:gsLst>
              <a:gs pos="0">
                <a:srgbClr val="008600">
                  <a:shade val="30000"/>
                  <a:satMod val="115000"/>
                  <a:alpha val="0"/>
                </a:srgbClr>
              </a:gs>
              <a:gs pos="50000">
                <a:srgbClr val="008600">
                  <a:shade val="67500"/>
                  <a:satMod val="115000"/>
                </a:srgbClr>
              </a:gs>
              <a:gs pos="100000">
                <a:srgbClr val="008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4500562" y="0"/>
            <a:ext cx="4643438" cy="6858000"/>
          </a:xfrm>
          <a:prstGeom prst="rtTriangle">
            <a:avLst/>
          </a:prstGeom>
          <a:gradFill flip="none" rotWithShape="1">
            <a:gsLst>
              <a:gs pos="0">
                <a:srgbClr val="008600">
                  <a:shade val="30000"/>
                  <a:satMod val="115000"/>
                  <a:alpha val="0"/>
                </a:srgbClr>
              </a:gs>
              <a:gs pos="50000">
                <a:srgbClr val="008600">
                  <a:shade val="67500"/>
                  <a:satMod val="115000"/>
                </a:srgbClr>
              </a:gs>
              <a:gs pos="100000">
                <a:srgbClr val="008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0" y="0"/>
            <a:ext cx="4500562" cy="6858000"/>
          </a:xfrm>
          <a:prstGeom prst="rtTriangle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  <a:alpha val="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V="1">
            <a:off x="4500562" y="0"/>
            <a:ext cx="4643438" cy="6858000"/>
          </a:xfrm>
          <a:prstGeom prst="rtTriangle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  <a:alpha val="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lm-lake-scenery_1920x10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6" name="5 Triángulo isósceles"/>
          <p:cNvSpPr/>
          <p:nvPr/>
        </p:nvSpPr>
        <p:spPr>
          <a:xfrm rot="5400000">
            <a:off x="-1250159" y="1250153"/>
            <a:ext cx="6858005" cy="4357686"/>
          </a:xfrm>
          <a:prstGeom prst="triangle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 flipV="1">
            <a:off x="3500436" y="1214440"/>
            <a:ext cx="6858004" cy="4429124"/>
          </a:xfrm>
          <a:prstGeom prst="triangle">
            <a:avLst>
              <a:gd name="adj" fmla="val 50000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0800000">
            <a:off x="0" y="-1"/>
            <a:ext cx="9144000" cy="3357562"/>
          </a:xfrm>
          <a:prstGeom prst="triangle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0" y="3500438"/>
            <a:ext cx="9144000" cy="3357562"/>
          </a:xfrm>
          <a:prstGeom prst="triangle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4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qysz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6" name="5 Decisión"/>
          <p:cNvSpPr/>
          <p:nvPr/>
        </p:nvSpPr>
        <p:spPr>
          <a:xfrm>
            <a:off x="0" y="0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0" y="42860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0" y="78579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0" y="114298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0" y="1500198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0" y="185736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0" y="2214578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0" y="257174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>
            <a:off x="0" y="292893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>
            <a:off x="0" y="3286100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>
            <a:off x="0" y="364331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ecisión"/>
          <p:cNvSpPr/>
          <p:nvPr/>
        </p:nvSpPr>
        <p:spPr>
          <a:xfrm>
            <a:off x="0" y="4000480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ecisión"/>
          <p:cNvSpPr/>
          <p:nvPr/>
        </p:nvSpPr>
        <p:spPr>
          <a:xfrm>
            <a:off x="0" y="435769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ecisión"/>
          <p:cNvSpPr/>
          <p:nvPr/>
        </p:nvSpPr>
        <p:spPr>
          <a:xfrm>
            <a:off x="0" y="471488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ecisión"/>
          <p:cNvSpPr/>
          <p:nvPr/>
        </p:nvSpPr>
        <p:spPr>
          <a:xfrm>
            <a:off x="0" y="5000636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ecisión"/>
          <p:cNvSpPr/>
          <p:nvPr/>
        </p:nvSpPr>
        <p:spPr>
          <a:xfrm>
            <a:off x="0" y="5357826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ecisión"/>
          <p:cNvSpPr/>
          <p:nvPr/>
        </p:nvSpPr>
        <p:spPr>
          <a:xfrm>
            <a:off x="0" y="5715016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ecisión"/>
          <p:cNvSpPr/>
          <p:nvPr/>
        </p:nvSpPr>
        <p:spPr>
          <a:xfrm>
            <a:off x="0" y="6072206"/>
            <a:ext cx="9144000" cy="428604"/>
          </a:xfrm>
          <a:prstGeom prst="flowChartDecision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Decisión"/>
          <p:cNvSpPr/>
          <p:nvPr/>
        </p:nvSpPr>
        <p:spPr>
          <a:xfrm>
            <a:off x="0" y="650083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3000"/>
                            </p:stCondLst>
                            <p:childTnLst>
                              <p:par>
                                <p:cTn id="85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ree-wallpaper-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ombo"/>
          <p:cNvSpPr/>
          <p:nvPr/>
        </p:nvSpPr>
        <p:spPr>
          <a:xfrm>
            <a:off x="0" y="0"/>
            <a:ext cx="9144000" cy="3429000"/>
          </a:xfrm>
          <a:prstGeom prst="diamond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0" y="3429000"/>
            <a:ext cx="9144000" cy="3429000"/>
          </a:xfrm>
          <a:prstGeom prst="diamond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5400000">
            <a:off x="571488" y="1143000"/>
            <a:ext cx="3429024" cy="4572000"/>
          </a:xfrm>
          <a:prstGeom prst="triangle">
            <a:avLst>
              <a:gd name="adj" fmla="val 51785"/>
            </a:avLst>
          </a:prstGeom>
          <a:gradFill flip="none" rotWithShape="1">
            <a:gsLst>
              <a:gs pos="0">
                <a:srgbClr val="008600">
                  <a:shade val="30000"/>
                  <a:satMod val="115000"/>
                  <a:alpha val="0"/>
                </a:srgbClr>
              </a:gs>
              <a:gs pos="50000">
                <a:srgbClr val="008600">
                  <a:shade val="67500"/>
                  <a:satMod val="115000"/>
                </a:srgbClr>
              </a:gs>
              <a:gs pos="100000">
                <a:srgbClr val="008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5400000" flipV="1">
            <a:off x="5107769" y="1178719"/>
            <a:ext cx="3571900" cy="4500562"/>
          </a:xfrm>
          <a:prstGeom prst="triangle">
            <a:avLst>
              <a:gd name="adj" fmla="val 51578"/>
            </a:avLst>
          </a:prstGeom>
          <a:gradFill flip="none" rotWithShape="1">
            <a:gsLst>
              <a:gs pos="0">
                <a:srgbClr val="008600">
                  <a:shade val="30000"/>
                  <a:satMod val="115000"/>
                  <a:alpha val="0"/>
                </a:srgbClr>
              </a:gs>
              <a:gs pos="50000">
                <a:srgbClr val="008600">
                  <a:shade val="67500"/>
                  <a:satMod val="115000"/>
                </a:srgbClr>
              </a:gs>
              <a:gs pos="100000">
                <a:srgbClr val="008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rot="5400000">
            <a:off x="1357318" y="-1357318"/>
            <a:ext cx="1785926" cy="4500562"/>
          </a:xfrm>
          <a:prstGeom prst="rtTriangle">
            <a:avLst/>
          </a:prstGeom>
          <a:gradFill flip="none" rotWithShape="1">
            <a:gsLst>
              <a:gs pos="0">
                <a:srgbClr val="008600">
                  <a:shade val="30000"/>
                  <a:satMod val="115000"/>
                  <a:alpha val="0"/>
                </a:srgbClr>
              </a:gs>
              <a:gs pos="50000">
                <a:srgbClr val="008600">
                  <a:shade val="67500"/>
                  <a:satMod val="115000"/>
                </a:srgbClr>
              </a:gs>
              <a:gs pos="100000">
                <a:srgbClr val="008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rot="5400000" flipV="1">
            <a:off x="6005518" y="-1352556"/>
            <a:ext cx="1785926" cy="4491038"/>
          </a:xfrm>
          <a:prstGeom prst="rtTriangle">
            <a:avLst/>
          </a:prstGeom>
          <a:gradFill flip="none" rotWithShape="1">
            <a:gsLst>
              <a:gs pos="0">
                <a:srgbClr val="008600">
                  <a:shade val="30000"/>
                  <a:satMod val="115000"/>
                  <a:alpha val="0"/>
                </a:srgbClr>
              </a:gs>
              <a:gs pos="50000">
                <a:srgbClr val="008600">
                  <a:shade val="67500"/>
                  <a:satMod val="115000"/>
                </a:srgbClr>
              </a:gs>
              <a:gs pos="100000">
                <a:srgbClr val="008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rot="5400000" flipH="1">
            <a:off x="1393037" y="3750475"/>
            <a:ext cx="1714488" cy="4500562"/>
          </a:xfrm>
          <a:prstGeom prst="rtTriangle">
            <a:avLst/>
          </a:prstGeom>
          <a:gradFill flip="none" rotWithShape="1">
            <a:gsLst>
              <a:gs pos="0">
                <a:srgbClr val="008600">
                  <a:shade val="30000"/>
                  <a:satMod val="115000"/>
                  <a:alpha val="0"/>
                </a:srgbClr>
              </a:gs>
              <a:gs pos="50000">
                <a:srgbClr val="008600">
                  <a:shade val="67500"/>
                  <a:satMod val="115000"/>
                </a:srgbClr>
              </a:gs>
              <a:gs pos="100000">
                <a:srgbClr val="008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rot="5400000" flipH="1" flipV="1">
            <a:off x="6036475" y="3750475"/>
            <a:ext cx="1714488" cy="4500562"/>
          </a:xfrm>
          <a:prstGeom prst="rtTriangle">
            <a:avLst/>
          </a:prstGeom>
          <a:gradFill flip="none" rotWithShape="1">
            <a:gsLst>
              <a:gs pos="0">
                <a:srgbClr val="008600">
                  <a:shade val="30000"/>
                  <a:satMod val="115000"/>
                  <a:alpha val="0"/>
                </a:srgbClr>
              </a:gs>
              <a:gs pos="50000">
                <a:srgbClr val="008600">
                  <a:shade val="67500"/>
                  <a:satMod val="115000"/>
                </a:srgbClr>
              </a:gs>
              <a:gs pos="100000">
                <a:srgbClr val="008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2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ture Scenery Wallpapers 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3071802" cy="235743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4572008"/>
            <a:ext cx="3071802" cy="2285992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6072198" y="0"/>
            <a:ext cx="3071802" cy="235743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072198" y="4643446"/>
            <a:ext cx="3071802" cy="2214554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2357430"/>
            <a:ext cx="3071802" cy="235743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072198" y="2357430"/>
            <a:ext cx="3071802" cy="2286016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071802" y="0"/>
            <a:ext cx="500066" cy="685800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571868" y="0"/>
            <a:ext cx="500066" cy="685800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071934" y="0"/>
            <a:ext cx="500066" cy="685800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572000" y="0"/>
            <a:ext cx="500066" cy="685800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5072066" y="0"/>
            <a:ext cx="500066" cy="685800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572132" y="0"/>
            <a:ext cx="500066" cy="685800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16" presetClass="exit" presetSubtype="4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8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0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q-wallpapers_ru_nature_38064_1920x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 flipV="1"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rot="5400000" flipH="1" flipV="1">
            <a:off x="1143000" y="-1143000"/>
            <a:ext cx="6858000" cy="9144000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V="1">
            <a:off x="0" y="0"/>
            <a:ext cx="6500826" cy="6858000"/>
          </a:xfrm>
          <a:prstGeom prst="rtTriangle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  <a:alpha val="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rot="5400000" flipH="1" flipV="1">
            <a:off x="2250277" y="-35723"/>
            <a:ext cx="4643446" cy="9144000"/>
          </a:xfrm>
          <a:prstGeom prst="rtTriangle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  <a:alpha val="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7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2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reen_landscapes_nature_forests_grass_mill_rivers_watermill_1024x768_7556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 flipV="1">
            <a:off x="0" y="0"/>
            <a:ext cx="4572000" cy="6858000"/>
          </a:xfrm>
          <a:prstGeom prst="rtTriangle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  <a:alpha val="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4572000" y="0"/>
            <a:ext cx="4572000" cy="6858000"/>
          </a:xfrm>
          <a:prstGeom prst="rtTriangle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  <a:alpha val="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0" y="0"/>
            <a:ext cx="4572000" cy="6858000"/>
          </a:xfrm>
          <a:prstGeom prst="rtTriangle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  <a:alpha val="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572000" y="0"/>
            <a:ext cx="4572000" cy="6858000"/>
          </a:xfrm>
          <a:prstGeom prst="rtTriangle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  <a:alpha val="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uman_sydney_australia_2981_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6" name="5 Onda"/>
          <p:cNvSpPr/>
          <p:nvPr/>
        </p:nvSpPr>
        <p:spPr>
          <a:xfrm rot="5400000">
            <a:off x="-1107281" y="1107281"/>
            <a:ext cx="6858000" cy="4643438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 flipV="1">
            <a:off x="3500438" y="1214438"/>
            <a:ext cx="6858000" cy="44291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ndscapes__priroda_peyzazhi_landshafty___oboi_i_fotografii_wallpapers___okruzhajuschiy_mir_cherez_fotoobektiv_897911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Paralelogramo"/>
          <p:cNvSpPr/>
          <p:nvPr/>
        </p:nvSpPr>
        <p:spPr>
          <a:xfrm>
            <a:off x="0" y="0"/>
            <a:ext cx="4572000" cy="6858000"/>
          </a:xfrm>
          <a:prstGeom prst="parallelogram">
            <a:avLst>
              <a:gd name="adj" fmla="val 65848"/>
            </a:avLst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flipH="1">
            <a:off x="4572000" y="0"/>
            <a:ext cx="4572000" cy="6858000"/>
          </a:xfrm>
          <a:prstGeom prst="parallelogram">
            <a:avLst>
              <a:gd name="adj" fmla="val 70848"/>
            </a:avLst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V="1">
            <a:off x="0" y="0"/>
            <a:ext cx="3000364" cy="6858000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5929322" y="0"/>
            <a:ext cx="3214678" cy="6858000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4572000" y="0"/>
            <a:ext cx="3286148" cy="6858000"/>
          </a:xfrm>
          <a:prstGeom prst="rtTriangle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  <a:alpha val="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1500166" y="0"/>
            <a:ext cx="3071834" cy="6858000"/>
          </a:xfrm>
          <a:prstGeom prst="rtTriangle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  <a:alpha val="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ture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4714876" cy="3429000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V="1">
            <a:off x="0" y="3438500"/>
            <a:ext cx="4643438" cy="3419500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4643438" y="0"/>
            <a:ext cx="4500562" cy="3429000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4643438" y="3438500"/>
            <a:ext cx="4500562" cy="3419500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 flipV="1">
            <a:off x="0" y="0"/>
            <a:ext cx="4643470" cy="3419500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V="1">
            <a:off x="4643438" y="0"/>
            <a:ext cx="4500562" cy="3419500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0" y="3429000"/>
            <a:ext cx="4643438" cy="3429000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4643438" y="3429000"/>
            <a:ext cx="4500562" cy="3429000"/>
          </a:xfrm>
          <a:prstGeom prst="rtTriangle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ture_germany_rivers_hessen_1024x768_749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4500562" cy="6858000"/>
          </a:xfrm>
          <a:prstGeom prst="rtTriangle">
            <a:avLst/>
          </a:prstGeom>
          <a:gradFill flip="none" rotWithShape="1">
            <a:gsLst>
              <a:gs pos="0">
                <a:srgbClr val="008600">
                  <a:shade val="30000"/>
                  <a:satMod val="115000"/>
                  <a:alpha val="0"/>
                </a:srgbClr>
              </a:gs>
              <a:gs pos="50000">
                <a:srgbClr val="008600">
                  <a:shade val="67500"/>
                  <a:satMod val="115000"/>
                </a:srgbClr>
              </a:gs>
              <a:gs pos="100000">
                <a:srgbClr val="008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4500562" y="0"/>
            <a:ext cx="4643438" cy="6858000"/>
          </a:xfrm>
          <a:prstGeom prst="rtTriangle">
            <a:avLst/>
          </a:prstGeom>
          <a:gradFill flip="none" rotWithShape="1">
            <a:gsLst>
              <a:gs pos="0">
                <a:srgbClr val="008600">
                  <a:shade val="30000"/>
                  <a:satMod val="115000"/>
                  <a:alpha val="0"/>
                </a:srgbClr>
              </a:gs>
              <a:gs pos="50000">
                <a:srgbClr val="008600">
                  <a:shade val="67500"/>
                  <a:satMod val="115000"/>
                </a:srgbClr>
              </a:gs>
              <a:gs pos="100000">
                <a:srgbClr val="008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0" y="0"/>
            <a:ext cx="4500562" cy="6858000"/>
          </a:xfrm>
          <a:prstGeom prst="rtTriangle">
            <a:avLst/>
          </a:prstGeom>
          <a:gradFill flip="none" rotWithShape="1">
            <a:gsLst>
              <a:gs pos="0">
                <a:srgbClr val="6EC450">
                  <a:shade val="30000"/>
                  <a:satMod val="115000"/>
                  <a:alpha val="0"/>
                </a:srgbClr>
              </a:gs>
              <a:gs pos="50000">
                <a:srgbClr val="6EC450">
                  <a:shade val="67500"/>
                  <a:satMod val="115000"/>
                </a:srgbClr>
              </a:gs>
              <a:gs pos="100000">
                <a:srgbClr val="6EC4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V="1">
            <a:off x="4500562" y="0"/>
            <a:ext cx="4643438" cy="6858000"/>
          </a:xfrm>
          <a:prstGeom prst="rtTriangle">
            <a:avLst/>
          </a:prstGeom>
          <a:gradFill flip="none" rotWithShape="1">
            <a:gsLst>
              <a:gs pos="0">
                <a:srgbClr val="6EC450">
                  <a:shade val="30000"/>
                  <a:satMod val="115000"/>
                  <a:alpha val="0"/>
                </a:srgbClr>
              </a:gs>
              <a:gs pos="50000">
                <a:srgbClr val="6EC450">
                  <a:shade val="67500"/>
                  <a:satMod val="115000"/>
                </a:srgbClr>
              </a:gs>
              <a:gs pos="100000">
                <a:srgbClr val="6EC4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ture_lakes_lake_superior_1024x768_1872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Triángulo isósceles"/>
          <p:cNvSpPr/>
          <p:nvPr/>
        </p:nvSpPr>
        <p:spPr>
          <a:xfrm rot="5400000">
            <a:off x="-1250159" y="1250153"/>
            <a:ext cx="6858005" cy="4357686"/>
          </a:xfrm>
          <a:prstGeom prst="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 flipV="1">
            <a:off x="3500436" y="1214440"/>
            <a:ext cx="6858004" cy="4429124"/>
          </a:xfrm>
          <a:prstGeom prst="triangle">
            <a:avLst>
              <a:gd name="adj" fmla="val 50000"/>
            </a:avLst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0800000">
            <a:off x="0" y="-1"/>
            <a:ext cx="9144000" cy="3357562"/>
          </a:xfrm>
          <a:prstGeom prst="triangle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0" y="3500438"/>
            <a:ext cx="9144000" cy="3357562"/>
          </a:xfrm>
          <a:prstGeom prst="triangle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4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ture-landscape-spring-sky-clouds-mountains-lake-grass_1440x9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6" name="5 Decisión"/>
          <p:cNvSpPr/>
          <p:nvPr/>
        </p:nvSpPr>
        <p:spPr>
          <a:xfrm>
            <a:off x="0" y="0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0" y="42860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0" y="78579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0" y="114298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0" y="1500198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0" y="185736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0" y="2214578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0" y="257174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>
            <a:off x="0" y="292893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>
            <a:off x="0" y="3286100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>
            <a:off x="0" y="364331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ecisión"/>
          <p:cNvSpPr/>
          <p:nvPr/>
        </p:nvSpPr>
        <p:spPr>
          <a:xfrm>
            <a:off x="0" y="4000480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ecisión"/>
          <p:cNvSpPr/>
          <p:nvPr/>
        </p:nvSpPr>
        <p:spPr>
          <a:xfrm>
            <a:off x="0" y="435769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ecisión"/>
          <p:cNvSpPr/>
          <p:nvPr/>
        </p:nvSpPr>
        <p:spPr>
          <a:xfrm>
            <a:off x="0" y="471488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ecisión"/>
          <p:cNvSpPr/>
          <p:nvPr/>
        </p:nvSpPr>
        <p:spPr>
          <a:xfrm>
            <a:off x="0" y="5000636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ecisión"/>
          <p:cNvSpPr/>
          <p:nvPr/>
        </p:nvSpPr>
        <p:spPr>
          <a:xfrm>
            <a:off x="0" y="5357826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ecisión"/>
          <p:cNvSpPr/>
          <p:nvPr/>
        </p:nvSpPr>
        <p:spPr>
          <a:xfrm>
            <a:off x="0" y="5715016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ecisión"/>
          <p:cNvSpPr/>
          <p:nvPr/>
        </p:nvSpPr>
        <p:spPr>
          <a:xfrm>
            <a:off x="0" y="6072206"/>
            <a:ext cx="9144000" cy="428604"/>
          </a:xfrm>
          <a:prstGeom prst="flowChartDecision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Decisión"/>
          <p:cNvSpPr/>
          <p:nvPr/>
        </p:nvSpPr>
        <p:spPr>
          <a:xfrm>
            <a:off x="0" y="650083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ture-Wallpaper-daydreaming-34811098-1024-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ombo"/>
          <p:cNvSpPr/>
          <p:nvPr/>
        </p:nvSpPr>
        <p:spPr>
          <a:xfrm>
            <a:off x="0" y="0"/>
            <a:ext cx="9144000" cy="3429000"/>
          </a:xfrm>
          <a:prstGeom prst="diamond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0" y="3429000"/>
            <a:ext cx="9144000" cy="3429000"/>
          </a:xfrm>
          <a:prstGeom prst="diamond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5400000">
            <a:off x="571488" y="1143000"/>
            <a:ext cx="3429024" cy="4572000"/>
          </a:xfrm>
          <a:prstGeom prst="triangle">
            <a:avLst>
              <a:gd name="adj" fmla="val 51785"/>
            </a:avLst>
          </a:prstGeom>
          <a:gradFill flip="none" rotWithShape="1">
            <a:gsLst>
              <a:gs pos="0">
                <a:srgbClr val="DD2F6D">
                  <a:shade val="30000"/>
                  <a:satMod val="115000"/>
                  <a:alpha val="0"/>
                </a:srgbClr>
              </a:gs>
              <a:gs pos="50000">
                <a:srgbClr val="DD2F6D">
                  <a:shade val="67500"/>
                  <a:satMod val="115000"/>
                </a:srgbClr>
              </a:gs>
              <a:gs pos="100000">
                <a:srgbClr val="DD2F6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5400000" flipV="1">
            <a:off x="5107769" y="1178719"/>
            <a:ext cx="3571900" cy="4500562"/>
          </a:xfrm>
          <a:prstGeom prst="triangle">
            <a:avLst>
              <a:gd name="adj" fmla="val 51578"/>
            </a:avLst>
          </a:prstGeom>
          <a:gradFill flip="none" rotWithShape="1">
            <a:gsLst>
              <a:gs pos="0">
                <a:srgbClr val="DD2F6D">
                  <a:shade val="30000"/>
                  <a:satMod val="115000"/>
                  <a:alpha val="0"/>
                </a:srgbClr>
              </a:gs>
              <a:gs pos="50000">
                <a:srgbClr val="DD2F6D">
                  <a:shade val="67500"/>
                  <a:satMod val="115000"/>
                </a:srgbClr>
              </a:gs>
              <a:gs pos="100000">
                <a:srgbClr val="DD2F6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rot="5400000">
            <a:off x="1357318" y="-1357318"/>
            <a:ext cx="1785926" cy="4500562"/>
          </a:xfrm>
          <a:prstGeom prst="rtTriangle">
            <a:avLst/>
          </a:prstGeom>
          <a:gradFill flip="none" rotWithShape="1">
            <a:gsLst>
              <a:gs pos="0">
                <a:srgbClr val="DD2F6D">
                  <a:shade val="30000"/>
                  <a:satMod val="115000"/>
                  <a:alpha val="0"/>
                </a:srgbClr>
              </a:gs>
              <a:gs pos="50000">
                <a:srgbClr val="DD2F6D">
                  <a:shade val="67500"/>
                  <a:satMod val="115000"/>
                </a:srgbClr>
              </a:gs>
              <a:gs pos="100000">
                <a:srgbClr val="DD2F6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rot="5400000" flipV="1">
            <a:off x="6005518" y="-1352556"/>
            <a:ext cx="1785926" cy="4491038"/>
          </a:xfrm>
          <a:prstGeom prst="rtTriangle">
            <a:avLst/>
          </a:prstGeom>
          <a:gradFill flip="none" rotWithShape="1">
            <a:gsLst>
              <a:gs pos="0">
                <a:srgbClr val="DD2F6D">
                  <a:shade val="30000"/>
                  <a:satMod val="115000"/>
                  <a:alpha val="0"/>
                </a:srgbClr>
              </a:gs>
              <a:gs pos="50000">
                <a:srgbClr val="DD2F6D">
                  <a:shade val="67500"/>
                  <a:satMod val="115000"/>
                </a:srgbClr>
              </a:gs>
              <a:gs pos="100000">
                <a:srgbClr val="DD2F6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rot="5400000" flipH="1">
            <a:off x="1393037" y="3750475"/>
            <a:ext cx="1714488" cy="4500562"/>
          </a:xfrm>
          <a:prstGeom prst="rtTriangle">
            <a:avLst/>
          </a:prstGeom>
          <a:gradFill flip="none" rotWithShape="1">
            <a:gsLst>
              <a:gs pos="0">
                <a:srgbClr val="DD2F6D">
                  <a:shade val="30000"/>
                  <a:satMod val="115000"/>
                  <a:alpha val="0"/>
                </a:srgbClr>
              </a:gs>
              <a:gs pos="50000">
                <a:srgbClr val="DD2F6D">
                  <a:shade val="67500"/>
                  <a:satMod val="115000"/>
                </a:srgbClr>
              </a:gs>
              <a:gs pos="100000">
                <a:srgbClr val="DD2F6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rot="5400000" flipH="1" flipV="1">
            <a:off x="6036475" y="3750475"/>
            <a:ext cx="1714488" cy="4500562"/>
          </a:xfrm>
          <a:prstGeom prst="rtTriangle">
            <a:avLst/>
          </a:prstGeom>
          <a:gradFill flip="none" rotWithShape="1">
            <a:gsLst>
              <a:gs pos="0">
                <a:srgbClr val="DD2F6D">
                  <a:shade val="30000"/>
                  <a:satMod val="115000"/>
                  <a:alpha val="0"/>
                </a:srgbClr>
              </a:gs>
              <a:gs pos="50000">
                <a:srgbClr val="DD2F6D">
                  <a:shade val="67500"/>
                  <a:satMod val="115000"/>
                </a:srgbClr>
              </a:gs>
              <a:gs pos="100000">
                <a:srgbClr val="DD2F6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2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utsting-relaxing-spot-by-a-pond-30337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 flipV="1"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0">
                <a:srgbClr val="714B25">
                  <a:shade val="30000"/>
                  <a:satMod val="115000"/>
                  <a:alpha val="0"/>
                </a:srgbClr>
              </a:gs>
              <a:gs pos="50000">
                <a:srgbClr val="714B25">
                  <a:shade val="67500"/>
                  <a:satMod val="115000"/>
                </a:srgbClr>
              </a:gs>
              <a:gs pos="100000">
                <a:srgbClr val="714B2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rot="5400000" flipH="1" flipV="1">
            <a:off x="1143000" y="-1143000"/>
            <a:ext cx="6858000" cy="9144000"/>
          </a:xfrm>
          <a:prstGeom prst="rtTriangle">
            <a:avLst/>
          </a:prstGeom>
          <a:gradFill flip="none" rotWithShape="1">
            <a:gsLst>
              <a:gs pos="0">
                <a:srgbClr val="714B25">
                  <a:shade val="30000"/>
                  <a:satMod val="115000"/>
                  <a:alpha val="0"/>
                </a:srgbClr>
              </a:gs>
              <a:gs pos="50000">
                <a:srgbClr val="714B25">
                  <a:shade val="67500"/>
                  <a:satMod val="115000"/>
                </a:srgbClr>
              </a:gs>
              <a:gs pos="100000">
                <a:srgbClr val="714B2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V="1">
            <a:off x="0" y="0"/>
            <a:ext cx="6500826" cy="6858000"/>
          </a:xfrm>
          <a:prstGeom prst="rtTriangle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  <a:alpha val="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rot="5400000" flipH="1" flipV="1">
            <a:off x="2250277" y="-35723"/>
            <a:ext cx="4643446" cy="9144000"/>
          </a:xfrm>
          <a:prstGeom prst="rtTriangle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  <a:alpha val="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7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rk-rocks-bridge-tree-pond-nature-1050x16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3071802" cy="2357430"/>
          </a:xfrm>
          <a:prstGeom prst="rect">
            <a:avLst/>
          </a:prstGeom>
          <a:gradFill flip="none" rotWithShape="1">
            <a:gsLst>
              <a:gs pos="0">
                <a:srgbClr val="008600">
                  <a:shade val="30000"/>
                  <a:satMod val="115000"/>
                  <a:alpha val="0"/>
                </a:srgbClr>
              </a:gs>
              <a:gs pos="50000">
                <a:srgbClr val="008600">
                  <a:shade val="67500"/>
                  <a:satMod val="115000"/>
                </a:srgbClr>
              </a:gs>
              <a:gs pos="100000">
                <a:srgbClr val="008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4572008"/>
            <a:ext cx="3071802" cy="2285992"/>
          </a:xfrm>
          <a:prstGeom prst="rect">
            <a:avLst/>
          </a:prstGeom>
          <a:gradFill flip="none" rotWithShape="1">
            <a:gsLst>
              <a:gs pos="0">
                <a:srgbClr val="008600">
                  <a:shade val="30000"/>
                  <a:satMod val="115000"/>
                  <a:alpha val="0"/>
                </a:srgbClr>
              </a:gs>
              <a:gs pos="50000">
                <a:srgbClr val="008600">
                  <a:shade val="67500"/>
                  <a:satMod val="115000"/>
                </a:srgbClr>
              </a:gs>
              <a:gs pos="100000">
                <a:srgbClr val="008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6072198" y="0"/>
            <a:ext cx="3071802" cy="2357430"/>
          </a:xfrm>
          <a:prstGeom prst="rect">
            <a:avLst/>
          </a:prstGeom>
          <a:gradFill flip="none" rotWithShape="1">
            <a:gsLst>
              <a:gs pos="0">
                <a:srgbClr val="008600">
                  <a:shade val="30000"/>
                  <a:satMod val="115000"/>
                  <a:alpha val="0"/>
                </a:srgbClr>
              </a:gs>
              <a:gs pos="50000">
                <a:srgbClr val="008600">
                  <a:shade val="67500"/>
                  <a:satMod val="115000"/>
                </a:srgbClr>
              </a:gs>
              <a:gs pos="100000">
                <a:srgbClr val="008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072198" y="4643446"/>
            <a:ext cx="3071802" cy="2214554"/>
          </a:xfrm>
          <a:prstGeom prst="rect">
            <a:avLst/>
          </a:prstGeom>
          <a:gradFill flip="none" rotWithShape="1">
            <a:gsLst>
              <a:gs pos="0">
                <a:srgbClr val="008600">
                  <a:shade val="30000"/>
                  <a:satMod val="115000"/>
                  <a:alpha val="0"/>
                </a:srgbClr>
              </a:gs>
              <a:gs pos="50000">
                <a:srgbClr val="008600">
                  <a:shade val="67500"/>
                  <a:satMod val="115000"/>
                </a:srgbClr>
              </a:gs>
              <a:gs pos="100000">
                <a:srgbClr val="008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2357430"/>
            <a:ext cx="3071802" cy="2357430"/>
          </a:xfrm>
          <a:prstGeom prst="rect">
            <a:avLst/>
          </a:prstGeom>
          <a:gradFill flip="none" rotWithShape="1">
            <a:gsLst>
              <a:gs pos="0">
                <a:srgbClr val="008600">
                  <a:shade val="30000"/>
                  <a:satMod val="115000"/>
                  <a:alpha val="0"/>
                </a:srgbClr>
              </a:gs>
              <a:gs pos="50000">
                <a:srgbClr val="008600">
                  <a:shade val="67500"/>
                  <a:satMod val="115000"/>
                </a:srgbClr>
              </a:gs>
              <a:gs pos="100000">
                <a:srgbClr val="008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072198" y="2357430"/>
            <a:ext cx="3071802" cy="2286016"/>
          </a:xfrm>
          <a:prstGeom prst="rect">
            <a:avLst/>
          </a:prstGeom>
          <a:gradFill flip="none" rotWithShape="1">
            <a:gsLst>
              <a:gs pos="0">
                <a:srgbClr val="008600">
                  <a:shade val="30000"/>
                  <a:satMod val="115000"/>
                  <a:alpha val="0"/>
                </a:srgbClr>
              </a:gs>
              <a:gs pos="50000">
                <a:srgbClr val="008600">
                  <a:shade val="67500"/>
                  <a:satMod val="115000"/>
                </a:srgbClr>
              </a:gs>
              <a:gs pos="100000">
                <a:srgbClr val="008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071802" y="0"/>
            <a:ext cx="500066" cy="6858000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  <a:alpha val="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571868" y="0"/>
            <a:ext cx="500066" cy="6858000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  <a:alpha val="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071934" y="0"/>
            <a:ext cx="500066" cy="6858000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  <a:alpha val="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572000" y="0"/>
            <a:ext cx="500066" cy="6858000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  <a:alpha val="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5072066" y="0"/>
            <a:ext cx="500066" cy="6858000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  <a:alpha val="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572132" y="0"/>
            <a:ext cx="500066" cy="6858000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  <a:alpha val="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16" presetClass="exit" presetSubtype="4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8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0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okaz_obrazek.ph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57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 flipV="1">
            <a:off x="0" y="0"/>
            <a:ext cx="4572000" cy="6858000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4572000" y="0"/>
            <a:ext cx="4572000" cy="6858000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0" y="0"/>
            <a:ext cx="4572000" cy="6858000"/>
          </a:xfrm>
          <a:prstGeom prst="rtTriangle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572000" y="0"/>
            <a:ext cx="4572000" cy="6858000"/>
          </a:xfrm>
          <a:prstGeom prst="rtTriangle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yoming-natur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Paralelogramo"/>
          <p:cNvSpPr/>
          <p:nvPr/>
        </p:nvSpPr>
        <p:spPr>
          <a:xfrm>
            <a:off x="0" y="0"/>
            <a:ext cx="4572000" cy="6858000"/>
          </a:xfrm>
          <a:prstGeom prst="parallelogram">
            <a:avLst>
              <a:gd name="adj" fmla="val 65848"/>
            </a:avLst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flipH="1">
            <a:off x="4572000" y="0"/>
            <a:ext cx="4572000" cy="6858000"/>
          </a:xfrm>
          <a:prstGeom prst="parallelogram">
            <a:avLst>
              <a:gd name="adj" fmla="val 70848"/>
            </a:avLst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V="1">
            <a:off x="0" y="0"/>
            <a:ext cx="3000364" cy="6858000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5929322" y="0"/>
            <a:ext cx="3214678" cy="6858000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4572000" y="0"/>
            <a:ext cx="3286148" cy="6858000"/>
          </a:xfrm>
          <a:prstGeom prst="rtTriangle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  <a:alpha val="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1500166" y="0"/>
            <a:ext cx="3071834" cy="6858000"/>
          </a:xfrm>
          <a:prstGeom prst="rtTriangle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  <a:alpha val="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ww.FOTOFRONTERA.com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Triángulo isósceles"/>
          <p:cNvSpPr/>
          <p:nvPr/>
        </p:nvSpPr>
        <p:spPr>
          <a:xfrm rot="5400000">
            <a:off x="-1250159" y="1250153"/>
            <a:ext cx="6858005" cy="4357686"/>
          </a:xfrm>
          <a:prstGeom prst="triangle">
            <a:avLst/>
          </a:prstGeom>
          <a:gradFill flip="none" rotWithShape="1">
            <a:gsLst>
              <a:gs pos="0">
                <a:srgbClr val="23526F">
                  <a:shade val="30000"/>
                  <a:satMod val="115000"/>
                  <a:alpha val="0"/>
                </a:srgbClr>
              </a:gs>
              <a:gs pos="50000">
                <a:srgbClr val="23526F">
                  <a:shade val="67500"/>
                  <a:satMod val="115000"/>
                </a:srgbClr>
              </a:gs>
              <a:gs pos="100000">
                <a:srgbClr val="23526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 flipV="1">
            <a:off x="3500436" y="1214440"/>
            <a:ext cx="6858004" cy="4429124"/>
          </a:xfrm>
          <a:prstGeom prst="triangle">
            <a:avLst>
              <a:gd name="adj" fmla="val 50000"/>
            </a:avLst>
          </a:prstGeom>
          <a:gradFill flip="none" rotWithShape="1">
            <a:gsLst>
              <a:gs pos="0">
                <a:srgbClr val="23526F">
                  <a:shade val="30000"/>
                  <a:satMod val="115000"/>
                  <a:alpha val="0"/>
                </a:srgbClr>
              </a:gs>
              <a:gs pos="50000">
                <a:srgbClr val="23526F">
                  <a:shade val="67500"/>
                  <a:satMod val="115000"/>
                </a:srgbClr>
              </a:gs>
              <a:gs pos="100000">
                <a:srgbClr val="23526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0800000">
            <a:off x="0" y="-1"/>
            <a:ext cx="9144000" cy="3357562"/>
          </a:xfrm>
          <a:prstGeom prst="triangle">
            <a:avLst/>
          </a:prstGeom>
          <a:gradFill flip="none" rotWithShape="1">
            <a:gsLst>
              <a:gs pos="0">
                <a:srgbClr val="23526F">
                  <a:shade val="30000"/>
                  <a:satMod val="115000"/>
                  <a:alpha val="0"/>
                </a:srgbClr>
              </a:gs>
              <a:gs pos="50000">
                <a:srgbClr val="23526F">
                  <a:shade val="67500"/>
                  <a:satMod val="115000"/>
                </a:srgbClr>
              </a:gs>
              <a:gs pos="100000">
                <a:srgbClr val="23526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0" y="3500438"/>
            <a:ext cx="9144000" cy="3357562"/>
          </a:xfrm>
          <a:prstGeom prst="triangle">
            <a:avLst/>
          </a:prstGeom>
          <a:gradFill flip="none" rotWithShape="1">
            <a:gsLst>
              <a:gs pos="0">
                <a:srgbClr val="23526F">
                  <a:shade val="30000"/>
                  <a:satMod val="115000"/>
                  <a:alpha val="0"/>
                </a:srgbClr>
              </a:gs>
              <a:gs pos="50000">
                <a:srgbClr val="23526F">
                  <a:shade val="67500"/>
                  <a:satMod val="115000"/>
                </a:srgbClr>
              </a:gs>
              <a:gs pos="100000">
                <a:srgbClr val="23526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4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uzzle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Onda"/>
          <p:cNvSpPr/>
          <p:nvPr/>
        </p:nvSpPr>
        <p:spPr>
          <a:xfrm rot="5400000">
            <a:off x="-1107281" y="1097265"/>
            <a:ext cx="6858000" cy="4643438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 flipV="1">
            <a:off x="3500438" y="1204422"/>
            <a:ext cx="6858000" cy="44291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iverside-con-circostante-alberi-1280x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4714876" cy="3429000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V="1">
            <a:off x="0" y="3438500"/>
            <a:ext cx="4643438" cy="3419500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4643438" y="0"/>
            <a:ext cx="4500562" cy="3429000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4643438" y="3438500"/>
            <a:ext cx="4500562" cy="3419500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 flipV="1">
            <a:off x="0" y="0"/>
            <a:ext cx="4643470" cy="3419500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V="1">
            <a:off x="4643438" y="0"/>
            <a:ext cx="4500562" cy="3419500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0" y="3429000"/>
            <a:ext cx="4643438" cy="3429000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4643438" y="3429000"/>
            <a:ext cx="4500562" cy="3429000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 rot="20243095">
            <a:off x="5980957" y="4991532"/>
            <a:ext cx="2324100" cy="1476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-DISFRUTANDO DEL PAISAJE-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--DISFRUTANDO DEL PAISAJE--</Template>
  <TotalTime>0</TotalTime>
  <Words>38</Words>
  <Application>Microsoft Office PowerPoint</Application>
  <PresentationFormat>Presentación en pantalla (4:3)</PresentationFormat>
  <Paragraphs>7</Paragraphs>
  <Slides>43</Slides>
  <Notes>3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43</vt:i4>
      </vt:variant>
    </vt:vector>
  </HeadingPairs>
  <TitlesOfParts>
    <vt:vector size="45" baseType="lpstr">
      <vt:lpstr>--DISFRUTANDO DEL PAISAJE--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2016-02-18T21:25:08Z</dcterms:created>
  <dcterms:modified xsi:type="dcterms:W3CDTF">2016-02-18T21:49:45Z</dcterms:modified>
</cp:coreProperties>
</file>