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0" r:id="rId5"/>
    <p:sldId id="299" r:id="rId6"/>
    <p:sldId id="298" r:id="rId7"/>
    <p:sldId id="297" r:id="rId8"/>
    <p:sldId id="296" r:id="rId9"/>
    <p:sldId id="295" r:id="rId10"/>
    <p:sldId id="294" r:id="rId11"/>
    <p:sldId id="293" r:id="rId12"/>
    <p:sldId id="292" r:id="rId13"/>
    <p:sldId id="291" r:id="rId14"/>
    <p:sldId id="290" r:id="rId15"/>
    <p:sldId id="289" r:id="rId16"/>
    <p:sldId id="288" r:id="rId17"/>
    <p:sldId id="287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72" r:id="rId33"/>
    <p:sldId id="271" r:id="rId34"/>
    <p:sldId id="270" r:id="rId35"/>
    <p:sldId id="269" r:id="rId36"/>
    <p:sldId id="267" r:id="rId37"/>
    <p:sldId id="265" r:id="rId38"/>
    <p:sldId id="263" r:id="rId39"/>
    <p:sldId id="262" r:id="rId40"/>
    <p:sldId id="260" r:id="rId41"/>
    <p:sldId id="259" r:id="rId42"/>
    <p:sldId id="308" r:id="rId43"/>
    <p:sldId id="307" r:id="rId44"/>
    <p:sldId id="306" r:id="rId45"/>
    <p:sldId id="305" r:id="rId46"/>
    <p:sldId id="304" r:id="rId47"/>
    <p:sldId id="303" r:id="rId48"/>
    <p:sldId id="302" r:id="rId49"/>
    <p:sldId id="301" r:id="rId50"/>
    <p:sldId id="309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Y3MF82mslLTMhHqfzfVyA==" hashData="2VQmLQvxUXBm4fz74wgmsneby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70799-2F00-4472-B81A-09E0C2221B2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F0C8B-2CEA-472E-8296-C920F4E1C0EB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E96DD-F780-4AA1-B958-38CB24C5E9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869DD97-F408-4C5C-9FE2-2E941D733F7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4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0133" cy="3810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310133" cy="3810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33867" y="0"/>
            <a:ext cx="310133" cy="3810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33867" y="3048000"/>
            <a:ext cx="310133" cy="3810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723374" y="-1723374"/>
            <a:ext cx="363252" cy="3810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57374" y="-1723374"/>
            <a:ext cx="363252" cy="3810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51158" y="-1723374"/>
            <a:ext cx="363252" cy="3810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723374" y="4771374"/>
            <a:ext cx="363252" cy="3810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57374" y="4771374"/>
            <a:ext cx="363252" cy="3810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zzzzzzzzMARCOS\texturas gifs grandes y poco pesadas\PEQUEÑINAS\0_566d3_c61fd36d_L.jp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51158" y="4771374"/>
            <a:ext cx="363252" cy="3810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152775" cy="228600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91225" y="0"/>
            <a:ext cx="3152775" cy="22860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0"/>
            <a:ext cx="3152775" cy="228600"/>
          </a:xfrm>
          <a:prstGeom prst="rect">
            <a:avLst/>
          </a:prstGeom>
          <a:noFill/>
        </p:spPr>
      </p:pic>
      <p:pic>
        <p:nvPicPr>
          <p:cNvPr id="22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629400"/>
            <a:ext cx="3152775" cy="228600"/>
          </a:xfrm>
          <a:prstGeom prst="rect">
            <a:avLst/>
          </a:prstGeom>
          <a:noFill/>
        </p:spPr>
      </p:pic>
      <p:pic>
        <p:nvPicPr>
          <p:cNvPr id="23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991225" y="6629400"/>
            <a:ext cx="3152775" cy="228600"/>
          </a:xfrm>
          <a:prstGeom prst="rect">
            <a:avLst/>
          </a:prstGeom>
          <a:noFill/>
        </p:spPr>
      </p:pic>
      <p:pic>
        <p:nvPicPr>
          <p:cNvPr id="25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987824" y="6629400"/>
            <a:ext cx="3152775" cy="228600"/>
          </a:xfrm>
          <a:prstGeom prst="rect">
            <a:avLst/>
          </a:prstGeom>
          <a:noFill/>
        </p:spPr>
      </p:pic>
      <p:pic>
        <p:nvPicPr>
          <p:cNvPr id="26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541319" y="1724738"/>
            <a:ext cx="3312369" cy="240172"/>
          </a:xfrm>
          <a:prstGeom prst="rect">
            <a:avLst/>
          </a:prstGeom>
          <a:noFill/>
        </p:spPr>
      </p:pic>
      <p:pic>
        <p:nvPicPr>
          <p:cNvPr id="27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462087" y="4963096"/>
            <a:ext cx="3152775" cy="22860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53313" y="1650728"/>
            <a:ext cx="3152775" cy="228600"/>
          </a:xfrm>
          <a:prstGeom prst="rect">
            <a:avLst/>
          </a:prstGeom>
          <a:noFill/>
        </p:spPr>
      </p:pic>
      <p:pic>
        <p:nvPicPr>
          <p:cNvPr id="29" name="Picture 3" descr="C:\Users\Usuario\Desktop\descargas\zzzzzzzzMARCOS\texturas gifs grandes y poco pesadas\PEQUEÑINAS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83800" y="4793585"/>
            <a:ext cx="3468880" cy="251520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Z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17232"/>
            <a:ext cx="847725" cy="942975"/>
          </a:xfrm>
          <a:prstGeom prst="rect">
            <a:avLst/>
          </a:prstGeom>
          <a:noFill/>
        </p:spPr>
      </p:pic>
      <p:pic>
        <p:nvPicPr>
          <p:cNvPr id="3" name="Picture 3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548680"/>
            <a:ext cx="5676900" cy="44767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5877272"/>
            <a:ext cx="2828925" cy="438150"/>
          </a:xfrm>
          <a:prstGeom prst="rect">
            <a:avLst/>
          </a:prstGeom>
          <a:noFill/>
        </p:spPr>
      </p:pic>
      <p:pic>
        <p:nvPicPr>
          <p:cNvPr id="2052" name="Picture 4" descr="http://es.bloggif.com/tmp/24064c76d29eb4a7bf8e4df904f1d34f/text.gif?140075704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1700808"/>
            <a:ext cx="6162675" cy="34385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 loop="1">
        <p:snd r:embed="rId2" name="Solera - Las calles del viejo ParÃ­s (1,97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0_a01c00e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1_a110ed2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9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2_e0e74e1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3_8cb6341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4_918f15d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5_ba495284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6_66ec608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7_9a28a9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8_19c1e9e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b_d5e2617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882047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ae_d9d99ab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b2_37254ad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600456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bd_b43dd7c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7840"/>
            <a:ext cx="9144000" cy="606232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c0_7a7d2cd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76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c2_51bcc88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971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c3_2ddcf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" y="381000"/>
            <a:ext cx="89154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c4_1aeb498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4240646" cy="6371874"/>
          </a:xfrm>
          <a:prstGeom prst="rect">
            <a:avLst/>
          </a:prstGeom>
        </p:spPr>
      </p:pic>
      <p:pic>
        <p:nvPicPr>
          <p:cNvPr id="3" name="2 Imagen" descr="DisneyLand Paris, France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32656"/>
            <a:ext cx="4224469" cy="6336704"/>
          </a:xfrm>
          <a:prstGeom prst="rect">
            <a:avLst/>
          </a:prstGeom>
        </p:spPr>
      </p:pic>
      <p:pic>
        <p:nvPicPr>
          <p:cNvPr id="38914" name="Picture 2" descr="C:\Users\Usuario\Desktop\descargas\SEPARADORES GIF\499f94486a1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0894" y="3359098"/>
            <a:ext cx="6858000" cy="13980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ba3cb_664907f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28959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cc_aa5f334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d4_ce860ff2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a_6a2cee9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b_6cd9314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c_b55429f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e_feaca9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f_48802b1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b_2a9885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c_d1d91ac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100" y="381000"/>
            <a:ext cx="88138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d_3ecd671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e_d2be285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trip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f_77b0fb8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6_5132c5f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7_ebac4fa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964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88_3387d4d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0_e8be48b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2_338248a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6_1452807c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77747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7_71323685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73753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399_6f0ec48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oulevard Haussmann, Paris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0"/>
            <a:ext cx="8496945" cy="6453336"/>
          </a:xfrm>
          <a:prstGeom prst="rect">
            <a:avLst/>
          </a:prstGeom>
        </p:spPr>
      </p:pic>
      <p:pic>
        <p:nvPicPr>
          <p:cNvPr id="65538" name="Picture 2" descr="http://es.bloggif.com/tmp/24064c76d29eb4a7bf8e4df904f1d34f/text.gif?14007576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76672"/>
            <a:ext cx="6877050" cy="51435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glise Saint-Augustin, Paris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15362" name="Picture 2" descr="http://es.bloggif.com/tmp/24064c76d29eb4a7bf8e4df904f1d34f/text.gif?14007577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24744"/>
            <a:ext cx="5256584" cy="5238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taine des Mers, Place de la Concorde, Par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94" name="Picture 10" descr="http://es.bloggif.com/tmp/8c9a225dec88235cd1dbe40058cb543f/text.gif?14007581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1274390" cy="361951"/>
          </a:xfrm>
          <a:prstGeom prst="rect">
            <a:avLst/>
          </a:prstGeom>
          <a:noFill/>
        </p:spPr>
      </p:pic>
      <p:pic>
        <p:nvPicPr>
          <p:cNvPr id="16396" name="Picture 12" descr="http://es.bloggif.com/tmp/8c9a225dec88235cd1dbe40058cb543f/text.gif?14007581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692696"/>
            <a:ext cx="6654502" cy="428626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taine Saint-Michel, Par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http://es.bloggif.com/tmp/8c9a225dec88235cd1dbe40058cb543f/text.gif?140075822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21288"/>
            <a:ext cx="6057900" cy="42862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erie Lafayette, Paris, Franc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http://es.bloggif.com/tmp/8c9a225dec88235cd1dbe40058cb543f/text.gif?140075827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6791325" cy="43815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d Palais, Paris, Franc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http://es.bloggif.com/tmp/8c9a225dec88235cd1dbe40058cb543f/text.gif?14007583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021288"/>
            <a:ext cx="5819775" cy="42862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'Hôtel de Ville de Par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20482" name="Picture 2" descr="http://es.bloggif.com/tmp/8c9a225dec88235cd1dbe40058cb543f/text.gif?14007584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20688"/>
            <a:ext cx="5143500" cy="38100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vre, Paris, Franc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es.bloggif.com/tmp/8c9a225dec88235cd1dbe40058cb543f/text.gif?140075846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692696"/>
            <a:ext cx="4552950" cy="42862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Рassage Colbert, Paris, Fran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http://es.bloggif.com/tmp/8c9a225dec88235cd1dbe40058cb543f/text.gif?140075854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04664"/>
            <a:ext cx="3600450" cy="43815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MARCOS FRANCESES\10062811534614967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40</Words>
  <Application>Microsoft Office PowerPoint</Application>
  <PresentationFormat>Presentación en pantalla (4:3)</PresentationFormat>
  <Paragraphs>15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2014-04-12T22:29:36Z</dcterms:created>
  <dcterms:modified xsi:type="dcterms:W3CDTF">2014-05-22T12:07:51Z</dcterms:modified>
</cp:coreProperties>
</file>