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9"/>
  </p:notesMasterIdLst>
  <p:sldIdLst>
    <p:sldId id="330" r:id="rId3"/>
    <p:sldId id="277" r:id="rId4"/>
    <p:sldId id="278" r:id="rId5"/>
    <p:sldId id="276" r:id="rId6"/>
    <p:sldId id="275" r:id="rId7"/>
    <p:sldId id="274" r:id="rId8"/>
    <p:sldId id="273" r:id="rId9"/>
    <p:sldId id="272" r:id="rId10"/>
    <p:sldId id="271" r:id="rId11"/>
    <p:sldId id="270" r:id="rId12"/>
    <p:sldId id="269" r:id="rId13"/>
    <p:sldId id="268" r:id="rId14"/>
    <p:sldId id="267" r:id="rId15"/>
    <p:sldId id="263" r:id="rId16"/>
    <p:sldId id="266" r:id="rId17"/>
    <p:sldId id="265" r:id="rId18"/>
    <p:sldId id="264" r:id="rId19"/>
    <p:sldId id="262" r:id="rId20"/>
    <p:sldId id="289" r:id="rId21"/>
    <p:sldId id="288" r:id="rId22"/>
    <p:sldId id="287" r:id="rId23"/>
    <p:sldId id="285" r:id="rId24"/>
    <p:sldId id="284" r:id="rId25"/>
    <p:sldId id="283" r:id="rId26"/>
    <p:sldId id="282" r:id="rId27"/>
    <p:sldId id="281" r:id="rId28"/>
    <p:sldId id="280" r:id="rId29"/>
    <p:sldId id="279" r:id="rId30"/>
    <p:sldId id="306" r:id="rId31"/>
    <p:sldId id="305" r:id="rId32"/>
    <p:sldId id="304" r:id="rId33"/>
    <p:sldId id="303" r:id="rId34"/>
    <p:sldId id="302" r:id="rId35"/>
    <p:sldId id="301" r:id="rId36"/>
    <p:sldId id="299" r:id="rId37"/>
    <p:sldId id="298" r:id="rId38"/>
    <p:sldId id="297" r:id="rId39"/>
    <p:sldId id="296" r:id="rId40"/>
    <p:sldId id="294" r:id="rId41"/>
    <p:sldId id="293" r:id="rId42"/>
    <p:sldId id="292" r:id="rId43"/>
    <p:sldId id="291" r:id="rId44"/>
    <p:sldId id="290" r:id="rId45"/>
    <p:sldId id="310" r:id="rId46"/>
    <p:sldId id="319" r:id="rId47"/>
    <p:sldId id="318" r:id="rId48"/>
    <p:sldId id="317" r:id="rId49"/>
    <p:sldId id="315" r:id="rId50"/>
    <p:sldId id="314" r:id="rId51"/>
    <p:sldId id="313" r:id="rId52"/>
    <p:sldId id="312" r:id="rId53"/>
    <p:sldId id="311" r:id="rId54"/>
    <p:sldId id="322" r:id="rId55"/>
    <p:sldId id="326" r:id="rId56"/>
    <p:sldId id="325" r:id="rId57"/>
    <p:sldId id="324" r:id="rId58"/>
    <p:sldId id="323" r:id="rId59"/>
    <p:sldId id="321" r:id="rId60"/>
    <p:sldId id="320" r:id="rId61"/>
    <p:sldId id="261" r:id="rId62"/>
    <p:sldId id="260" r:id="rId63"/>
    <p:sldId id="259" r:id="rId64"/>
    <p:sldId id="327" r:id="rId65"/>
    <p:sldId id="308" r:id="rId66"/>
    <p:sldId id="331" r:id="rId67"/>
    <p:sldId id="328" r:id="rId6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iZeoKxdxMcFbtvuHKPHdQ" hashData="1P1rcQPpXL/bVoHGfCGFep9Yqa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3193" autoAdjust="0"/>
    <p:restoredTop sz="94640" autoAdjust="0"/>
  </p:normalViewPr>
  <p:slideViewPr>
    <p:cSldViewPr>
      <p:cViewPr>
        <p:scale>
          <a:sx n="40" d="100"/>
          <a:sy n="40" d="100"/>
        </p:scale>
        <p:origin x="-786" y="-6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2D5625-9DF2-4392-877D-D0FA67C38CCB}" type="datetimeFigureOut">
              <a:rPr lang="es-ES" smtClean="0"/>
              <a:pPr/>
              <a:t>14/10/2012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1B350C-58DF-45A5-89C8-10917ED5F7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1B350C-58DF-45A5-89C8-10917ED5F720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1B350C-58DF-45A5-89C8-10917ED5F720}" type="slidenum">
              <a:rPr lang="es-ES" smtClean="0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5DD0-58D9-46DE-9971-1C2A2ACC6C2A}" type="datetimeFigureOut">
              <a:rPr lang="es-ES" smtClean="0"/>
              <a:pPr/>
              <a:t>14/10/2012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A74FF-1266-4C16-BD5E-DB2596A103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5DD0-58D9-46DE-9971-1C2A2ACC6C2A}" type="datetimeFigureOut">
              <a:rPr lang="es-ES" smtClean="0"/>
              <a:pPr/>
              <a:t>14/10/2012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A74FF-1266-4C16-BD5E-DB2596A103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5DD0-58D9-46DE-9971-1C2A2ACC6C2A}" type="datetimeFigureOut">
              <a:rPr lang="es-ES" smtClean="0"/>
              <a:pPr/>
              <a:t>14/10/2012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A74FF-1266-4C16-BD5E-DB2596A103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5DD0-58D9-46DE-9971-1C2A2ACC6C2A}" type="datetimeFigureOut">
              <a:rPr lang="es-ES" smtClean="0"/>
              <a:pPr/>
              <a:t>14/10/2012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A74FF-1266-4C16-BD5E-DB2596A103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5DD0-58D9-46DE-9971-1C2A2ACC6C2A}" type="datetimeFigureOut">
              <a:rPr lang="es-ES" smtClean="0"/>
              <a:pPr/>
              <a:t>14/10/2012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A74FF-1266-4C16-BD5E-DB2596A103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5DD0-58D9-46DE-9971-1C2A2ACC6C2A}" type="datetimeFigureOut">
              <a:rPr lang="es-ES" smtClean="0"/>
              <a:pPr/>
              <a:t>14/10/2012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A74FF-1266-4C16-BD5E-DB2596A103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5DD0-58D9-46DE-9971-1C2A2ACC6C2A}" type="datetimeFigureOut">
              <a:rPr lang="es-ES" smtClean="0"/>
              <a:pPr/>
              <a:t>14/10/2012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A74FF-1266-4C16-BD5E-DB2596A103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5DD0-58D9-46DE-9971-1C2A2ACC6C2A}" type="datetimeFigureOut">
              <a:rPr lang="es-ES" smtClean="0"/>
              <a:pPr/>
              <a:t>14/10/2012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A74FF-1266-4C16-BD5E-DB2596A103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5DD0-58D9-46DE-9971-1C2A2ACC6C2A}" type="datetimeFigureOut">
              <a:rPr lang="es-ES" smtClean="0"/>
              <a:pPr/>
              <a:t>14/10/2012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A74FF-1266-4C16-BD5E-DB2596A103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5DD0-58D9-46DE-9971-1C2A2ACC6C2A}" type="datetimeFigureOut">
              <a:rPr lang="es-ES" smtClean="0"/>
              <a:pPr/>
              <a:t>14/10/2012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A74FF-1266-4C16-BD5E-DB2596A103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5DD0-58D9-46DE-9971-1C2A2ACC6C2A}" type="datetimeFigureOut">
              <a:rPr lang="es-ES" smtClean="0"/>
              <a:pPr/>
              <a:t>14/10/2012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A74FF-1266-4C16-BD5E-DB2596A103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175471-7DAD-44CB-ABB1-F0B4AB23DB2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15DD0-58D9-46DE-9971-1C2A2ACC6C2A}" type="datetimeFigureOut">
              <a:rPr lang="es-ES" smtClean="0"/>
              <a:pPr/>
              <a:t>14/10/2012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A74FF-1266-4C16-BD5E-DB2596A103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4C22B2F-1ABB-4BE1-BC65-5D4A6263C02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7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8.png"/><Relationship Id="rId7" Type="http://schemas.openxmlformats.org/officeDocument/2006/relationships/image" Target="../media/image7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Marcador de contenido" descr="9ebfa03f.jpg"/>
          <p:cNvPicPr>
            <a:picLocks noGrp="1" noChangeAspect="1"/>
          </p:cNvPicPr>
          <p:nvPr>
            <p:ph idx="1"/>
          </p:nvPr>
        </p:nvPicPr>
        <p:blipFill>
          <a:blip r:embed="rId4"/>
          <a:srcRect r="8333"/>
          <a:stretch>
            <a:fillRect/>
          </a:stretch>
        </p:blipFill>
        <p:spPr>
          <a:xfrm>
            <a:off x="-1" y="0"/>
            <a:ext cx="9144001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CuadroTexto"/>
          <p:cNvSpPr txBox="1"/>
          <p:nvPr/>
        </p:nvSpPr>
        <p:spPr>
          <a:xfrm>
            <a:off x="428596" y="357166"/>
            <a:ext cx="1847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72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571472" y="2643182"/>
            <a:ext cx="18473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8000" dirty="0"/>
          </a:p>
        </p:txBody>
      </p:sp>
      <p:pic>
        <p:nvPicPr>
          <p:cNvPr id="11" name="10 Imagen" descr="1050223oqk71btu5y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286512" y="3643314"/>
            <a:ext cx="1643074" cy="15875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785786" y="764384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 smtClean="0"/>
          </a:p>
          <a:p>
            <a:endParaRPr lang="es-ES" dirty="0" smtClean="0">
              <a:ln>
                <a:solidFill>
                  <a:sysClr val="windowText" lastClr="000000"/>
                </a:solidFill>
              </a:ln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latin typeface="Calligraphic" pitchFamily="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57158" y="0"/>
            <a:ext cx="4565673" cy="994118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101600" h="101600" prst="softRound"/>
            </a:sp3d>
          </a:bodyPr>
          <a:lstStyle/>
          <a:p>
            <a:r>
              <a:rPr lang="es-ES" sz="8000" dirty="0" smtClean="0">
                <a:ln>
                  <a:solidFill>
                    <a:srgbClr val="FF3300"/>
                  </a:solidFill>
                </a:ln>
                <a:gradFill flip="none"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  <a:tileRect/>
                </a:gradFill>
                <a:latin typeface="Calligraphic" pitchFamily="2" charset="0"/>
              </a:rPr>
              <a:t>Parques  </a:t>
            </a:r>
          </a:p>
          <a:p>
            <a:r>
              <a:rPr lang="es-ES" sz="8000" dirty="0" smtClean="0">
                <a:ln>
                  <a:solidFill>
                    <a:srgbClr val="FF3300"/>
                  </a:solidFill>
                </a:ln>
                <a:gradFill flip="none"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  <a:tileRect/>
                </a:gradFill>
                <a:latin typeface="Calligraphic" pitchFamily="2" charset="0"/>
              </a:rPr>
              <a:t>     Y</a:t>
            </a:r>
          </a:p>
          <a:p>
            <a:r>
              <a:rPr lang="es-ES" sz="8000" dirty="0" smtClean="0">
                <a:ln>
                  <a:solidFill>
                    <a:srgbClr val="FF3300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Calligraphic" pitchFamily="2" charset="0"/>
              </a:rPr>
              <a:t>Jardines</a:t>
            </a:r>
          </a:p>
          <a:p>
            <a:r>
              <a:rPr lang="es-ES" sz="8000" dirty="0" smtClean="0">
                <a:ln>
                  <a:solidFill>
                    <a:srgbClr val="FF3300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Calligraphic" pitchFamily="2" charset="0"/>
              </a:rPr>
              <a:t>     De</a:t>
            </a:r>
          </a:p>
          <a:p>
            <a:r>
              <a:rPr lang="es-ES" sz="8000" dirty="0" smtClean="0">
                <a:ln>
                  <a:solidFill>
                    <a:srgbClr val="FF3300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Calligraphic" pitchFamily="2" charset="0"/>
              </a:rPr>
              <a:t>Málaga</a:t>
            </a:r>
          </a:p>
          <a:p>
            <a:endParaRPr lang="es-ES" sz="8000" dirty="0" smtClean="0">
              <a:ln>
                <a:solidFill>
                  <a:srgbClr val="FF3300"/>
                </a:solidFill>
              </a:ln>
            </a:endParaRPr>
          </a:p>
          <a:p>
            <a:endParaRPr lang="es-ES" sz="8000" dirty="0" smtClean="0">
              <a:ln>
                <a:solidFill>
                  <a:sysClr val="windowText" lastClr="000000"/>
                </a:solidFill>
              </a:ln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latin typeface="Calligraphic" pitchFamily="2" charset="0"/>
            </a:endParaRPr>
          </a:p>
          <a:p>
            <a:endParaRPr lang="es-ES" sz="8000" dirty="0"/>
          </a:p>
        </p:txBody>
      </p:sp>
      <p:pic>
        <p:nvPicPr>
          <p:cNvPr id="15" name="14 Imagen" descr="signature_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86446" y="5784186"/>
            <a:ext cx="3028946" cy="745217"/>
          </a:xfrm>
          <a:prstGeom prst="rect">
            <a:avLst/>
          </a:prstGeom>
        </p:spPr>
      </p:pic>
    </p:spTree>
  </p:cSld>
  <p:clrMapOvr>
    <a:masterClrMapping/>
  </p:clrMapOvr>
  <p:transition spd="slow" advTm="14000">
    <p:sndAc>
      <p:stSnd loop="1">
        <p:snd r:embed="rId3" name="azucar moreno flamenco - malagueña salerosa12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400"/>
                            </p:stCondLst>
                            <p:childTnLst>
                              <p:par>
                                <p:cTn id="6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400"/>
                            </p:stCondLst>
                            <p:childTnLst>
                              <p:par>
                                <p:cTn id="7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77051571paseo del parque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786182" y="500042"/>
            <a:ext cx="353173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ligraphic" pitchFamily="2" charset="0"/>
              </a:rPr>
              <a:t>Paseo Del Parque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ligraphic" pitchFamily="2" charset="0"/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2-04-07%2CF2_EL_PARQUE_DE_MALA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álaga -paseo del parqu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97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laga-paseo del parqu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1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1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5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5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405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405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40544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405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405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405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405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405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405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405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seo del parque-olm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T06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62168 parque del oeste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071802" y="357166"/>
            <a:ext cx="3785011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ligraphic" pitchFamily="2" charset="0"/>
              </a:rPr>
              <a:t>Parque del Oeste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ligraphic" pitchFamily="2" charset="0"/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47578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486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692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238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327419  PARQUE DE HUEL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353044-parque del oeste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estanquedelaninfa-la concepc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02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571736" y="5929330"/>
            <a:ext cx="6096541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ligraphic" pitchFamily="2" charset="0"/>
              </a:rPr>
              <a:t>Jardín Botánico La Concepción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ligraphic" pitchFamily="2" charset="0"/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n botanico-la concepc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72"/>
            <a:ext cx="9144000" cy="6848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n_botanico_malaga-la concepc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n-concepcion-malaga-june-2012-0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nes-de la concepc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 concepcion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malaga-alcazaba-0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87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071670" y="357166"/>
            <a:ext cx="553549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ligraphic" pitchFamily="2" charset="0"/>
              </a:rPr>
              <a:t>Jardines De La Alcazaba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ligraphic" pitchFamily="2" charset="0"/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nes_de_la_alcazaba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nes-de-la-Alcazaba-de-Málaga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nes-de-la-Alcazaba-de-Málaga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nitas-vistas-geométricas-del-parque-Pedro-Luis-Alonso-Málag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500166" y="285728"/>
            <a:ext cx="671369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pt-BR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ligraphic" pitchFamily="2" charset="0"/>
              </a:rPr>
              <a:t>Jardines De Pedro Luis Alonso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ligraphic" pitchFamily="2" charset="0"/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nes pedro l. alon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7480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nes_de_pedro_luis_alonso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259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nes_de_pedro_luis_alonso_2007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696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nes_p.l.alonso-desde puerta oscu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laga_Alcazaba_25-9-2007 perta oscu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laga_Jardines de Puerta Oscu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5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5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0563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285984" y="5500702"/>
            <a:ext cx="440377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ligraphic" pitchFamily="2" charset="0"/>
              </a:rPr>
              <a:t>Jardines De Picasso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ligraphic" pitchFamily="2" charset="0"/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0582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presionantesracesdeficusmacrophylla-jardines de picas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053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aso2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AS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2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857356" y="428604"/>
            <a:ext cx="5929828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ligraphic" pitchFamily="2" charset="0"/>
              </a:rPr>
              <a:t>Jardines De Puerta Oscura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ligraphic" pitchFamily="2" charset="0"/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ín-puerta-oscura-entr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2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2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696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2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2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696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2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2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696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229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5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de_Que_Te_Qiero_Ver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tro de ediciones de la diputsción de mala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928794" y="0"/>
            <a:ext cx="5381601" cy="135421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ligraphic" pitchFamily="2" charset="0"/>
              </a:rPr>
              <a:t>Centro De Ediciones De La </a:t>
            </a:r>
          </a:p>
          <a:p>
            <a:pPr algn="ctr"/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ligraphic" pitchFamily="2" charset="0"/>
              </a:rPr>
              <a:t>Diputación De Málaga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ligraphic" pitchFamily="2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Marcador de contenido" descr="178051e4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19" name="18 CuadroTexto"/>
          <p:cNvSpPr txBox="1"/>
          <p:nvPr/>
        </p:nvSpPr>
        <p:spPr>
          <a:xfrm>
            <a:off x="714348" y="5357826"/>
            <a:ext cx="35811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Matura MT Script Capitals" pitchFamily="66" charset="0"/>
              </a:rPr>
              <a:t>Francisco del Olmo-Jazmín</a:t>
            </a:r>
            <a:endParaRPr lang="es-ES" sz="2000" dirty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st="60007" dir="5400000" sy="-100000" algn="bl" rotWithShape="0"/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</Words>
  <Application>Microsoft Office PowerPoint</Application>
  <PresentationFormat>Presentación en pantalla (4:3)</PresentationFormat>
  <Paragraphs>33</Paragraphs>
  <Slides>66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6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62</cp:revision>
  <dcterms:created xsi:type="dcterms:W3CDTF">2012-10-14T03:18:42Z</dcterms:created>
  <dcterms:modified xsi:type="dcterms:W3CDTF">2012-10-14T20:38:19Z</dcterms:modified>
</cp:coreProperties>
</file>