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8" r:id="rId3"/>
    <p:sldId id="307" r:id="rId4"/>
    <p:sldId id="309" r:id="rId5"/>
    <p:sldId id="298" r:id="rId6"/>
    <p:sldId id="256" r:id="rId7"/>
    <p:sldId id="280" r:id="rId8"/>
    <p:sldId id="279" r:id="rId9"/>
    <p:sldId id="278" r:id="rId10"/>
    <p:sldId id="277" r:id="rId11"/>
    <p:sldId id="276" r:id="rId12"/>
    <p:sldId id="275" r:id="rId13"/>
    <p:sldId id="274" r:id="rId14"/>
    <p:sldId id="273" r:id="rId15"/>
    <p:sldId id="272" r:id="rId16"/>
    <p:sldId id="271" r:id="rId17"/>
    <p:sldId id="266" r:id="rId18"/>
    <p:sldId id="270" r:id="rId19"/>
    <p:sldId id="269" r:id="rId20"/>
    <p:sldId id="265" r:id="rId21"/>
    <p:sldId id="264" r:id="rId22"/>
    <p:sldId id="267" r:id="rId23"/>
    <p:sldId id="261" r:id="rId24"/>
    <p:sldId id="263" r:id="rId25"/>
    <p:sldId id="262" r:id="rId26"/>
    <p:sldId id="258" r:id="rId27"/>
    <p:sldId id="297" r:id="rId28"/>
    <p:sldId id="296" r:id="rId29"/>
    <p:sldId id="295" r:id="rId30"/>
    <p:sldId id="294" r:id="rId31"/>
    <p:sldId id="292" r:id="rId32"/>
    <p:sldId id="293" r:id="rId33"/>
    <p:sldId id="291" r:id="rId34"/>
    <p:sldId id="290" r:id="rId35"/>
    <p:sldId id="289" r:id="rId36"/>
    <p:sldId id="260" r:id="rId37"/>
    <p:sldId id="288" r:id="rId38"/>
    <p:sldId id="287" r:id="rId39"/>
    <p:sldId id="284" r:id="rId40"/>
    <p:sldId id="299" r:id="rId41"/>
    <p:sldId id="305" r:id="rId42"/>
    <p:sldId id="303" r:id="rId43"/>
    <p:sldId id="304" r:id="rId44"/>
    <p:sldId id="308" r:id="rId45"/>
    <p:sldId id="286" r:id="rId46"/>
    <p:sldId id="282" r:id="rId47"/>
    <p:sldId id="302" r:id="rId48"/>
    <p:sldId id="281" r:id="rId49"/>
    <p:sldId id="301" r:id="rId50"/>
    <p:sldId id="300" r:id="rId51"/>
    <p:sldId id="283" r:id="rId52"/>
    <p:sldId id="285" r:id="rId53"/>
    <p:sldId id="259" r:id="rId54"/>
    <p:sldId id="306" r:id="rId5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W48WYOeq4Ac/Xn1V6F6/Q" hashData="7OYJ5sC/JxPyIcac7cf79KAFTx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2003"/>
    <a:srgbClr val="673105"/>
    <a:srgbClr val="572A05"/>
    <a:srgbClr val="371B03"/>
    <a:srgbClr val="424262"/>
    <a:srgbClr val="66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833" autoAdjust="0"/>
    <p:restoredTop sz="94660"/>
  </p:normalViewPr>
  <p:slideViewPr>
    <p:cSldViewPr>
      <p:cViewPr>
        <p:scale>
          <a:sx n="60" d="100"/>
          <a:sy n="60" d="100"/>
        </p:scale>
        <p:origin x="-36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D0CB6-E19A-48D4-92FC-39DFEA3B8937}" type="datetimeFigureOut">
              <a:rPr lang="es-ES" smtClean="0"/>
              <a:pPr/>
              <a:t>18/06/2013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8963-3ED5-4A8F-9C86-1C8ECB400F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D0CB6-E19A-48D4-92FC-39DFEA3B8937}" type="datetimeFigureOut">
              <a:rPr lang="es-ES" smtClean="0"/>
              <a:pPr/>
              <a:t>18/06/2013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8963-3ED5-4A8F-9C86-1C8ECB400F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D0CB6-E19A-48D4-92FC-39DFEA3B8937}" type="datetimeFigureOut">
              <a:rPr lang="es-ES" smtClean="0"/>
              <a:pPr/>
              <a:t>18/06/2013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8963-3ED5-4A8F-9C86-1C8ECB400F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D0CB6-E19A-48D4-92FC-39DFEA3B8937}" type="datetimeFigureOut">
              <a:rPr lang="es-ES" smtClean="0"/>
              <a:pPr/>
              <a:t>18/06/2013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8963-3ED5-4A8F-9C86-1C8ECB400F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D0CB6-E19A-48D4-92FC-39DFEA3B8937}" type="datetimeFigureOut">
              <a:rPr lang="es-ES" smtClean="0"/>
              <a:pPr/>
              <a:t>18/06/2013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8963-3ED5-4A8F-9C86-1C8ECB400F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D0CB6-E19A-48D4-92FC-39DFEA3B8937}" type="datetimeFigureOut">
              <a:rPr lang="es-ES" smtClean="0"/>
              <a:pPr/>
              <a:t>18/06/2013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8963-3ED5-4A8F-9C86-1C8ECB400F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D0CB6-E19A-48D4-92FC-39DFEA3B8937}" type="datetimeFigureOut">
              <a:rPr lang="es-ES" smtClean="0"/>
              <a:pPr/>
              <a:t>18/06/2013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8963-3ED5-4A8F-9C86-1C8ECB400F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D0CB6-E19A-48D4-92FC-39DFEA3B8937}" type="datetimeFigureOut">
              <a:rPr lang="es-ES" smtClean="0"/>
              <a:pPr/>
              <a:t>18/06/2013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8963-3ED5-4A8F-9C86-1C8ECB400F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D0CB6-E19A-48D4-92FC-39DFEA3B8937}" type="datetimeFigureOut">
              <a:rPr lang="es-ES" smtClean="0"/>
              <a:pPr/>
              <a:t>18/06/2013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8963-3ED5-4A8F-9C86-1C8ECB400F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D0CB6-E19A-48D4-92FC-39DFEA3B8937}" type="datetimeFigureOut">
              <a:rPr lang="es-ES" smtClean="0"/>
              <a:pPr/>
              <a:t>18/06/2013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8963-3ED5-4A8F-9C86-1C8ECB400F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D0CB6-E19A-48D4-92FC-39DFEA3B8937}" type="datetimeFigureOut">
              <a:rPr lang="es-ES" smtClean="0"/>
              <a:pPr/>
              <a:t>18/06/2013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F8963-3ED5-4A8F-9C86-1C8ECB400F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0A743B-7A6C-422D-A407-C6F4C85EF73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D0CB6-E19A-48D4-92FC-39DFEA3B8937}" type="datetimeFigureOut">
              <a:rPr lang="es-ES" smtClean="0"/>
              <a:pPr/>
              <a:t>18/06/2013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F8963-3ED5-4A8F-9C86-1C8ECB400F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ADFA984-3529-49CF-9E67-6AAC1240158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2.png"/><Relationship Id="rId7" Type="http://schemas.openxmlformats.org/officeDocument/2006/relationships/image" Target="../media/image6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N_064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JON_064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JON_064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15" name="14 Imagen" descr="cooltext1080121709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00035" y="357166"/>
            <a:ext cx="3305801" cy="673391"/>
          </a:xfrm>
          <a:prstGeom prst="rect">
            <a:avLst/>
          </a:prstGeom>
        </p:spPr>
      </p:pic>
      <p:pic>
        <p:nvPicPr>
          <p:cNvPr id="16" name="15 Imagen" descr="cooltext1080122077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4786314" y="357166"/>
            <a:ext cx="3900845" cy="617692"/>
          </a:xfrm>
          <a:prstGeom prst="rect">
            <a:avLst/>
          </a:prstGeom>
        </p:spPr>
      </p:pic>
      <p:pic>
        <p:nvPicPr>
          <p:cNvPr id="17" name="16 Imagen" descr="cooltext1080122533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1714480" y="1214422"/>
            <a:ext cx="1887809" cy="630473"/>
          </a:xfrm>
          <a:prstGeom prst="rect">
            <a:avLst/>
          </a:prstGeom>
        </p:spPr>
      </p:pic>
      <p:pic>
        <p:nvPicPr>
          <p:cNvPr id="18" name="17 Imagen" descr="cooltext1080122815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4143372" y="1142984"/>
            <a:ext cx="3694719" cy="642942"/>
          </a:xfrm>
          <a:prstGeom prst="rect">
            <a:avLst/>
          </a:prstGeom>
        </p:spPr>
      </p:pic>
      <p:pic>
        <p:nvPicPr>
          <p:cNvPr id="19" name="18 Imagen" descr="cooltext1080123077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1357290" y="2143116"/>
            <a:ext cx="3107453" cy="593028"/>
          </a:xfrm>
          <a:prstGeom prst="rect">
            <a:avLst/>
          </a:prstGeom>
        </p:spPr>
      </p:pic>
      <p:pic>
        <p:nvPicPr>
          <p:cNvPr id="20" name="19 Imagen" descr="cooltext1080125157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5072066" y="2143116"/>
            <a:ext cx="2714644" cy="571504"/>
          </a:xfrm>
          <a:prstGeom prst="rect">
            <a:avLst/>
          </a:prstGeom>
        </p:spPr>
      </p:pic>
      <p:pic>
        <p:nvPicPr>
          <p:cNvPr id="21" name="20 Imagen" descr="cooltext1080123347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4572000" y="2357430"/>
            <a:ext cx="340820" cy="152381"/>
          </a:xfrm>
          <a:prstGeom prst="rect">
            <a:avLst/>
          </a:prstGeom>
        </p:spPr>
      </p:pic>
      <p:sp>
        <p:nvSpPr>
          <p:cNvPr id="22" name="21 CuadroTexto"/>
          <p:cNvSpPr txBox="1"/>
          <p:nvPr/>
        </p:nvSpPr>
        <p:spPr>
          <a:xfrm>
            <a:off x="4500562" y="6143644"/>
            <a:ext cx="4036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	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Esta  es una creación de </a:t>
            </a:r>
            <a:r>
              <a:rPr lang="es-ES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Jaz-Pac</a:t>
            </a:r>
            <a:endParaRPr lang="es-E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8000">
    <p:sndAc>
      <p:stSnd loop="1">
        <p:snd r:embed="rId2" name="PAINTINGS SERGE MARSHENNIKOV ★ SMOOTH JAZ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88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28596" y="428604"/>
            <a:ext cx="8286808" cy="592935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714348" y="1142984"/>
            <a:ext cx="7786742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85786" y="1214422"/>
            <a:ext cx="742955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 parque nacional </a:t>
            </a:r>
            <a:r>
              <a:rPr lang="es-ES" sz="2000" b="1" dirty="0" err="1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Zion</a:t>
            </a:r>
            <a:r>
              <a:rPr lang="es-ES" sz="2000" b="1" dirty="0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(en inglés, </a:t>
            </a:r>
            <a:r>
              <a:rPr lang="es-ES" sz="2000" b="1" i="1" dirty="0" err="1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Zion</a:t>
            </a:r>
            <a:r>
              <a:rPr lang="es-ES" sz="2000" b="1" i="1" dirty="0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000" b="1" i="1" dirty="0" err="1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National</a:t>
            </a:r>
            <a:r>
              <a:rPr lang="es-ES" sz="2000" b="1" i="1" dirty="0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Park</a:t>
            </a:r>
            <a:r>
              <a:rPr lang="es-ES" sz="2000" b="1" dirty="0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) es un parque nacional de los Estados Unidos localizado en el estado de Utah, cerca de la localidad de </a:t>
            </a:r>
            <a:r>
              <a:rPr lang="es-ES" sz="2000" b="1" dirty="0" err="1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Springdale</a:t>
            </a:r>
            <a:r>
              <a:rPr lang="es-ES" sz="2000" b="1" dirty="0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 El área total comprende 593,26 km². La principal atracción del parque es el cañón </a:t>
            </a:r>
            <a:r>
              <a:rPr lang="es-ES" sz="2000" b="1" dirty="0" err="1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Zion</a:t>
            </a:r>
            <a:r>
              <a:rPr lang="es-ES" sz="2000" b="1" dirty="0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una hendidura de 24 kilómetros de longitud y hasta 800 metros de profundidad excavada por el brazo norte del río Virgen sobre terrenos de arenisca roja .</a:t>
            </a:r>
          </a:p>
          <a:p>
            <a:r>
              <a:rPr lang="es-ES" sz="2000" b="1" dirty="0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Rodeado de los acantilados del Parque Nacional </a:t>
            </a:r>
            <a:r>
              <a:rPr lang="es-ES" sz="2000" b="1" dirty="0" err="1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Zion</a:t>
            </a:r>
            <a:r>
              <a:rPr lang="es-ES" sz="2000" b="1" dirty="0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está la pequeña comunidad de </a:t>
            </a:r>
            <a:r>
              <a:rPr lang="es-ES" sz="2000" b="1" dirty="0" err="1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Springdale</a:t>
            </a:r>
            <a:r>
              <a:rPr lang="es-ES" sz="2000" b="1" dirty="0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</a:t>
            </a:r>
            <a:r>
              <a:rPr lang="es-ES" sz="2000" b="1" dirty="0" err="1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Utah.Originalmente</a:t>
            </a:r>
            <a:r>
              <a:rPr lang="es-ES" sz="2000" b="1" dirty="0" smtClean="0">
                <a:ln w="1143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establecido como una comunidad agrícola de la ciudad ha pasado de atender a los visitantes y residentes de este parque nacional increíble. </a:t>
            </a:r>
          </a:p>
          <a:p>
            <a:endParaRPr lang="es-ES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3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88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28596" y="428604"/>
            <a:ext cx="8143932" cy="592935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714348" y="571480"/>
            <a:ext cx="771530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  <a:endParaRPr lang="es-ES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28662" y="928670"/>
            <a:ext cx="721523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Mientras que la ciudad ha cambiado , se trabaja muy duro para preservar el ambiente "pequeña ciudad" establecida por los pioneros de la década de 1800 mientras que proporciona todos los servicios y comodidades que los viajeros de hoy en día esperan recibir durante  sus vacaciones. El clima es templado y con  300  días de sol hacen agradable la visita en cualquier época del año.  La elección correcta </a:t>
            </a:r>
            <a:r>
              <a:rPr lang="es-E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Springdale</a:t>
            </a:r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es sede de algunas de las mejores instalaciones del suroeste con alojamiento, restaurantes, galerías de arte espectaculares, tiendas de regalos divertidos y únicos, y los proveedores de equipo de conocedores. Hay actividades para personas de todas las edades y habilidades, como senderismo, </a:t>
            </a:r>
            <a:r>
              <a:rPr lang="es-ES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barranquismo</a:t>
            </a:r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escalada, ciclismo, paseos a caballo, excursiones 4x4, talleres de fotografía, servicios de masajes y mucho más.</a:t>
            </a:r>
          </a:p>
          <a:p>
            <a:endParaRPr lang="es-ES" sz="2000" b="1" dirty="0">
              <a:solidFill>
                <a:srgbClr val="FFC0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4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n National Park September 2001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5a5b3_281fb4814b9078df79076026d9f2ef86.jpg_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5a5b3_281fb4814b9078df79076026d9f2ef86.jpg_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75a5b3_281fb4814b9078df79076026d9f2ef86.jpg_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8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68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68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00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900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900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40184"/>
            <a:ext cx="9144000" cy="689818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40184"/>
            <a:ext cx="9144000" cy="6898184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0163_10151260538323899_16831312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80163_10151260538323899_16831312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9950"/>
            <a:ext cx="9144000" cy="6858000"/>
          </a:xfrm>
          <a:prstGeom prst="rect">
            <a:avLst/>
          </a:prstGeom>
        </p:spPr>
      </p:pic>
      <p:pic>
        <p:nvPicPr>
          <p:cNvPr id="6" name="5 Imagen" descr="580163_10151260538323899_16831312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7482555_70d0ab3c1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77482555_70d0ab3c1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177482555_70d0ab3c1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4723969tiK2VR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0"/>
            <a:ext cx="4554141" cy="6858000"/>
          </a:xfrm>
          <a:prstGeom prst="rect">
            <a:avLst/>
          </a:prstGeom>
        </p:spPr>
      </p:pic>
      <p:pic>
        <p:nvPicPr>
          <p:cNvPr id="5" name="4 Imagen" descr="4539433859_f0d162d579_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4539433859_f0d162d579_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7" name="6 Imagen" descr="4539433859_f0d162d579_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39433861_bf42a85f9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8232" y="0"/>
            <a:ext cx="4567535" cy="6858000"/>
          </a:xfrm>
          <a:prstGeom prst="rect">
            <a:avLst/>
          </a:prstGeom>
        </p:spPr>
      </p:pic>
      <p:pic>
        <p:nvPicPr>
          <p:cNvPr id="5" name="4 Imagen" descr="4539433861_bf42a85f9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567535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71104193525_zionnarrows_w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20071104193525_zionnarrows_w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20071104193525_zionnarrows_w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dZion4x6DES_06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-1"/>
            <a:ext cx="4572001" cy="6858001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pis-z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pis-z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pis-z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73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SC073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SC073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rrows-0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-48"/>
            <a:ext cx="5143536" cy="6858048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ebraun_narrows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joebraun_narrows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6" name="5 Imagen" descr="joebraun_narrows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ebraun_narrowsday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581"/>
            <a:ext cx="9144000" cy="6804837"/>
          </a:xfrm>
          <a:prstGeom prst="rect">
            <a:avLst/>
          </a:prstGeom>
        </p:spPr>
      </p:pic>
      <p:pic>
        <p:nvPicPr>
          <p:cNvPr id="5" name="4 Imagen" descr="joebraun_narrowsday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163"/>
            <a:ext cx="9144000" cy="6804837"/>
          </a:xfrm>
          <a:prstGeom prst="rect">
            <a:avLst/>
          </a:prstGeom>
        </p:spPr>
      </p:pic>
      <p:pic>
        <p:nvPicPr>
          <p:cNvPr id="6" name="5 Imagen" descr="joebraun_narrowsday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163"/>
            <a:ext cx="9144000" cy="680483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30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tah-narrows-virgin-river_24533_600x4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D_101012_VUT_ZNHB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18"/>
            <a:ext cx="9144000" cy="6778564"/>
          </a:xfrm>
          <a:prstGeom prst="rect">
            <a:avLst/>
          </a:prstGeom>
        </p:spPr>
      </p:pic>
      <p:pic>
        <p:nvPicPr>
          <p:cNvPr id="5" name="4 Imagen" descr="MD_101012_VUT_ZNHB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D_101012_VUT_ZNHB-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n narrows.JPG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-48"/>
            <a:ext cx="5143536" cy="6858048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11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io11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zio11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n Narro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Zion Narro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Zion Narro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n-national-park-utah.jpg-nuevo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ion-national-park-utah.jpg-nuevo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zion-national-park-utah.jpg-nuevo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n_1_bg_110302.jpg-VI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n_2012_Narrows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Zion_2012_Narrows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6" name="5 Imagen" descr="Zion_2012_Narrows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n_2012_Narrows_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072098" cy="6901488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2426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nNarro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ionNarro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ZionNarro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n-Narro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ion-Narro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Zion-Narrow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nNarrows2m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11211"/>
            <a:ext cx="5429288" cy="6846789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n-narrows-11.jpg-s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 descr="zion-narrows-11.jpg-s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942" y="0"/>
            <a:ext cx="3929058" cy="3286124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6" name="5 Imagen" descr="zion-narrows-11.jpg-s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2" y="0"/>
            <a:ext cx="3929058" cy="3286124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7" name="6 Imagen" descr="zion-narrows-11.jpg-s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0"/>
            <a:ext cx="3929058" cy="3286124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8" name="7 Imagen" descr="zion-narrows-11.jpg-s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3929058" cy="3286124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9" name="8 Imagen" descr="zion-narrows-11.jpg-s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929058" cy="3286124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5" name="14 Imagen" descr="zion-narrows-11.jpg-s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942" y="3429000"/>
            <a:ext cx="3929058" cy="3429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6" name="15 Imagen" descr="zion-narrows-11.jpg-s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2" y="3429000"/>
            <a:ext cx="3929058" cy="3429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7" name="16 Imagen" descr="zion-narrows-11.jpg-s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3429000"/>
            <a:ext cx="3929058" cy="3429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8" name="17 Imagen" descr="zion-narrows-11.jpg-s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3429000"/>
            <a:ext cx="3929058" cy="3429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19" name="18 Imagen" descr="zion-narrows-11.jpg-s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29000"/>
            <a:ext cx="3929058" cy="3429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n-Narrows.jpg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Zion-Narrows.jpg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Zion-Narrows.jpg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80723170044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080723170044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0080723170044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n National park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ion National park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Zion National park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-lelek-menedeke-32819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63"/>
            <a:ext cx="9144000" cy="6811437"/>
          </a:xfrm>
          <a:prstGeom prst="rect">
            <a:avLst/>
          </a:prstGeom>
        </p:spPr>
      </p:pic>
      <p:pic>
        <p:nvPicPr>
          <p:cNvPr id="5" name="4 Imagen" descr="a-lelek-menedeke-32819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63"/>
            <a:ext cx="9144000" cy="6811437"/>
          </a:xfrm>
          <a:prstGeom prst="rect">
            <a:avLst/>
          </a:prstGeom>
        </p:spPr>
      </p:pic>
      <p:pic>
        <p:nvPicPr>
          <p:cNvPr id="6" name="5 Imagen" descr="a-lelek-menedeke-32819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63"/>
            <a:ext cx="9144000" cy="681143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ch_angel_falls_zion_national_park_utah_wallpaper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rch_angel_falls_zion_national_park_utah_wallpaper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rch_angel_falls_zion_national_park_utah_wallpaper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oqingxidahaoheshan_452809_2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aoqingxidahaoheshan_452809_2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gaoqingxidahaoheshan_452809_2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estMoon_large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estMoon_large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westMoon_large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idden_Canyon_trail_zion_national_park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idden_Canyon_trail_zion_national_park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Hidden_Canyon_trail_zion_national_park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rrowsBreck_large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485061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750530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5860"/>
            <a:ext cx="9144000" cy="4424677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cooltext108014603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7786718"/>
            <a:ext cx="3669842" cy="876191"/>
          </a:xfrm>
        </p:spPr>
      </p:pic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57224" y="857232"/>
            <a:ext cx="7429552" cy="5143536"/>
          </a:xfrm>
          <a:prstGeom prst="rect">
            <a:avLst/>
          </a:prstGeom>
          <a:solidFill>
            <a:srgbClr val="43200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7" name="5 Marcador de contenido" descr="cooltext1080146033.pn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2786050" y="1714488"/>
            <a:ext cx="3669842" cy="876191"/>
          </a:xfrm>
          <a:prstGeom prst="rect">
            <a:avLst/>
          </a:prstGeom>
        </p:spPr>
      </p:pic>
      <p:pic>
        <p:nvPicPr>
          <p:cNvPr id="8" name="7 Imagen" descr="cooltext1080146524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956127" y="3009952"/>
            <a:ext cx="1231746" cy="838095"/>
          </a:xfrm>
          <a:prstGeom prst="rect">
            <a:avLst/>
          </a:prstGeom>
        </p:spPr>
      </p:pic>
      <p:pic>
        <p:nvPicPr>
          <p:cNvPr id="9" name="8 Imagen" descr="cooltext1080146697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143108" y="4286256"/>
            <a:ext cx="4838096" cy="876191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nyonview_suites_pathway_1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4786346"/>
          </a:xfrm>
          <a:prstGeom prst="rect">
            <a:avLst/>
          </a:prstGeom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deon-pavilion-receptio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4424677"/>
          </a:xfrm>
          <a:prstGeom prst="rect">
            <a:avLst/>
          </a:prstGeom>
        </p:spPr>
      </p:pic>
      <p:pic>
        <p:nvPicPr>
          <p:cNvPr id="5" name="4 Imagen" descr="gideon-pavilion-receptio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4424677"/>
          </a:xfrm>
          <a:prstGeom prst="rect">
            <a:avLst/>
          </a:prstGeom>
        </p:spPr>
      </p:pic>
      <p:pic>
        <p:nvPicPr>
          <p:cNvPr id="6" name="5 Imagen" descr="gideon-pavilion-receptio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1546"/>
            <a:ext cx="9144000" cy="4500594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ol-area-overview-large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0108"/>
            <a:ext cx="9144000" cy="4496115"/>
          </a:xfrm>
          <a:prstGeom prst="rect">
            <a:avLst/>
          </a:prstGeom>
        </p:spPr>
      </p:pic>
      <p:pic>
        <p:nvPicPr>
          <p:cNvPr id="5" name="4 Imagen" descr="pool-area-overview-large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0108"/>
            <a:ext cx="9144000" cy="4496115"/>
          </a:xfrm>
          <a:prstGeom prst="rect">
            <a:avLst/>
          </a:prstGeom>
        </p:spPr>
      </p:pic>
      <p:pic>
        <p:nvPicPr>
          <p:cNvPr id="6" name="5 Imagen" descr="pool-area-overview-large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4496115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ndview-patio-furniture_1.jpg"/>
          <p:cNvPicPr>
            <a:picLocks noChangeAspect="1"/>
          </p:cNvPicPr>
          <p:nvPr/>
        </p:nvPicPr>
        <p:blipFill>
          <a:blip r:embed="rId2"/>
          <a:srcRect l="1562" b="1562"/>
          <a:stretch>
            <a:fillRect/>
          </a:stretch>
        </p:blipFill>
        <p:spPr>
          <a:xfrm>
            <a:off x="142844" y="928670"/>
            <a:ext cx="9001156" cy="4500594"/>
          </a:xfrm>
          <a:prstGeom prst="rect">
            <a:avLst/>
          </a:prstGeom>
        </p:spPr>
      </p:pic>
      <p:pic>
        <p:nvPicPr>
          <p:cNvPr id="5" name="4 Imagen" descr="grandview-patio-furniture_1.jpg"/>
          <p:cNvPicPr>
            <a:picLocks noChangeAspect="1"/>
          </p:cNvPicPr>
          <p:nvPr/>
        </p:nvPicPr>
        <p:blipFill>
          <a:blip r:embed="rId2"/>
          <a:srcRect l="781"/>
          <a:stretch>
            <a:fillRect/>
          </a:stretch>
        </p:blipFill>
        <p:spPr>
          <a:xfrm>
            <a:off x="0" y="857232"/>
            <a:ext cx="9072562" cy="4572032"/>
          </a:xfrm>
          <a:prstGeom prst="rect">
            <a:avLst/>
          </a:prstGeom>
        </p:spPr>
      </p:pic>
      <p:pic>
        <p:nvPicPr>
          <p:cNvPr id="6" name="5 Imagen" descr="grandview-patio-furniture_1.jpg"/>
          <p:cNvPicPr>
            <a:picLocks noChangeAspect="1"/>
          </p:cNvPicPr>
          <p:nvPr/>
        </p:nvPicPr>
        <p:blipFill>
          <a:blip r:embed="rId2"/>
          <a:srcRect l="781"/>
          <a:stretch>
            <a:fillRect/>
          </a:stretch>
        </p:blipFill>
        <p:spPr>
          <a:xfrm>
            <a:off x="0" y="857232"/>
            <a:ext cx="9144000" cy="464347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verside_suite_two_bed_02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5860"/>
            <a:ext cx="9144000" cy="4638991"/>
          </a:xfrm>
          <a:prstGeom prst="rect">
            <a:avLst/>
          </a:prstGeom>
        </p:spPr>
      </p:pic>
      <p:pic>
        <p:nvPicPr>
          <p:cNvPr id="5" name="4 Imagen" descr="riverside_suite_two_bed_02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4422"/>
            <a:ext cx="9144000" cy="4638991"/>
          </a:xfrm>
          <a:prstGeom prst="rect">
            <a:avLst/>
          </a:prstGeom>
        </p:spPr>
      </p:pic>
      <p:pic>
        <p:nvPicPr>
          <p:cNvPr id="6" name="5 Imagen" descr="riverside_suite_two_bed_02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4422"/>
            <a:ext cx="9144000" cy="4714908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verside-suites-exterior-191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4567553"/>
          </a:xfrm>
          <a:prstGeom prst="rect">
            <a:avLst/>
          </a:prstGeom>
        </p:spPr>
      </p:pic>
      <p:pic>
        <p:nvPicPr>
          <p:cNvPr id="5" name="4 Imagen" descr="riverside-suites-exterior-191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4572032"/>
          </a:xfrm>
          <a:prstGeom prst="rect">
            <a:avLst/>
          </a:prstGeom>
        </p:spPr>
      </p:pic>
      <p:pic>
        <p:nvPicPr>
          <p:cNvPr id="6" name="5 Imagen" descr="riverside-suites-exterior-191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4572032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73105"/>
          </a:solidFill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deon-nighttime-reception98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5860"/>
            <a:ext cx="9144000" cy="454820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 descr="gideon-nighttime-reception98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4422"/>
            <a:ext cx="9144000" cy="454820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6" name="5 Imagen" descr="gideon-nighttime-reception98.jpg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4691082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72A0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nyonview-single-k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7298"/>
            <a:ext cx="9144000" cy="4281801"/>
          </a:xfrm>
          <a:prstGeom prst="rect">
            <a:avLst/>
          </a:prstGeom>
        </p:spPr>
      </p:pic>
      <p:pic>
        <p:nvPicPr>
          <p:cNvPr id="5" name="4 Imagen" descr="canyonview-single-k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7298"/>
            <a:ext cx="9144000" cy="4281801"/>
          </a:xfrm>
          <a:prstGeom prst="rect">
            <a:avLst/>
          </a:prstGeom>
        </p:spPr>
      </p:pic>
      <p:pic>
        <p:nvPicPr>
          <p:cNvPr id="6" name="5 Imagen" descr="canyonview-single-k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7298"/>
            <a:ext cx="9144000" cy="4281801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ion-National-Pa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ion-National-Pa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>
            <a:off x="0" y="4857760"/>
            <a:ext cx="3643305" cy="59136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</Words>
  <Application>Microsoft Office PowerPoint</Application>
  <PresentationFormat>Presentación en pantalla (4:3)</PresentationFormat>
  <Paragraphs>20</Paragraphs>
  <Slides>53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22</cp:revision>
  <dcterms:created xsi:type="dcterms:W3CDTF">2013-06-17T21:56:43Z</dcterms:created>
  <dcterms:modified xsi:type="dcterms:W3CDTF">2013-06-18T15:59:14Z</dcterms:modified>
</cp:coreProperties>
</file>