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312" r:id="rId3"/>
    <p:sldId id="278" r:id="rId4"/>
    <p:sldId id="262" r:id="rId5"/>
    <p:sldId id="294" r:id="rId6"/>
    <p:sldId id="281" r:id="rId7"/>
    <p:sldId id="280" r:id="rId8"/>
    <p:sldId id="279" r:id="rId9"/>
    <p:sldId id="277" r:id="rId10"/>
    <p:sldId id="276" r:id="rId11"/>
    <p:sldId id="275" r:id="rId12"/>
    <p:sldId id="274" r:id="rId13"/>
    <p:sldId id="269" r:id="rId14"/>
    <p:sldId id="273" r:id="rId15"/>
    <p:sldId id="272" r:id="rId16"/>
    <p:sldId id="271" r:id="rId17"/>
    <p:sldId id="270" r:id="rId18"/>
    <p:sldId id="268" r:id="rId19"/>
    <p:sldId id="267" r:id="rId20"/>
    <p:sldId id="266" r:id="rId21"/>
    <p:sldId id="265" r:id="rId22"/>
    <p:sldId id="299" r:id="rId23"/>
    <p:sldId id="283" r:id="rId24"/>
    <p:sldId id="300" r:id="rId25"/>
    <p:sldId id="298" r:id="rId26"/>
    <p:sldId id="297" r:id="rId27"/>
    <p:sldId id="296" r:id="rId28"/>
    <p:sldId id="295" r:id="rId29"/>
    <p:sldId id="293" r:id="rId30"/>
    <p:sldId id="292" r:id="rId31"/>
    <p:sldId id="291" r:id="rId32"/>
    <p:sldId id="290" r:id="rId33"/>
    <p:sldId id="289" r:id="rId34"/>
    <p:sldId id="288" r:id="rId35"/>
    <p:sldId id="287" r:id="rId36"/>
    <p:sldId id="286" r:id="rId37"/>
    <p:sldId id="285" r:id="rId38"/>
    <p:sldId id="284" r:id="rId39"/>
    <p:sldId id="282" r:id="rId40"/>
    <p:sldId id="263" r:id="rId41"/>
    <p:sldId id="310" r:id="rId42"/>
    <p:sldId id="309" r:id="rId43"/>
    <p:sldId id="308" r:id="rId44"/>
    <p:sldId id="307" r:id="rId45"/>
    <p:sldId id="306" r:id="rId46"/>
    <p:sldId id="305" r:id="rId47"/>
    <p:sldId id="304" r:id="rId48"/>
    <p:sldId id="303" r:id="rId49"/>
    <p:sldId id="302" r:id="rId50"/>
    <p:sldId id="301" r:id="rId51"/>
    <p:sldId id="311" r:id="rId52"/>
    <p:sldId id="261" r:id="rId53"/>
    <p:sldId id="316" r:id="rId54"/>
    <p:sldId id="260" r:id="rId55"/>
    <p:sldId id="259" r:id="rId56"/>
    <p:sldId id="315" r:id="rId57"/>
    <p:sldId id="314" r:id="rId58"/>
    <p:sldId id="313" r:id="rId59"/>
    <p:sldId id="318" r:id="rId60"/>
    <p:sldId id="317" r:id="rId61"/>
    <p:sldId id="320" r:id="rId62"/>
    <p:sldId id="319" r:id="rId63"/>
    <p:sldId id="324" r:id="rId64"/>
    <p:sldId id="321" r:id="rId65"/>
    <p:sldId id="325" r:id="rId66"/>
    <p:sldId id="322" r:id="rId67"/>
    <p:sldId id="323" r:id="rId68"/>
    <p:sldId id="326" r:id="rId69"/>
    <p:sldId id="328" r:id="rId70"/>
    <p:sldId id="329" r:id="rId71"/>
    <p:sldId id="258" r:id="rId72"/>
    <p:sldId id="256" r:id="rId73"/>
    <p:sldId id="327" r:id="rId7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LWf0VXicd+LBs7OmwN1EQ" hashData="9TkVGX7EBlgRLRn0gtMVIYLmEK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85" autoAdjust="0"/>
    <p:restoredTop sz="94660"/>
  </p:normalViewPr>
  <p:slideViewPr>
    <p:cSldViewPr>
      <p:cViewPr>
        <p:scale>
          <a:sx n="50" d="100"/>
          <a:sy n="50" d="100"/>
        </p:scale>
        <p:origin x="-690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F75ECB-8474-495E-9BE5-AEC6FAB4973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AF909-0A0A-4B9B-A480-0DF5A860A7CC}" type="datetimeFigureOut">
              <a:rPr lang="es-ES" smtClean="0"/>
              <a:pPr/>
              <a:t>30/09/2012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F0513E-2E69-4758-88FE-58F9CEE2483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CB3759A-4BF0-4740-B9B6-FD499E5C4E0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jpe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0.png"/><Relationship Id="rId7" Type="http://schemas.openxmlformats.org/officeDocument/2006/relationships/image" Target="../media/image8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>
          <a:xfrm flipH="1">
            <a:off x="0" y="0"/>
            <a:ext cx="4572004" cy="33575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5" cstate="screen"/>
          <a:srcRect/>
          <a:stretch>
            <a:fillRect/>
          </a:stretch>
        </p:blipFill>
        <p:spPr>
          <a:xfrm>
            <a:off x="4572000" y="3357562"/>
            <a:ext cx="4572000" cy="35004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Imagen3.jpg"/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>
          <a:xfrm>
            <a:off x="4572000" y="0"/>
            <a:ext cx="4572000" cy="33575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Imagen3.jpg"/>
          <p:cNvPicPr>
            <a:picLocks noChangeAspect="1"/>
          </p:cNvPicPr>
          <p:nvPr/>
        </p:nvPicPr>
        <p:blipFill>
          <a:blip r:embed="rId7" cstate="screen"/>
          <a:srcRect/>
          <a:stretch>
            <a:fillRect/>
          </a:stretch>
        </p:blipFill>
        <p:spPr>
          <a:xfrm flipH="1">
            <a:off x="0" y="3357563"/>
            <a:ext cx="4572000" cy="35004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1" name="10 CuadroTexto"/>
          <p:cNvSpPr txBox="1"/>
          <p:nvPr/>
        </p:nvSpPr>
        <p:spPr>
          <a:xfrm>
            <a:off x="3071802" y="357166"/>
            <a:ext cx="5572164" cy="313932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latin typeface="Showcard Gothic" pitchFamily="82" charset="0"/>
              </a:rPr>
              <a:t>Parque  </a:t>
            </a:r>
          </a:p>
          <a:p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latin typeface="Showcard Gothic" pitchFamily="82" charset="0"/>
              </a:rPr>
              <a:t>         De  La  </a:t>
            </a:r>
          </a:p>
          <a:p>
            <a:r>
              <a:rPr lang="es-ES" sz="66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latin typeface="Showcard Gothic" pitchFamily="82" charset="0"/>
              </a:rPr>
              <a:t>            Paloma</a:t>
            </a:r>
            <a:endParaRPr lang="es-ES" sz="6600" dirty="0">
              <a:ln>
                <a:solidFill>
                  <a:sysClr val="windowText" lastClr="000000"/>
                </a:solidFill>
              </a:ln>
              <a:blipFill dpi="0" rotWithShape="1">
                <a:blip r:embed="rId8"/>
                <a:srcRect/>
                <a:stretch>
                  <a:fillRect/>
                </a:stretch>
              </a:blipFill>
              <a:latin typeface="Showcard Gothic" pitchFamily="82" charset="0"/>
            </a:endParaRPr>
          </a:p>
        </p:txBody>
      </p:sp>
      <p:pic>
        <p:nvPicPr>
          <p:cNvPr id="10" name="9 Imagen" descr="signature_1t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0562" y="5867400"/>
            <a:ext cx="3924298" cy="990600"/>
          </a:xfrm>
          <a:prstGeom prst="rect">
            <a:avLst/>
          </a:prstGeom>
        </p:spPr>
      </p:pic>
    </p:spTree>
  </p:cSld>
  <p:clrMapOvr>
    <a:masterClrMapping/>
  </p:clrMapOvr>
  <p:transition spd="slow" advTm="24000">
    <p:sndAc>
      <p:stSnd loop="1">
        <p:snd r:embed="rId2" name="palo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8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3000"/>
                            </p:stCondLst>
                            <p:childTnLst>
                              <p:par>
                                <p:cTn id="7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357158" y="1285860"/>
            <a:ext cx="8215370" cy="51435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928662" y="1071546"/>
            <a:ext cx="7358114" cy="5109091"/>
          </a:xfrm>
          <a:prstGeom prst="rect">
            <a:avLst/>
          </a:prstGeom>
          <a:noFill/>
          <a:ln w="7620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s-ES" b="1" dirty="0" smtClean="0">
              <a:latin typeface="Goudy Old Style" pitchFamily="18" charset="0"/>
            </a:endParaRPr>
          </a:p>
          <a:p>
            <a:pPr algn="ctr"/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El Parque municipal de La Paloma se localiza en el municipio malagueño </a:t>
            </a:r>
          </a:p>
          <a:p>
            <a:pPr algn="ctr"/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 de Benalmádena , España , inaugurado en 1995.</a:t>
            </a:r>
          </a:p>
          <a:p>
            <a:pPr algn="ctr"/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El parque abarca una superficie de más de 200.000 m</a:t>
            </a:r>
            <a:r>
              <a:rPr lang="es-ES" b="1" baseline="30000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2</a:t>
            </a:r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 y cuenta con un lago  artificial, caminos adoquinados , zonas recreativas, aseos y establecimientos de restauración rodeados por jardines y zonas de descanso. Entre la masa arbórea de pinos encontramos vallados con animales como avestruces y cabras montesas  A lo largo del parque es posible encontrar pavos reales , gallinas , patos ,cisnes , tortugas y conejos  en </a:t>
            </a:r>
            <a:r>
              <a:rPr lang="es-ES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semilibertad</a:t>
            </a:r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.</a:t>
            </a:r>
          </a:p>
          <a:p>
            <a:pPr algn="ctr"/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En cuanto a la flora , existen una gran variedad especies arbóreas, tanto de hoja caduca como perenne , destacando los eucaliptos,  palmeras , cipreses , así como amplias extensiones de jardines. Además, dentro del parque se encuentra un "Jardín de Cactus y Suculentas ".</a:t>
            </a:r>
          </a:p>
          <a:p>
            <a:pPr algn="ctr"/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Se localiza en el distrito de Benalmádena Costa y tiene 5 accesos desde la avenida de Federico García Lorca , el camino del Prado, la avenida del Parque y la avenida de Rocío </a:t>
            </a:r>
            <a:r>
              <a:rPr lang="es-ES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Dúrcal</a:t>
            </a:r>
            <a:r>
              <a:rPr lang="es-ES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oudy Old Style" pitchFamily="18" charset="0"/>
              </a:rPr>
              <a:t>  el recinto ferial y Selo Marina ).</a:t>
            </a:r>
          </a:p>
          <a:p>
            <a:pPr algn="ctr"/>
            <a:endParaRPr lang="es-ES" sz="2000" b="1" dirty="0">
              <a:latin typeface="Goudy Old Style" pitchFamily="18" charset="0"/>
            </a:endParaRPr>
          </a:p>
        </p:txBody>
      </p:sp>
      <p:sp>
        <p:nvSpPr>
          <p:cNvPr id="6" name="5 Marco"/>
          <p:cNvSpPr/>
          <p:nvPr/>
        </p:nvSpPr>
        <p:spPr>
          <a:xfrm>
            <a:off x="714348" y="857232"/>
            <a:ext cx="7858180" cy="5572164"/>
          </a:xfrm>
          <a:prstGeom prst="frame">
            <a:avLst>
              <a:gd name="adj1" fmla="val 1318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93843_com_dscf018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2500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37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33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parque-la-paloma-mirado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23481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0_01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Parque_de_la_Paloma_1.jpg-benalmadena cos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778_122957577785173_118717068209224_184097_2977469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371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38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93853_com_dscf01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1622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916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553694316_8e707950fd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180753776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nalmade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ldrens-playground-Paloma-park-Benalmaden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0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sn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nejos-640x640x80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028-ne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048-ne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04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1187_800x5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33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37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33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38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33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4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33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4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66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47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z748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trada_Parque_de_la_Pal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ilename-p1040411-jp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509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 0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458_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04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P00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P00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P00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p0380-640x640x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ardi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640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dada-en-benalmadena-2-5-2010-640x640x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694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a-paloma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7217194tv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44"/>
            <a:ext cx="9144000" cy="68397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oma1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61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om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oma_filter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omaPar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loma-park-Benalmadena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-la-Paloma-Benalmadena-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-de-la-paloma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2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-de-la-paloma-3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-de-la-paloma-3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-la-Paloma-Benalmadena-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-la-Paloma-Benalmadena-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-la-Paloma-Benalmadena-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que-la-Paloma-Benalmadena-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lwomarina_16-noviembre-2008_245copi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dos_gra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_040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03084_800x45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92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03075_800x45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2933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552381228_7761d96bb5_z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5011137" y="5786454"/>
            <a:ext cx="41328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itchFamily="66" charset="0"/>
              </a:rPr>
              <a:t>PRESUMIENDO DE TRASERO</a:t>
            </a:r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kedada--en-benalmadena-2-5-2010-carmen-865-640x640x8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DSC03082_759x60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eonium arboreum artropurpureum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a-paloma-11-cactu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rque-palo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2438385" cy="20716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4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2428868"/>
            <a:ext cx="2438385" cy="20002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Imagen4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4857761"/>
            <a:ext cx="2438385" cy="20002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Imagen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6705615" y="0"/>
            <a:ext cx="2438385" cy="20716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Imagen4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705615" y="2428868"/>
            <a:ext cx="2438385" cy="20002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10 Imagen" descr="Imagen4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6705615" y="4857760"/>
            <a:ext cx="2438385" cy="20002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Imagen4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214678" y="0"/>
            <a:ext cx="2438385" cy="20716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12 Imagen" descr="Imagen4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214678" y="2428868"/>
            <a:ext cx="2438385" cy="20002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4" name="13 Imagen" descr="Imagen4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3286116" y="4857760"/>
            <a:ext cx="2438385" cy="200024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5" name="14 CuadroTexto"/>
          <p:cNvSpPr txBox="1"/>
          <p:nvPr/>
        </p:nvSpPr>
        <p:spPr>
          <a:xfrm>
            <a:off x="714348" y="5857892"/>
            <a:ext cx="43602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</a:t>
            </a:r>
            <a:r>
              <a:rPr lang="es-ES" sz="2400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Olmo -</a:t>
            </a:r>
            <a:r>
              <a:rPr lang="es-ES" sz="2400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Jazmín</a:t>
            </a:r>
            <a:endParaRPr lang="es-ES" sz="2400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5" presetClass="exit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0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5" presetClass="exit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6"/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PARQUE DE LA PALOM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-PARQUE DE LA PALOMA-</Template>
  <TotalTime>0</TotalTime>
  <Words>55</Words>
  <Application>Microsoft Office PowerPoint</Application>
  <PresentationFormat>Presentación en pantalla (4:3)</PresentationFormat>
  <Paragraphs>26</Paragraphs>
  <Slides>72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-PARQUE DE LA PALOMA-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2012-09-30T21:49:11Z</dcterms:created>
  <dcterms:modified xsi:type="dcterms:W3CDTF">2012-09-30T21:54:43Z</dcterms:modified>
</cp:coreProperties>
</file>