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8" r:id="rId3"/>
    <p:sldId id="296" r:id="rId4"/>
    <p:sldId id="267" r:id="rId5"/>
    <p:sldId id="269" r:id="rId6"/>
    <p:sldId id="300" r:id="rId7"/>
    <p:sldId id="272" r:id="rId8"/>
    <p:sldId id="282" r:id="rId9"/>
    <p:sldId id="291" r:id="rId10"/>
    <p:sldId id="265" r:id="rId11"/>
    <p:sldId id="256" r:id="rId12"/>
    <p:sldId id="281" r:id="rId13"/>
    <p:sldId id="280" r:id="rId14"/>
    <p:sldId id="277" r:id="rId15"/>
    <p:sldId id="278" r:id="rId16"/>
    <p:sldId id="279" r:id="rId17"/>
    <p:sldId id="283" r:id="rId18"/>
    <p:sldId id="276" r:id="rId19"/>
    <p:sldId id="274" r:id="rId20"/>
    <p:sldId id="275" r:id="rId21"/>
    <p:sldId id="271" r:id="rId22"/>
    <p:sldId id="268" r:id="rId23"/>
    <p:sldId id="273" r:id="rId24"/>
    <p:sldId id="270" r:id="rId25"/>
    <p:sldId id="266" r:id="rId26"/>
    <p:sldId id="293" r:id="rId27"/>
    <p:sldId id="292" r:id="rId28"/>
    <p:sldId id="290" r:id="rId29"/>
    <p:sldId id="263" r:id="rId30"/>
    <p:sldId id="262" r:id="rId31"/>
    <p:sldId id="261" r:id="rId32"/>
    <p:sldId id="289" r:id="rId33"/>
    <p:sldId id="288" r:id="rId34"/>
    <p:sldId id="287" r:id="rId35"/>
    <p:sldId id="284" r:id="rId36"/>
    <p:sldId id="295" r:id="rId37"/>
    <p:sldId id="294" r:id="rId38"/>
    <p:sldId id="303" r:id="rId39"/>
    <p:sldId id="260" r:id="rId40"/>
    <p:sldId id="285" r:id="rId41"/>
    <p:sldId id="286" r:id="rId42"/>
    <p:sldId id="298" r:id="rId43"/>
    <p:sldId id="301" r:id="rId44"/>
    <p:sldId id="299" r:id="rId45"/>
    <p:sldId id="302" r:id="rId46"/>
    <p:sldId id="264" r:id="rId47"/>
    <p:sldId id="297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8p/BH0Wb3RlBGxGFNWh6A" hashData="2eA/9iskmNeKWHxDtpmoqRBlUt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0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118FE-3DB0-4298-B355-A04286BC748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F9F9C-0B00-4B84-BB5A-203899A641E7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F0BFF-A24A-4C06-9E8F-20BB7C1D89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E97632-9A6B-43EB-9DDB-D2C47AE55D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bec1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4929190" cy="3416320"/>
          </a:xfrm>
          <a:prstGeom prst="rect">
            <a:avLst/>
          </a:prstGeom>
          <a:noFill/>
          <a:scene3d>
            <a:camera prst="isometricOffAxis1Right">
              <a:rot lat="1063044" lon="20670206" rev="193758"/>
            </a:camera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>
              <a:bevelT w="228600" h="101600" prst="softRound"/>
            </a:sp3d>
          </a:bodyPr>
          <a:lstStyle/>
          <a:p>
            <a:r>
              <a:rPr lang="es-ES" sz="72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gradFill>
                  <a:gsLst>
                    <a:gs pos="31000">
                      <a:srgbClr val="00B050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1"/>
                </a:gradFill>
                <a:latin typeface="Dayton" pitchFamily="2" charset="0"/>
              </a:rPr>
              <a:t>Parque </a:t>
            </a:r>
          </a:p>
          <a:p>
            <a:r>
              <a:rPr lang="es-ES" sz="72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gradFill>
                  <a:gsLst>
                    <a:gs pos="31000">
                      <a:srgbClr val="00B050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1"/>
                </a:gradFill>
                <a:latin typeface="Dayton" pitchFamily="2" charset="0"/>
              </a:rPr>
              <a:t>     Acuario </a:t>
            </a:r>
          </a:p>
          <a:p>
            <a:r>
              <a:rPr lang="es-ES" sz="7200" b="1" dirty="0" smtClean="0">
                <a:latin typeface="Dayton" pitchFamily="2" charset="0"/>
              </a:rPr>
              <a:t>                   </a:t>
            </a:r>
            <a:endParaRPr lang="es-ES" sz="7200" dirty="0">
              <a:latin typeface="Dayton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28662" y="5072074"/>
            <a:ext cx="7220246" cy="1323439"/>
          </a:xfrm>
          <a:prstGeom prst="rect">
            <a:avLst/>
          </a:prstGeom>
          <a:noFill/>
          <a:scene3d>
            <a:camera prst="isometricOffAxis1Right">
              <a:rot lat="1063044" lon="20670206" rev="193758"/>
            </a:camera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228600" h="101600" prst="softRound"/>
            </a:sp3d>
          </a:bodyPr>
          <a:lstStyle/>
          <a:p>
            <a:r>
              <a:rPr lang="es-ES" sz="8000" dirty="0" err="1" smtClean="0">
                <a:ln>
                  <a:solidFill>
                    <a:schemeClr val="bg2">
                      <a:lumMod val="75000"/>
                    </a:schemeClr>
                  </a:solidFill>
                </a:ln>
                <a:gradFill flip="none" rotWithShape="1">
                  <a:gsLst>
                    <a:gs pos="31000">
                      <a:srgbClr val="00B050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1"/>
                  <a:tileRect/>
                </a:gradFill>
                <a:latin typeface="Dayton" pitchFamily="2" charset="0"/>
              </a:rPr>
              <a:t>Québec</a:t>
            </a:r>
            <a:r>
              <a:rPr lang="es-ES" sz="80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gradFill flip="none" rotWithShape="1">
                  <a:gsLst>
                    <a:gs pos="31000">
                      <a:srgbClr val="00B050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1"/>
                  <a:tileRect/>
                </a:gradFill>
                <a:latin typeface="Dayton" pitchFamily="2" charset="0"/>
              </a:rPr>
              <a:t>-Canadá</a:t>
            </a:r>
            <a:endParaRPr lang="es-ES" sz="8000" dirty="0">
              <a:ln>
                <a:solidFill>
                  <a:schemeClr val="bg2">
                    <a:lumMod val="75000"/>
                  </a:schemeClr>
                </a:solidFill>
              </a:ln>
              <a:gradFill flip="none" rotWithShape="1">
                <a:gsLst>
                  <a:gs pos="31000">
                    <a:srgbClr val="00B050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1"/>
                <a:tileRect/>
              </a:gradFill>
              <a:latin typeface="Dayton" pitchFamily="2" charset="0"/>
            </a:endParaRPr>
          </a:p>
        </p:txBody>
      </p:sp>
      <p:pic>
        <p:nvPicPr>
          <p:cNvPr id="48132" name="Picture 4" descr="http://www.gif-mania.net/signatures-animees/resultat/x/3d0cd5f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7254" y="5715016"/>
            <a:ext cx="3716653" cy="8905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sndAc>
      <p:stSnd loop="1">
        <p:snd r:embed="rId2" name="chris_spheeris-aleg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357290" y="1357298"/>
            <a:ext cx="65008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magnífico </a:t>
            </a:r>
            <a:r>
              <a:rPr lang="es-ES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Parque Acuario</a:t>
            </a:r>
            <a:r>
              <a:rPr lang="es-ES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de Quebec, que domina el río en la entrada de la capital, le invita a descubrir miles de especies de la fauna acuática del </a:t>
            </a:r>
            <a:r>
              <a:rPr lang="es-ES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mundo.</a:t>
            </a:r>
          </a:p>
          <a:p>
            <a:pPr fontAlgn="base"/>
            <a:r>
              <a:rPr lang="es-ES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Sumérgete en el mar, en la ciudad de </a:t>
            </a:r>
            <a:r>
              <a:rPr lang="es-ES" dirty="0" err="1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Québec</a:t>
            </a:r>
            <a:r>
              <a:rPr lang="es-ES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 Ven a conocer a los 10.000 animales marinos que habitan en el </a:t>
            </a:r>
            <a:r>
              <a:rPr lang="es-ES" dirty="0" err="1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Aquarium</a:t>
            </a:r>
            <a:r>
              <a:rPr lang="es-ES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: peces, reptiles, anfibios, invertebrados y mamíferos marinos. Entre ellos, el oso polar, morsas, focas y le proporcionará momentos únicos. Míralos cuando se están alimentando o ser entrenado. Una experiencia fascinante para los </a:t>
            </a:r>
            <a:r>
              <a:rPr lang="es-ES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niños y adultos  </a:t>
            </a:r>
            <a:r>
              <a:rPr lang="es-ES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igual! Este sitio enorme (16 hectáreas) ha magníficamente presentado dentro áreas como en exteriores. </a:t>
            </a:r>
            <a:r>
              <a:rPr lang="es-ES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disfruta </a:t>
            </a:r>
            <a:r>
              <a:rPr lang="es-ES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un picnic, refrescarse con los juegos de agua, y navegar por el árbol a árbol camino seguro y diseñado para los niños. Una gran manera de pasar un día excepcional!</a:t>
            </a:r>
          </a:p>
          <a:p>
            <a:r>
              <a:rPr lang="es-ES" cap="all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cap="all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9272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3495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7791"/>
            </a:avLst>
          </a:prstGeom>
          <a:blipFill dpi="0" rotWithShape="1">
            <a:blip r:embed="rId3">
              <a:alphaModFix amt="25000"/>
              <a:lum contrast="3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4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AF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ada.mapa.gif"/>
          <p:cNvPicPr>
            <a:picLocks noChangeAspect="1"/>
          </p:cNvPicPr>
          <p:nvPr/>
        </p:nvPicPr>
        <p:blipFill>
          <a:blip r:embed="rId2"/>
          <a:srcRect l="2286" r="1369"/>
          <a:stretch>
            <a:fillRect/>
          </a:stretch>
        </p:blipFill>
        <p:spPr>
          <a:xfrm>
            <a:off x="357158" y="0"/>
            <a:ext cx="8572560" cy="6858000"/>
          </a:xfrm>
          <a:prstGeom prst="rect">
            <a:avLst/>
          </a:prstGeom>
        </p:spPr>
      </p:pic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arium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4488"/>
            <a:ext cx="9144000" cy="36433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1285852" y="2214554"/>
            <a:ext cx="7072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bg1"/>
                </a:solidFill>
              </a:rPr>
              <a:t>PPS-PAC-JAZ</a:t>
            </a:r>
            <a:endParaRPr lang="es-ES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push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09320510_99c1ac125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Parc_aquarium_du_Québec_-_2006-07_-_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5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858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7b8164db689d1b3c00f5f152ed6df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510_C6446_PHOTO_FR_135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24474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22561778_9fee4501b1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97134944_99a2c6561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96293311_a368dd97d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96290479_34034b91e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96291863_efd0cd266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97135974_646297964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81460363_eb538dae6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97136482_66d1bd16b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09323392_6033a7173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arium_du_Quebec_-_2006-06_-_grand_oce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81469177_6641a1880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oihj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ver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813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861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xagramm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2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urs-blanc-visoterra-182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71658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_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_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_00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q_car_oursp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pull dir="l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c_aquarium_du_Quebec_-_Ours_polaire_dans_l'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c_aquarium_du_Québec_-_phoques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c_Aquarium_Du_Quebec_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2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lar-bear-birthda_1015841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c_aquarium_du_Quebec_-_éta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c_aquarium_du_Quebec_-_batiment_princip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62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 spd="slow">
    <p:split orient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8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wheel spokes="3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checke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go_aquarium_rg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48577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4 CuadroTexto"/>
          <p:cNvSpPr txBox="1"/>
          <p:nvPr/>
        </p:nvSpPr>
        <p:spPr>
          <a:xfrm>
            <a:off x="3857620" y="4857760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QUE ACUARIO  -QUEBEC CANAD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PARQUE ACUARIO  -QUEBEC CANADA -</Template>
  <TotalTime>0</TotalTime>
  <Words>51</Words>
  <Application>Microsoft Office PowerPoint</Application>
  <PresentationFormat>Presentación en pantalla (4:3)</PresentationFormat>
  <Paragraphs>24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PARQUE ACUARIO  -QUEBEC CANADA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2012-10-16T12:43:27Z</dcterms:created>
  <dcterms:modified xsi:type="dcterms:W3CDTF">2012-10-16T12:44:42Z</dcterms:modified>
</cp:coreProperties>
</file>